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1"/>
  </p:notesMasterIdLst>
  <p:handoutMasterIdLst>
    <p:handoutMasterId r:id="rId22"/>
  </p:handoutMasterIdLst>
  <p:sldIdLst>
    <p:sldId id="256" r:id="rId5"/>
    <p:sldId id="326" r:id="rId6"/>
    <p:sldId id="428" r:id="rId7"/>
    <p:sldId id="289" r:id="rId8"/>
    <p:sldId id="288" r:id="rId9"/>
    <p:sldId id="386" r:id="rId10"/>
    <p:sldId id="429" r:id="rId11"/>
    <p:sldId id="412" r:id="rId12"/>
    <p:sldId id="416" r:id="rId13"/>
    <p:sldId id="414" r:id="rId14"/>
    <p:sldId id="417" r:id="rId15"/>
    <p:sldId id="425" r:id="rId16"/>
    <p:sldId id="430" r:id="rId17"/>
    <p:sldId id="427" r:id="rId18"/>
    <p:sldId id="426" r:id="rId19"/>
    <p:sldId id="30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F22D547-76E8-F2A4-70DD-9CF0846DCE75}" name="Erika Panavienė" initials="EP" userId="S::Erika.Panaviene@vpt.lt::950412e7-c0e8-470d-b1f8-b72e085741bb" providerId="AD"/>
  <p188:author id="{E52800CF-1B1B-0B88-E33C-C103D0D9ABCD}" name="Vaida Joknienė" initials="VJ" userId="S::Vaida.Jokniene@vpt.lt::a188ac88-4349-489f-a690-67df5ec1503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AF00"/>
    <a:srgbClr val="FDEA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662EC7-21C8-4263-B40B-7A83CF1458B1}" v="2" dt="2025-12-29T09:04:19.107"/>
    <p1510:client id="{D6E48C5E-02CE-4969-B855-8D29703B5688}" v="68" dt="2025-12-29T09:06:10.8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ida Joknienė" userId="a188ac88-4349-489f-a690-67df5ec15037" providerId="ADAL" clId="{2DCBAB5F-D182-4E19-A006-467A6F8B081B}"/>
    <pc:docChg chg="undo custSel modSld">
      <pc:chgData name="Vaida Joknienė" userId="a188ac88-4349-489f-a690-67df5ec15037" providerId="ADAL" clId="{2DCBAB5F-D182-4E19-A006-467A6F8B081B}" dt="2025-12-29T09:06:10.831" v="197" actId="20577"/>
      <pc:docMkLst>
        <pc:docMk/>
      </pc:docMkLst>
      <pc:sldChg chg="modSp mod">
        <pc:chgData name="Vaida Joknienė" userId="a188ac88-4349-489f-a690-67df5ec15037" providerId="ADAL" clId="{2DCBAB5F-D182-4E19-A006-467A6F8B081B}" dt="2025-12-29T08:59:47.574" v="142" actId="790"/>
        <pc:sldMkLst>
          <pc:docMk/>
          <pc:sldMk cId="3155751863" sldId="256"/>
        </pc:sldMkLst>
        <pc:spChg chg="mod">
          <ac:chgData name="Vaida Joknienė" userId="a188ac88-4349-489f-a690-67df5ec15037" providerId="ADAL" clId="{2DCBAB5F-D182-4E19-A006-467A6F8B081B}" dt="2025-12-29T07:40:17.780" v="11" actId="20577"/>
          <ac:spMkLst>
            <pc:docMk/>
            <pc:sldMk cId="3155751863" sldId="256"/>
            <ac:spMk id="2" creationId="{00000000-0000-0000-0000-000000000000}"/>
          </ac:spMkLst>
        </pc:spChg>
        <pc:spChg chg="mod">
          <ac:chgData name="Vaida Joknienė" userId="a188ac88-4349-489f-a690-67df5ec15037" providerId="ADAL" clId="{2DCBAB5F-D182-4E19-A006-467A6F8B081B}" dt="2025-12-29T08:59:47.574" v="142" actId="790"/>
          <ac:spMkLst>
            <pc:docMk/>
            <pc:sldMk cId="3155751863" sldId="256"/>
            <ac:spMk id="3" creationId="{0C25C5B2-43E3-2C20-C255-40C87B7ED103}"/>
          </ac:spMkLst>
        </pc:spChg>
      </pc:sldChg>
      <pc:sldChg chg="modSp mod">
        <pc:chgData name="Vaida Joknienė" userId="a188ac88-4349-489f-a690-67df5ec15037" providerId="ADAL" clId="{2DCBAB5F-D182-4E19-A006-467A6F8B081B}" dt="2025-12-29T09:02:27.942" v="185" actId="20577"/>
        <pc:sldMkLst>
          <pc:docMk/>
          <pc:sldMk cId="2518839177" sldId="288"/>
        </pc:sldMkLst>
        <pc:spChg chg="mod">
          <ac:chgData name="Vaida Joknienė" userId="a188ac88-4349-489f-a690-67df5ec15037" providerId="ADAL" clId="{2DCBAB5F-D182-4E19-A006-467A6F8B081B}" dt="2025-12-29T09:02:27.942" v="185" actId="20577"/>
          <ac:spMkLst>
            <pc:docMk/>
            <pc:sldMk cId="2518839177" sldId="288"/>
            <ac:spMk id="4" creationId="{3C609A5A-F2EC-68BF-FBE1-16DCCE69A834}"/>
          </ac:spMkLst>
        </pc:spChg>
        <pc:spChg chg="mod">
          <ac:chgData name="Vaida Joknienė" userId="a188ac88-4349-489f-a690-67df5ec15037" providerId="ADAL" clId="{2DCBAB5F-D182-4E19-A006-467A6F8B081B}" dt="2025-12-29T07:51:39.546" v="118" actId="20577"/>
          <ac:spMkLst>
            <pc:docMk/>
            <pc:sldMk cId="2518839177" sldId="288"/>
            <ac:spMk id="7" creationId="{00000000-0000-0000-0000-000000000000}"/>
          </ac:spMkLst>
        </pc:spChg>
      </pc:sldChg>
      <pc:sldChg chg="modSp mod modCm">
        <pc:chgData name="Vaida Joknienė" userId="a188ac88-4349-489f-a690-67df5ec15037" providerId="ADAL" clId="{2DCBAB5F-D182-4E19-A006-467A6F8B081B}" dt="2025-12-29T09:01:18.353" v="170" actId="20577"/>
        <pc:sldMkLst>
          <pc:docMk/>
          <pc:sldMk cId="3180558089" sldId="289"/>
        </pc:sldMkLst>
        <pc:spChg chg="mod">
          <ac:chgData name="Vaida Joknienė" userId="a188ac88-4349-489f-a690-67df5ec15037" providerId="ADAL" clId="{2DCBAB5F-D182-4E19-A006-467A6F8B081B}" dt="2025-12-29T07:51:30.426" v="112" actId="20577"/>
          <ac:spMkLst>
            <pc:docMk/>
            <pc:sldMk cId="3180558089" sldId="289"/>
            <ac:spMk id="2" creationId="{00000000-0000-0000-0000-000000000000}"/>
          </ac:spMkLst>
        </pc:spChg>
        <pc:spChg chg="mod">
          <ac:chgData name="Vaida Joknienė" userId="a188ac88-4349-489f-a690-67df5ec15037" providerId="ADAL" clId="{2DCBAB5F-D182-4E19-A006-467A6F8B081B}" dt="2025-12-29T09:01:18.353" v="170" actId="20577"/>
          <ac:spMkLst>
            <pc:docMk/>
            <pc:sldMk cId="3180558089" sldId="289"/>
            <ac:spMk id="11" creationId="{53139AEB-B497-B1A3-5C6B-9490F9A9EEB0}"/>
          </ac:spMkLst>
        </pc:spChg>
        <pc:extLst>
          <p:ext xmlns:p="http://schemas.openxmlformats.org/presentationml/2006/main" uri="{D6D511B9-2390-475A-947B-AFAB55BFBCF1}">
            <pc226:cmChg xmlns:pc226="http://schemas.microsoft.com/office/powerpoint/2022/06/main/command" chg="mod">
              <pc226:chgData name="Vaida Joknienė" userId="a188ac88-4349-489f-a690-67df5ec15037" providerId="ADAL" clId="{2DCBAB5F-D182-4E19-A006-467A6F8B081B}" dt="2025-12-29T09:00:35.113" v="169" actId="20577"/>
              <pc2:cmMkLst xmlns:pc2="http://schemas.microsoft.com/office/powerpoint/2019/9/main/command">
                <pc:docMk/>
                <pc:sldMk cId="3180558089" sldId="289"/>
                <pc2:cmMk id="{BED20C70-EC86-4A47-960E-28141960986C}"/>
              </pc2:cmMkLst>
            </pc226:cmChg>
            <pc226:cmChg xmlns:pc226="http://schemas.microsoft.com/office/powerpoint/2022/06/main/command" chg="mod">
              <pc226:chgData name="Vaida Joknienė" userId="a188ac88-4349-489f-a690-67df5ec15037" providerId="ADAL" clId="{2DCBAB5F-D182-4E19-A006-467A6F8B081B}" dt="2025-12-29T09:00:35.113" v="169" actId="20577"/>
              <pc2:cmMkLst xmlns:pc2="http://schemas.microsoft.com/office/powerpoint/2019/9/main/command">
                <pc:docMk/>
                <pc:sldMk cId="3180558089" sldId="289"/>
                <pc2:cmMk id="{BA002DCD-04F6-4BEF-AB67-FE273ACB28C4}"/>
              </pc2:cmMkLst>
            </pc226:cmChg>
          </p:ext>
        </pc:extLst>
      </pc:sldChg>
      <pc:sldChg chg="modSp mod">
        <pc:chgData name="Vaida Joknienė" userId="a188ac88-4349-489f-a690-67df5ec15037" providerId="ADAL" clId="{2DCBAB5F-D182-4E19-A006-467A6F8B081B}" dt="2025-12-29T07:46:05.304" v="50" actId="1076"/>
        <pc:sldMkLst>
          <pc:docMk/>
          <pc:sldMk cId="486537373" sldId="302"/>
        </pc:sldMkLst>
        <pc:spChg chg="mod">
          <ac:chgData name="Vaida Joknienė" userId="a188ac88-4349-489f-a690-67df5ec15037" providerId="ADAL" clId="{2DCBAB5F-D182-4E19-A006-467A6F8B081B}" dt="2025-12-29T07:46:05.304" v="50" actId="1076"/>
          <ac:spMkLst>
            <pc:docMk/>
            <pc:sldMk cId="486537373" sldId="302"/>
            <ac:spMk id="3" creationId="{00000000-0000-0000-0000-000000000000}"/>
          </ac:spMkLst>
        </pc:spChg>
      </pc:sldChg>
      <pc:sldChg chg="modSp mod">
        <pc:chgData name="Vaida Joknienė" userId="a188ac88-4349-489f-a690-67df5ec15037" providerId="ADAL" clId="{2DCBAB5F-D182-4E19-A006-467A6F8B081B}" dt="2025-12-29T07:50:35.334" v="106" actId="14100"/>
        <pc:sldMkLst>
          <pc:docMk/>
          <pc:sldMk cId="3796762518" sldId="326"/>
        </pc:sldMkLst>
        <pc:spChg chg="mod">
          <ac:chgData name="Vaida Joknienė" userId="a188ac88-4349-489f-a690-67df5ec15037" providerId="ADAL" clId="{2DCBAB5F-D182-4E19-A006-467A6F8B081B}" dt="2025-12-29T07:50:35.334" v="106" actId="14100"/>
          <ac:spMkLst>
            <pc:docMk/>
            <pc:sldMk cId="3796762518" sldId="326"/>
            <ac:spMk id="5" creationId="{6627717D-50F7-52EB-E0CA-21233BB40356}"/>
          </ac:spMkLst>
        </pc:spChg>
      </pc:sldChg>
      <pc:sldChg chg="modSp mod">
        <pc:chgData name="Vaida Joknienė" userId="a188ac88-4349-489f-a690-67df5ec15037" providerId="ADAL" clId="{2DCBAB5F-D182-4E19-A006-467A6F8B081B}" dt="2025-12-29T07:51:51.102" v="128" actId="20577"/>
        <pc:sldMkLst>
          <pc:docMk/>
          <pc:sldMk cId="3751345795" sldId="386"/>
        </pc:sldMkLst>
        <pc:spChg chg="mod">
          <ac:chgData name="Vaida Joknienė" userId="a188ac88-4349-489f-a690-67df5ec15037" providerId="ADAL" clId="{2DCBAB5F-D182-4E19-A006-467A6F8B081B}" dt="2025-12-29T07:51:51.102" v="128" actId="20577"/>
          <ac:spMkLst>
            <pc:docMk/>
            <pc:sldMk cId="3751345795" sldId="386"/>
            <ac:spMk id="13" creationId="{00000000-0000-0000-0000-000000000000}"/>
          </ac:spMkLst>
        </pc:spChg>
      </pc:sldChg>
      <pc:sldChg chg="modSp mod">
        <pc:chgData name="Vaida Joknienė" userId="a188ac88-4349-489f-a690-67df5ec15037" providerId="ADAL" clId="{2DCBAB5F-D182-4E19-A006-467A6F8B081B}" dt="2025-12-29T07:43:43.994" v="17" actId="6549"/>
        <pc:sldMkLst>
          <pc:docMk/>
          <pc:sldMk cId="1278349907" sldId="412"/>
        </pc:sldMkLst>
        <pc:spChg chg="mod">
          <ac:chgData name="Vaida Joknienė" userId="a188ac88-4349-489f-a690-67df5ec15037" providerId="ADAL" clId="{2DCBAB5F-D182-4E19-A006-467A6F8B081B}" dt="2025-12-29T07:43:43.994" v="17" actId="6549"/>
          <ac:spMkLst>
            <pc:docMk/>
            <pc:sldMk cId="1278349907" sldId="412"/>
            <ac:spMk id="13" creationId="{00000000-0000-0000-0000-000000000000}"/>
          </ac:spMkLst>
        </pc:spChg>
      </pc:sldChg>
      <pc:sldChg chg="modSp mod">
        <pc:chgData name="Vaida Joknienė" userId="a188ac88-4349-489f-a690-67df5ec15037" providerId="ADAL" clId="{2DCBAB5F-D182-4E19-A006-467A6F8B081B}" dt="2025-12-29T09:03:48.730" v="187" actId="790"/>
        <pc:sldMkLst>
          <pc:docMk/>
          <pc:sldMk cId="4074560869" sldId="426"/>
        </pc:sldMkLst>
        <pc:spChg chg="mod">
          <ac:chgData name="Vaida Joknienė" userId="a188ac88-4349-489f-a690-67df5ec15037" providerId="ADAL" clId="{2DCBAB5F-D182-4E19-A006-467A6F8B081B}" dt="2025-12-29T09:03:48.730" v="187" actId="790"/>
          <ac:spMkLst>
            <pc:docMk/>
            <pc:sldMk cId="4074560869" sldId="426"/>
            <ac:spMk id="2" creationId="{2295DB5F-0B31-D7FA-63D3-6B50C65A0B40}"/>
          </ac:spMkLst>
        </pc:spChg>
        <pc:spChg chg="mod">
          <ac:chgData name="Vaida Joknienė" userId="a188ac88-4349-489f-a690-67df5ec15037" providerId="ADAL" clId="{2DCBAB5F-D182-4E19-A006-467A6F8B081B}" dt="2025-12-29T09:03:48.730" v="187" actId="790"/>
          <ac:spMkLst>
            <pc:docMk/>
            <pc:sldMk cId="4074560869" sldId="426"/>
            <ac:spMk id="6" creationId="{6850B996-99D1-FCE7-A9C3-96EC8BDAF475}"/>
          </ac:spMkLst>
        </pc:spChg>
        <pc:spChg chg="mod">
          <ac:chgData name="Vaida Joknienė" userId="a188ac88-4349-489f-a690-67df5ec15037" providerId="ADAL" clId="{2DCBAB5F-D182-4E19-A006-467A6F8B081B}" dt="2025-12-29T09:03:48.730" v="187" actId="790"/>
          <ac:spMkLst>
            <pc:docMk/>
            <pc:sldMk cId="4074560869" sldId="426"/>
            <ac:spMk id="8" creationId="{C51BB77F-A0C1-9EEE-B813-2380C872FD59}"/>
          </ac:spMkLst>
        </pc:spChg>
        <pc:spChg chg="mod">
          <ac:chgData name="Vaida Joknienė" userId="a188ac88-4349-489f-a690-67df5ec15037" providerId="ADAL" clId="{2DCBAB5F-D182-4E19-A006-467A6F8B081B}" dt="2025-12-29T09:03:48.730" v="187" actId="790"/>
          <ac:spMkLst>
            <pc:docMk/>
            <pc:sldMk cId="4074560869" sldId="426"/>
            <ac:spMk id="9" creationId="{BD96FDF0-1B7E-2541-AE6F-F529323CC069}"/>
          </ac:spMkLst>
        </pc:spChg>
        <pc:spChg chg="mod">
          <ac:chgData name="Vaida Joknienė" userId="a188ac88-4349-489f-a690-67df5ec15037" providerId="ADAL" clId="{2DCBAB5F-D182-4E19-A006-467A6F8B081B}" dt="2025-12-29T09:03:48.730" v="187" actId="790"/>
          <ac:spMkLst>
            <pc:docMk/>
            <pc:sldMk cId="4074560869" sldId="426"/>
            <ac:spMk id="13" creationId="{8016950C-DEEC-4DCA-AA91-A981FB363E02}"/>
          </ac:spMkLst>
        </pc:spChg>
        <pc:spChg chg="mod">
          <ac:chgData name="Vaida Joknienė" userId="a188ac88-4349-489f-a690-67df5ec15037" providerId="ADAL" clId="{2DCBAB5F-D182-4E19-A006-467A6F8B081B}" dt="2025-12-29T09:03:48.730" v="187" actId="790"/>
          <ac:spMkLst>
            <pc:docMk/>
            <pc:sldMk cId="4074560869" sldId="426"/>
            <ac:spMk id="14" creationId="{CF05D4C1-2A5C-9F87-6865-F24168200A94}"/>
          </ac:spMkLst>
        </pc:spChg>
        <pc:spChg chg="mod">
          <ac:chgData name="Vaida Joknienė" userId="a188ac88-4349-489f-a690-67df5ec15037" providerId="ADAL" clId="{2DCBAB5F-D182-4E19-A006-467A6F8B081B}" dt="2025-12-29T09:03:48.730" v="187" actId="790"/>
          <ac:spMkLst>
            <pc:docMk/>
            <pc:sldMk cId="4074560869" sldId="426"/>
            <ac:spMk id="15" creationId="{62DFB875-A01B-91E5-BAED-FE02C89EEFEB}"/>
          </ac:spMkLst>
        </pc:spChg>
        <pc:spChg chg="mod">
          <ac:chgData name="Vaida Joknienė" userId="a188ac88-4349-489f-a690-67df5ec15037" providerId="ADAL" clId="{2DCBAB5F-D182-4E19-A006-467A6F8B081B}" dt="2025-12-29T09:03:48.730" v="187" actId="790"/>
          <ac:spMkLst>
            <pc:docMk/>
            <pc:sldMk cId="4074560869" sldId="426"/>
            <ac:spMk id="16" creationId="{0C8BF09A-F39E-BC4E-A905-6847F04005B1}"/>
          </ac:spMkLst>
        </pc:spChg>
        <pc:spChg chg="mod">
          <ac:chgData name="Vaida Joknienė" userId="a188ac88-4349-489f-a690-67df5ec15037" providerId="ADAL" clId="{2DCBAB5F-D182-4E19-A006-467A6F8B081B}" dt="2025-12-29T09:03:48.730" v="187" actId="790"/>
          <ac:spMkLst>
            <pc:docMk/>
            <pc:sldMk cId="4074560869" sldId="426"/>
            <ac:spMk id="17" creationId="{4EC1640B-4549-B969-7DA5-89F09BD5C03B}"/>
          </ac:spMkLst>
        </pc:spChg>
      </pc:sldChg>
      <pc:sldChg chg="modSp mod">
        <pc:chgData name="Vaida Joknienė" userId="a188ac88-4349-489f-a690-67df5ec15037" providerId="ADAL" clId="{2DCBAB5F-D182-4E19-A006-467A6F8B081B}" dt="2025-12-29T09:06:10.831" v="197" actId="20577"/>
        <pc:sldMkLst>
          <pc:docMk/>
          <pc:sldMk cId="1720228135" sldId="427"/>
        </pc:sldMkLst>
        <pc:spChg chg="mod">
          <ac:chgData name="Vaida Joknienė" userId="a188ac88-4349-489f-a690-67df5ec15037" providerId="ADAL" clId="{2DCBAB5F-D182-4E19-A006-467A6F8B081B}" dt="2025-12-29T09:06:10.831" v="197" actId="20577"/>
          <ac:spMkLst>
            <pc:docMk/>
            <pc:sldMk cId="1720228135" sldId="427"/>
            <ac:spMk id="7" creationId="{D2A2D5A6-10EB-8ACD-C151-BB902671D803}"/>
          </ac:spMkLst>
        </pc:spChg>
      </pc:sldChg>
      <pc:sldChg chg="modSp mod">
        <pc:chgData name="Vaida Joknienė" userId="a188ac88-4349-489f-a690-67df5ec15037" providerId="ADAL" clId="{2DCBAB5F-D182-4E19-A006-467A6F8B081B}" dt="2025-12-29T07:47:31.892" v="93" actId="20577"/>
        <pc:sldMkLst>
          <pc:docMk/>
          <pc:sldMk cId="1626328901" sldId="429"/>
        </pc:sldMkLst>
        <pc:spChg chg="mod">
          <ac:chgData name="Vaida Joknienė" userId="a188ac88-4349-489f-a690-67df5ec15037" providerId="ADAL" clId="{2DCBAB5F-D182-4E19-A006-467A6F8B081B}" dt="2025-12-29T07:47:31.892" v="93" actId="20577"/>
          <ac:spMkLst>
            <pc:docMk/>
            <pc:sldMk cId="1626328901" sldId="429"/>
            <ac:spMk id="5" creationId="{882D8B99-27F2-AC89-D430-C082C2FB7C74}"/>
          </ac:spMkLst>
        </pc:spChg>
      </pc:sldChg>
      <pc:sldChg chg="modSp mod">
        <pc:chgData name="Vaida Joknienė" userId="a188ac88-4349-489f-a690-67df5ec15037" providerId="ADAL" clId="{2DCBAB5F-D182-4E19-A006-467A6F8B081B}" dt="2025-12-29T07:52:06.663" v="129" actId="20577"/>
        <pc:sldMkLst>
          <pc:docMk/>
          <pc:sldMk cId="2727251036" sldId="430"/>
        </pc:sldMkLst>
        <pc:spChg chg="mod">
          <ac:chgData name="Vaida Joknienė" userId="a188ac88-4349-489f-a690-67df5ec15037" providerId="ADAL" clId="{2DCBAB5F-D182-4E19-A006-467A6F8B081B}" dt="2025-12-29T07:52:06.663" v="129" actId="20577"/>
          <ac:spMkLst>
            <pc:docMk/>
            <pc:sldMk cId="2727251036" sldId="430"/>
            <ac:spMk id="5" creationId="{0B423AFE-D446-57CB-4CBC-2F772E4C7360}"/>
          </ac:spMkLst>
        </pc:spChg>
      </pc:sldChg>
    </pc:docChg>
  </pc:docChgLst>
  <pc:docChgLst>
    <pc:chgData name="Jūratė Navickė" userId="eab493e2-d774-46cf-a097-c22f9f28096c" providerId="ADAL" clId="{7C662EC7-21C8-4263-B40B-7A83CF1458B1}"/>
    <pc:docChg chg="modSld">
      <pc:chgData name="Jūratė Navickė" userId="eab493e2-d774-46cf-a097-c22f9f28096c" providerId="ADAL" clId="{7C662EC7-21C8-4263-B40B-7A83CF1458B1}" dt="2025-12-29T09:04:19.107" v="1"/>
      <pc:docMkLst>
        <pc:docMk/>
      </pc:docMkLst>
      <pc:sldChg chg="modSp mod">
        <pc:chgData name="Jūratė Navickė" userId="eab493e2-d774-46cf-a097-c22f9f28096c" providerId="ADAL" clId="{7C662EC7-21C8-4263-B40B-7A83CF1458B1}" dt="2025-12-29T09:03:27.196" v="0"/>
        <pc:sldMkLst>
          <pc:docMk/>
          <pc:sldMk cId="4074560869" sldId="426"/>
        </pc:sldMkLst>
        <pc:spChg chg="mod">
          <ac:chgData name="Jūratė Navickė" userId="eab493e2-d774-46cf-a097-c22f9f28096c" providerId="ADAL" clId="{7C662EC7-21C8-4263-B40B-7A83CF1458B1}" dt="2025-12-29T09:03:27.196" v="0"/>
          <ac:spMkLst>
            <pc:docMk/>
            <pc:sldMk cId="4074560869" sldId="426"/>
            <ac:spMk id="9" creationId="{BD96FDF0-1B7E-2541-AE6F-F529323CC069}"/>
          </ac:spMkLst>
        </pc:spChg>
      </pc:sldChg>
      <pc:sldChg chg="modSp mod">
        <pc:chgData name="Jūratė Navickė" userId="eab493e2-d774-46cf-a097-c22f9f28096c" providerId="ADAL" clId="{7C662EC7-21C8-4263-B40B-7A83CF1458B1}" dt="2025-12-29T09:04:19.107" v="1"/>
        <pc:sldMkLst>
          <pc:docMk/>
          <pc:sldMk cId="1720228135" sldId="427"/>
        </pc:sldMkLst>
        <pc:spChg chg="mod">
          <ac:chgData name="Jūratė Navickė" userId="eab493e2-d774-46cf-a097-c22f9f28096c" providerId="ADAL" clId="{7C662EC7-21C8-4263-B40B-7A83CF1458B1}" dt="2025-12-29T09:04:19.107" v="1"/>
          <ac:spMkLst>
            <pc:docMk/>
            <pc:sldMk cId="1720228135" sldId="427"/>
            <ac:spMk id="7" creationId="{D2A2D5A6-10EB-8ACD-C151-BB902671D803}"/>
          </ac:spMkLst>
        </pc:spChg>
      </pc:sldChg>
    </pc:docChg>
  </pc:docChgLst>
  <pc:docChgLst>
    <pc:chgData name="Jūratė Navickė" userId="eab493e2-d774-46cf-a097-c22f9f28096c" providerId="ADAL" clId="{50337BE1-5D15-4CF1-AB2D-BF15A8E10BF6}"/>
    <pc:docChg chg="modSld">
      <pc:chgData name="Jūratė Navickė" userId="eab493e2-d774-46cf-a097-c22f9f28096c" providerId="ADAL" clId="{50337BE1-5D15-4CF1-AB2D-BF15A8E10BF6}" dt="2025-12-15T17:07:10.148" v="8" actId="20577"/>
      <pc:docMkLst>
        <pc:docMk/>
      </pc:docMkLst>
      <pc:sldChg chg="modSp mod">
        <pc:chgData name="Jūratė Navickė" userId="eab493e2-d774-46cf-a097-c22f9f28096c" providerId="ADAL" clId="{50337BE1-5D15-4CF1-AB2D-BF15A8E10BF6}" dt="2025-12-15T17:07:10.148" v="8" actId="20577"/>
        <pc:sldMkLst>
          <pc:docMk/>
          <pc:sldMk cId="502383528" sldId="416"/>
        </pc:sldMkLst>
        <pc:spChg chg="mod">
          <ac:chgData name="Jūratė Navickė" userId="eab493e2-d774-46cf-a097-c22f9f28096c" providerId="ADAL" clId="{50337BE1-5D15-4CF1-AB2D-BF15A8E10BF6}" dt="2025-12-15T17:07:10.148" v="8" actId="20577"/>
          <ac:spMkLst>
            <pc:docMk/>
            <pc:sldMk cId="502383528" sldId="416"/>
            <ac:spMk id="13" creationId="{70E74B13-5C8F-EDF2-FFF0-EB1F96A8945E}"/>
          </ac:spMkLst>
        </pc:spChg>
      </pc:sldChg>
    </pc:docChg>
  </pc:docChgLst>
  <pc:docChgLst>
    <pc:chgData name="Dovilė Kavaliauskaitė" userId="f169852a-a9a5-463e-8973-264bf4b55a00" providerId="ADAL" clId="{829F0FA9-2030-4301-A626-F277F87CCD66}"/>
    <pc:docChg chg="modSld">
      <pc:chgData name="Dovilė Kavaliauskaitė" userId="f169852a-a9a5-463e-8973-264bf4b55a00" providerId="ADAL" clId="{829F0FA9-2030-4301-A626-F277F87CCD66}" dt="2025-12-15T19:08:39.739" v="1" actId="20577"/>
      <pc:docMkLst>
        <pc:docMk/>
      </pc:docMkLst>
      <pc:sldChg chg="modSp mod">
        <pc:chgData name="Dovilė Kavaliauskaitė" userId="f169852a-a9a5-463e-8973-264bf4b55a00" providerId="ADAL" clId="{829F0FA9-2030-4301-A626-F277F87CCD66}" dt="2025-12-15T19:08:39.739" v="1" actId="20577"/>
        <pc:sldMkLst>
          <pc:docMk/>
          <pc:sldMk cId="1583330993" sldId="425"/>
        </pc:sldMkLst>
        <pc:spChg chg="mod">
          <ac:chgData name="Dovilė Kavaliauskaitė" userId="f169852a-a9a5-463e-8973-264bf4b55a00" providerId="ADAL" clId="{829F0FA9-2030-4301-A626-F277F87CCD66}" dt="2025-12-15T19:08:39.739" v="1" actId="20577"/>
          <ac:spMkLst>
            <pc:docMk/>
            <pc:sldMk cId="1583330993" sldId="425"/>
            <ac:spMk id="12" creationId="{055CD8FE-3DC3-2CF8-F738-C0E455819DC2}"/>
          </ac:spMkLst>
        </pc:spChg>
      </pc:sldChg>
    </pc:docChg>
  </pc:docChgLst>
  <pc:docChgLst>
    <pc:chgData name="Erika Panavienė" userId="950412e7-c0e8-470d-b1f8-b72e085741bb" providerId="ADAL" clId="{43A7EB6E-4807-45C7-BF54-37E5EA54BBC6}"/>
    <pc:docChg chg="undo custSel addSld delSld modSld sldOrd">
      <pc:chgData name="Erika Panavienė" userId="950412e7-c0e8-470d-b1f8-b72e085741bb" providerId="ADAL" clId="{43A7EB6E-4807-45C7-BF54-37E5EA54BBC6}" dt="2025-12-17T14:05:11.359" v="1320" actId="1076"/>
      <pc:docMkLst>
        <pc:docMk/>
      </pc:docMkLst>
      <pc:sldChg chg="modSp mod">
        <pc:chgData name="Erika Panavienė" userId="950412e7-c0e8-470d-b1f8-b72e085741bb" providerId="ADAL" clId="{43A7EB6E-4807-45C7-BF54-37E5EA54BBC6}" dt="2025-12-17T11:37:47.341" v="1243" actId="20577"/>
        <pc:sldMkLst>
          <pc:docMk/>
          <pc:sldMk cId="3155751863" sldId="256"/>
        </pc:sldMkLst>
        <pc:spChg chg="mod">
          <ac:chgData name="Erika Panavienė" userId="950412e7-c0e8-470d-b1f8-b72e085741bb" providerId="ADAL" clId="{43A7EB6E-4807-45C7-BF54-37E5EA54BBC6}" dt="2025-12-17T11:37:47.341" v="1243" actId="20577"/>
          <ac:spMkLst>
            <pc:docMk/>
            <pc:sldMk cId="3155751863" sldId="256"/>
            <ac:spMk id="2" creationId="{00000000-0000-0000-0000-000000000000}"/>
          </ac:spMkLst>
        </pc:spChg>
      </pc:sldChg>
      <pc:sldChg chg="addSp delSp modSp mod">
        <pc:chgData name="Erika Panavienė" userId="950412e7-c0e8-470d-b1f8-b72e085741bb" providerId="ADAL" clId="{43A7EB6E-4807-45C7-BF54-37E5EA54BBC6}" dt="2025-12-17T11:19:05.356" v="891" actId="1076"/>
        <pc:sldMkLst>
          <pc:docMk/>
          <pc:sldMk cId="2518839177" sldId="288"/>
        </pc:sldMkLst>
        <pc:spChg chg="mod">
          <ac:chgData name="Erika Panavienė" userId="950412e7-c0e8-470d-b1f8-b72e085741bb" providerId="ADAL" clId="{43A7EB6E-4807-45C7-BF54-37E5EA54BBC6}" dt="2025-12-17T11:18:25.158" v="872" actId="14100"/>
          <ac:spMkLst>
            <pc:docMk/>
            <pc:sldMk cId="2518839177" sldId="288"/>
            <ac:spMk id="11" creationId="{E5206D71-A2CD-487F-0265-75DC9EAAB0B6}"/>
          </ac:spMkLst>
        </pc:spChg>
        <pc:spChg chg="mod">
          <ac:chgData name="Erika Panavienė" userId="950412e7-c0e8-470d-b1f8-b72e085741bb" providerId="ADAL" clId="{43A7EB6E-4807-45C7-BF54-37E5EA54BBC6}" dt="2025-12-17T11:18:45.434" v="888" actId="14100"/>
          <ac:spMkLst>
            <pc:docMk/>
            <pc:sldMk cId="2518839177" sldId="288"/>
            <ac:spMk id="13" creationId="{5C5E4845-215B-BABE-3089-7D796BCB7E12}"/>
          </ac:spMkLst>
        </pc:spChg>
        <pc:spChg chg="mod">
          <ac:chgData name="Erika Panavienė" userId="950412e7-c0e8-470d-b1f8-b72e085741bb" providerId="ADAL" clId="{43A7EB6E-4807-45C7-BF54-37E5EA54BBC6}" dt="2025-12-17T11:18:30.568" v="873" actId="1076"/>
          <ac:spMkLst>
            <pc:docMk/>
            <pc:sldMk cId="2518839177" sldId="288"/>
            <ac:spMk id="14" creationId="{8E0C0627-84FF-ABD0-4A4F-F6601A8DDE95}"/>
          </ac:spMkLst>
        </pc:spChg>
        <pc:spChg chg="mod">
          <ac:chgData name="Erika Panavienė" userId="950412e7-c0e8-470d-b1f8-b72e085741bb" providerId="ADAL" clId="{43A7EB6E-4807-45C7-BF54-37E5EA54BBC6}" dt="2025-12-17T11:19:05.356" v="891" actId="1076"/>
          <ac:spMkLst>
            <pc:docMk/>
            <pc:sldMk cId="2518839177" sldId="288"/>
            <ac:spMk id="15" creationId="{525CBCE6-56C6-49EA-11E8-38E611E21BBC}"/>
          </ac:spMkLst>
        </pc:spChg>
        <pc:spChg chg="add mod">
          <ac:chgData name="Erika Panavienė" userId="950412e7-c0e8-470d-b1f8-b72e085741bb" providerId="ADAL" clId="{43A7EB6E-4807-45C7-BF54-37E5EA54BBC6}" dt="2025-12-15T12:32:26.920" v="129" actId="1582"/>
          <ac:spMkLst>
            <pc:docMk/>
            <pc:sldMk cId="2518839177" sldId="288"/>
            <ac:spMk id="17" creationId="{460CA229-8E1C-FB68-836F-6031724B5879}"/>
          </ac:spMkLst>
        </pc:spChg>
        <pc:spChg chg="add mod">
          <ac:chgData name="Erika Panavienė" userId="950412e7-c0e8-470d-b1f8-b72e085741bb" providerId="ADAL" clId="{43A7EB6E-4807-45C7-BF54-37E5EA54BBC6}" dt="2025-12-15T12:35:27.608" v="168" actId="14100"/>
          <ac:spMkLst>
            <pc:docMk/>
            <pc:sldMk cId="2518839177" sldId="288"/>
            <ac:spMk id="20" creationId="{692FC015-6D7F-9C4B-ED52-45DB43D97274}"/>
          </ac:spMkLst>
        </pc:spChg>
        <pc:spChg chg="add mod">
          <ac:chgData name="Erika Panavienė" userId="950412e7-c0e8-470d-b1f8-b72e085741bb" providerId="ADAL" clId="{43A7EB6E-4807-45C7-BF54-37E5EA54BBC6}" dt="2025-12-15T12:35:40.192" v="169" actId="14100"/>
          <ac:spMkLst>
            <pc:docMk/>
            <pc:sldMk cId="2518839177" sldId="288"/>
            <ac:spMk id="21" creationId="{ED40FCAB-7925-EF91-8899-374DE0CC1838}"/>
          </ac:spMkLst>
        </pc:spChg>
        <pc:picChg chg="add mod">
          <ac:chgData name="Erika Panavienė" userId="950412e7-c0e8-470d-b1f8-b72e085741bb" providerId="ADAL" clId="{43A7EB6E-4807-45C7-BF54-37E5EA54BBC6}" dt="2025-12-15T12:31:57.815" v="123" actId="1076"/>
          <ac:picMkLst>
            <pc:docMk/>
            <pc:sldMk cId="2518839177" sldId="288"/>
            <ac:picMk id="16" creationId="{7C37A43E-EE15-5919-47D5-0B8BEB947C5A}"/>
          </ac:picMkLst>
        </pc:picChg>
        <pc:picChg chg="add mod">
          <ac:chgData name="Erika Panavienė" userId="950412e7-c0e8-470d-b1f8-b72e085741bb" providerId="ADAL" clId="{43A7EB6E-4807-45C7-BF54-37E5EA54BBC6}" dt="2025-12-15T12:34:42.181" v="155" actId="1076"/>
          <ac:picMkLst>
            <pc:docMk/>
            <pc:sldMk cId="2518839177" sldId="288"/>
            <ac:picMk id="19" creationId="{B35583ED-F827-AE57-D156-BBEBB4DB7DD0}"/>
          </ac:picMkLst>
        </pc:picChg>
      </pc:sldChg>
      <pc:sldChg chg="modSp mod ord modCm">
        <pc:chgData name="Erika Panavienė" userId="950412e7-c0e8-470d-b1f8-b72e085741bb" providerId="ADAL" clId="{43A7EB6E-4807-45C7-BF54-37E5EA54BBC6}" dt="2025-12-17T11:17:24.702" v="855"/>
        <pc:sldMkLst>
          <pc:docMk/>
          <pc:sldMk cId="3180558089" sldId="289"/>
        </pc:sldMkLst>
        <pc:spChg chg="mod">
          <ac:chgData name="Erika Panavienė" userId="950412e7-c0e8-470d-b1f8-b72e085741bb" providerId="ADAL" clId="{43A7EB6E-4807-45C7-BF54-37E5EA54BBC6}" dt="2025-12-15T16:31:52.053" v="686" actId="6549"/>
          <ac:spMkLst>
            <pc:docMk/>
            <pc:sldMk cId="3180558089" sldId="289"/>
            <ac:spMk id="11" creationId="{53139AEB-B497-B1A3-5C6B-9490F9A9EEB0}"/>
          </ac:spMkLst>
        </pc:spChg>
        <pc:spChg chg="mod">
          <ac:chgData name="Erika Panavienė" userId="950412e7-c0e8-470d-b1f8-b72e085741bb" providerId="ADAL" clId="{43A7EB6E-4807-45C7-BF54-37E5EA54BBC6}" dt="2025-12-17T11:14:55.430" v="843" actId="14100"/>
          <ac:spMkLst>
            <pc:docMk/>
            <pc:sldMk cId="3180558089" sldId="289"/>
            <ac:spMk id="15" creationId="{87940C92-ECFD-0B83-AD54-978CEFA6C25A}"/>
          </ac:spMkLst>
        </pc:spChg>
        <pc:spChg chg="mod">
          <ac:chgData name="Erika Panavienė" userId="950412e7-c0e8-470d-b1f8-b72e085741bb" providerId="ADAL" clId="{43A7EB6E-4807-45C7-BF54-37E5EA54BBC6}" dt="2025-12-17T11:15:18.792" v="849" actId="14100"/>
          <ac:spMkLst>
            <pc:docMk/>
            <pc:sldMk cId="3180558089" sldId="289"/>
            <ac:spMk id="17" creationId="{24C73BB5-7F9D-8499-BB7C-72FC59A8BCD1}"/>
          </ac:spMkLst>
        </pc:spChg>
        <pc:spChg chg="mod">
          <ac:chgData name="Erika Panavienė" userId="950412e7-c0e8-470d-b1f8-b72e085741bb" providerId="ADAL" clId="{43A7EB6E-4807-45C7-BF54-37E5EA54BBC6}" dt="2025-12-17T11:15:31.827" v="851" actId="1076"/>
          <ac:spMkLst>
            <pc:docMk/>
            <pc:sldMk cId="3180558089" sldId="289"/>
            <ac:spMk id="18" creationId="{F12A5E9E-2BE5-C944-9277-004524F400CA}"/>
          </ac:spMkLst>
        </pc:spChg>
        <pc:spChg chg="mod">
          <ac:chgData name="Erika Panavienė" userId="950412e7-c0e8-470d-b1f8-b72e085741bb" providerId="ADAL" clId="{43A7EB6E-4807-45C7-BF54-37E5EA54BBC6}" dt="2025-12-17T11:15:02.701" v="844" actId="1076"/>
          <ac:spMkLst>
            <pc:docMk/>
            <pc:sldMk cId="3180558089" sldId="289"/>
            <ac:spMk id="19" creationId="{08E55E5A-B54D-E4EB-D56B-CE34D5C04503}"/>
          </ac:spMkLst>
        </pc:spChg>
        <pc:extLst>
          <p:ext xmlns:p="http://schemas.openxmlformats.org/presentationml/2006/main" uri="{D6D511B9-2390-475A-947B-AFAB55BFBCF1}">
            <pc226:cmChg xmlns:pc226="http://schemas.microsoft.com/office/powerpoint/2022/06/main/command" chg="mod">
              <pc226:chgData name="Erika Panavienė" userId="950412e7-c0e8-470d-b1f8-b72e085741bb" providerId="ADAL" clId="{43A7EB6E-4807-45C7-BF54-37E5EA54BBC6}" dt="2025-12-15T16:31:52.053" v="686" actId="6549"/>
              <pc2:cmMkLst xmlns:pc2="http://schemas.microsoft.com/office/powerpoint/2019/9/main/command">
                <pc:docMk/>
                <pc:sldMk cId="3180558089" sldId="289"/>
                <pc2:cmMk id="{BA002DCD-04F6-4BEF-AB67-FE273ACB28C4}"/>
              </pc2:cmMkLst>
            </pc226:cmChg>
          </p:ext>
        </pc:extLst>
      </pc:sldChg>
      <pc:sldChg chg="modSp mod">
        <pc:chgData name="Erika Panavienė" userId="950412e7-c0e8-470d-b1f8-b72e085741bb" providerId="ADAL" clId="{43A7EB6E-4807-45C7-BF54-37E5EA54BBC6}" dt="2025-12-17T11:36:44.730" v="1218" actId="14100"/>
        <pc:sldMkLst>
          <pc:docMk/>
          <pc:sldMk cId="486537373" sldId="302"/>
        </pc:sldMkLst>
        <pc:spChg chg="mod">
          <ac:chgData name="Erika Panavienė" userId="950412e7-c0e8-470d-b1f8-b72e085741bb" providerId="ADAL" clId="{43A7EB6E-4807-45C7-BF54-37E5EA54BBC6}" dt="2025-12-17T11:36:44.730" v="1218" actId="14100"/>
          <ac:spMkLst>
            <pc:docMk/>
            <pc:sldMk cId="486537373" sldId="302"/>
            <ac:spMk id="3" creationId="{00000000-0000-0000-0000-000000000000}"/>
          </ac:spMkLst>
        </pc:spChg>
      </pc:sldChg>
      <pc:sldChg chg="addSp modSp mod">
        <pc:chgData name="Erika Panavienė" userId="950412e7-c0e8-470d-b1f8-b72e085741bb" providerId="ADAL" clId="{43A7EB6E-4807-45C7-BF54-37E5EA54BBC6}" dt="2025-12-17T11:30:36.450" v="1134" actId="207"/>
        <pc:sldMkLst>
          <pc:docMk/>
          <pc:sldMk cId="3796762518" sldId="326"/>
        </pc:sldMkLst>
        <pc:spChg chg="mod">
          <ac:chgData name="Erika Panavienė" userId="950412e7-c0e8-470d-b1f8-b72e085741bb" providerId="ADAL" clId="{43A7EB6E-4807-45C7-BF54-37E5EA54BBC6}" dt="2025-12-17T11:30:36.450" v="1134" actId="207"/>
          <ac:spMkLst>
            <pc:docMk/>
            <pc:sldMk cId="3796762518" sldId="326"/>
            <ac:spMk id="5" creationId="{6627717D-50F7-52EB-E0CA-21233BB40356}"/>
          </ac:spMkLst>
        </pc:spChg>
      </pc:sldChg>
      <pc:sldChg chg="addSp delSp modSp mod">
        <pc:chgData name="Erika Panavienė" userId="950412e7-c0e8-470d-b1f8-b72e085741bb" providerId="ADAL" clId="{43A7EB6E-4807-45C7-BF54-37E5EA54BBC6}" dt="2025-12-17T13:10:13.561" v="1255" actId="14100"/>
        <pc:sldMkLst>
          <pc:docMk/>
          <pc:sldMk cId="3751345795" sldId="386"/>
        </pc:sldMkLst>
        <pc:spChg chg="mod">
          <ac:chgData name="Erika Panavienė" userId="950412e7-c0e8-470d-b1f8-b72e085741bb" providerId="ADAL" clId="{43A7EB6E-4807-45C7-BF54-37E5EA54BBC6}" dt="2025-12-17T11:28:27.623" v="1106" actId="20577"/>
          <ac:spMkLst>
            <pc:docMk/>
            <pc:sldMk cId="3751345795" sldId="386"/>
            <ac:spMk id="4" creationId="{C78ED9AC-8168-E4C4-0246-38522377F2B1}"/>
          </ac:spMkLst>
        </pc:spChg>
        <pc:spChg chg="mod">
          <ac:chgData name="Erika Panavienė" userId="950412e7-c0e8-470d-b1f8-b72e085741bb" providerId="ADAL" clId="{43A7EB6E-4807-45C7-BF54-37E5EA54BBC6}" dt="2025-12-17T11:19:50.722" v="914" actId="14100"/>
          <ac:spMkLst>
            <pc:docMk/>
            <pc:sldMk cId="3751345795" sldId="386"/>
            <ac:spMk id="9" creationId="{98CD8292-C722-6D88-1555-CFFAD4B0D44F}"/>
          </ac:spMkLst>
        </pc:spChg>
        <pc:spChg chg="mod">
          <ac:chgData name="Erika Panavienė" userId="950412e7-c0e8-470d-b1f8-b72e085741bb" providerId="ADAL" clId="{43A7EB6E-4807-45C7-BF54-37E5EA54BBC6}" dt="2025-12-17T11:19:57.269" v="915" actId="1076"/>
          <ac:spMkLst>
            <pc:docMk/>
            <pc:sldMk cId="3751345795" sldId="386"/>
            <ac:spMk id="11" creationId="{412E9BC0-171F-BA91-AF35-72F5D78FFEC3}"/>
          </ac:spMkLst>
        </pc:spChg>
        <pc:spChg chg="mod">
          <ac:chgData name="Erika Panavienė" userId="950412e7-c0e8-470d-b1f8-b72e085741bb" providerId="ADAL" clId="{43A7EB6E-4807-45C7-BF54-37E5EA54BBC6}" dt="2025-12-17T11:19:27.892" v="903" actId="14100"/>
          <ac:spMkLst>
            <pc:docMk/>
            <pc:sldMk cId="3751345795" sldId="386"/>
            <ac:spMk id="12" creationId="{093CB87E-4B63-BFDC-F442-EF5F7FE9E932}"/>
          </ac:spMkLst>
        </pc:spChg>
        <pc:spChg chg="mod">
          <ac:chgData name="Erika Panavienė" userId="950412e7-c0e8-470d-b1f8-b72e085741bb" providerId="ADAL" clId="{43A7EB6E-4807-45C7-BF54-37E5EA54BBC6}" dt="2025-12-17T11:19:38.905" v="904" actId="1076"/>
          <ac:spMkLst>
            <pc:docMk/>
            <pc:sldMk cId="3751345795" sldId="386"/>
            <ac:spMk id="14" creationId="{0670E414-A2B2-F730-E3D6-C5250CBDC345}"/>
          </ac:spMkLst>
        </pc:spChg>
        <pc:spChg chg="add mod">
          <ac:chgData name="Erika Panavienė" userId="950412e7-c0e8-470d-b1f8-b72e085741bb" providerId="ADAL" clId="{43A7EB6E-4807-45C7-BF54-37E5EA54BBC6}" dt="2025-12-17T13:10:13.561" v="1255" actId="14100"/>
          <ac:spMkLst>
            <pc:docMk/>
            <pc:sldMk cId="3751345795" sldId="386"/>
            <ac:spMk id="16" creationId="{36C1C411-9F7F-A05F-7629-F7B910ABD705}"/>
          </ac:spMkLst>
        </pc:spChg>
        <pc:picChg chg="add mod ord">
          <ac:chgData name="Erika Panavienė" userId="950412e7-c0e8-470d-b1f8-b72e085741bb" providerId="ADAL" clId="{43A7EB6E-4807-45C7-BF54-37E5EA54BBC6}" dt="2025-12-17T13:09:56.925" v="1253" actId="167"/>
          <ac:picMkLst>
            <pc:docMk/>
            <pc:sldMk cId="3751345795" sldId="386"/>
            <ac:picMk id="6" creationId="{B783E894-39AA-7076-CED3-755C6831079E}"/>
          </ac:picMkLst>
        </pc:picChg>
      </pc:sldChg>
      <pc:sldChg chg="addSp delSp modSp mod">
        <pc:chgData name="Erika Panavienė" userId="950412e7-c0e8-470d-b1f8-b72e085741bb" providerId="ADAL" clId="{43A7EB6E-4807-45C7-BF54-37E5EA54BBC6}" dt="2025-12-17T11:20:46.263" v="941" actId="1076"/>
        <pc:sldMkLst>
          <pc:docMk/>
          <pc:sldMk cId="1278349907" sldId="412"/>
        </pc:sldMkLst>
        <pc:spChg chg="mod">
          <ac:chgData name="Erika Panavienė" userId="950412e7-c0e8-470d-b1f8-b72e085741bb" providerId="ADAL" clId="{43A7EB6E-4807-45C7-BF54-37E5EA54BBC6}" dt="2025-12-15T13:31:38.816" v="217" actId="20577"/>
          <ac:spMkLst>
            <pc:docMk/>
            <pc:sldMk cId="1278349907" sldId="412"/>
            <ac:spMk id="3" creationId="{DE0B03DC-1628-08C9-4B20-5D7E7DFCDD7D}"/>
          </ac:spMkLst>
        </pc:spChg>
        <pc:spChg chg="mod">
          <ac:chgData name="Erika Panavienė" userId="950412e7-c0e8-470d-b1f8-b72e085741bb" providerId="ADAL" clId="{43A7EB6E-4807-45C7-BF54-37E5EA54BBC6}" dt="2025-12-17T11:20:17.507" v="927" actId="14100"/>
          <ac:spMkLst>
            <pc:docMk/>
            <pc:sldMk cId="1278349907" sldId="412"/>
            <ac:spMk id="12" creationId="{DA3195B3-B946-42DC-6266-23DA4F523FED}"/>
          </ac:spMkLst>
        </pc:spChg>
        <pc:spChg chg="mod">
          <ac:chgData name="Erika Panavienė" userId="950412e7-c0e8-470d-b1f8-b72e085741bb" providerId="ADAL" clId="{43A7EB6E-4807-45C7-BF54-37E5EA54BBC6}" dt="2025-12-15T12:38:27.916" v="184" actId="6549"/>
          <ac:spMkLst>
            <pc:docMk/>
            <pc:sldMk cId="1278349907" sldId="412"/>
            <ac:spMk id="13" creationId="{00000000-0000-0000-0000-000000000000}"/>
          </ac:spMkLst>
        </pc:spChg>
        <pc:spChg chg="add mod">
          <ac:chgData name="Erika Panavienė" userId="950412e7-c0e8-470d-b1f8-b72e085741bb" providerId="ADAL" clId="{43A7EB6E-4807-45C7-BF54-37E5EA54BBC6}" dt="2025-12-15T11:37:29.737" v="87" actId="1582"/>
          <ac:spMkLst>
            <pc:docMk/>
            <pc:sldMk cId="1278349907" sldId="412"/>
            <ac:spMk id="15" creationId="{193CA630-CEE1-7077-A427-B0D13C9BD983}"/>
          </ac:spMkLst>
        </pc:spChg>
        <pc:spChg chg="mod">
          <ac:chgData name="Erika Panavienė" userId="950412e7-c0e8-470d-b1f8-b72e085741bb" providerId="ADAL" clId="{43A7EB6E-4807-45C7-BF54-37E5EA54BBC6}" dt="2025-12-17T11:20:36.318" v="940" actId="14100"/>
          <ac:spMkLst>
            <pc:docMk/>
            <pc:sldMk cId="1278349907" sldId="412"/>
            <ac:spMk id="16" creationId="{ECD8518F-4D81-85E9-33ED-EF3EA746AF02}"/>
          </ac:spMkLst>
        </pc:spChg>
        <pc:spChg chg="mod">
          <ac:chgData name="Erika Panavienė" userId="950412e7-c0e8-470d-b1f8-b72e085741bb" providerId="ADAL" clId="{43A7EB6E-4807-45C7-BF54-37E5EA54BBC6}" dt="2025-12-17T11:20:24.415" v="928" actId="1076"/>
          <ac:spMkLst>
            <pc:docMk/>
            <pc:sldMk cId="1278349907" sldId="412"/>
            <ac:spMk id="18" creationId="{4CAC01A4-228B-E816-1663-B91641A3BC9C}"/>
          </ac:spMkLst>
        </pc:spChg>
        <pc:spChg chg="mod">
          <ac:chgData name="Erika Panavienė" userId="950412e7-c0e8-470d-b1f8-b72e085741bb" providerId="ADAL" clId="{43A7EB6E-4807-45C7-BF54-37E5EA54BBC6}" dt="2025-12-17T11:20:46.263" v="941" actId="1076"/>
          <ac:spMkLst>
            <pc:docMk/>
            <pc:sldMk cId="1278349907" sldId="412"/>
            <ac:spMk id="19" creationId="{AD4FF725-AB0D-E1F8-9625-66B8C2DD96D1}"/>
          </ac:spMkLst>
        </pc:spChg>
        <pc:spChg chg="add mod">
          <ac:chgData name="Erika Panavienė" userId="950412e7-c0e8-470d-b1f8-b72e085741bb" providerId="ADAL" clId="{43A7EB6E-4807-45C7-BF54-37E5EA54BBC6}" dt="2025-12-15T11:37:55.183" v="91" actId="1582"/>
          <ac:spMkLst>
            <pc:docMk/>
            <pc:sldMk cId="1278349907" sldId="412"/>
            <ac:spMk id="21" creationId="{8FD40F07-4984-4738-3792-0A75D888F265}"/>
          </ac:spMkLst>
        </pc:spChg>
        <pc:picChg chg="add mod">
          <ac:chgData name="Erika Panavienė" userId="950412e7-c0e8-470d-b1f8-b72e085741bb" providerId="ADAL" clId="{43A7EB6E-4807-45C7-BF54-37E5EA54BBC6}" dt="2025-12-15T11:37:06.198" v="80" actId="1076"/>
          <ac:picMkLst>
            <pc:docMk/>
            <pc:sldMk cId="1278349907" sldId="412"/>
            <ac:picMk id="11" creationId="{3AE50EEE-FFA4-C4E1-1634-2D083BA585D7}"/>
          </ac:picMkLst>
        </pc:picChg>
      </pc:sldChg>
      <pc:sldChg chg="addSp delSp modSp mod">
        <pc:chgData name="Erika Panavienė" userId="950412e7-c0e8-470d-b1f8-b72e085741bb" providerId="ADAL" clId="{43A7EB6E-4807-45C7-BF54-37E5EA54BBC6}" dt="2025-12-17T11:23:07.276" v="986" actId="1076"/>
        <pc:sldMkLst>
          <pc:docMk/>
          <pc:sldMk cId="1266488969" sldId="414"/>
        </pc:sldMkLst>
        <pc:spChg chg="mod">
          <ac:chgData name="Erika Panavienė" userId="950412e7-c0e8-470d-b1f8-b72e085741bb" providerId="ADAL" clId="{43A7EB6E-4807-45C7-BF54-37E5EA54BBC6}" dt="2025-12-17T11:22:19.638" v="973" actId="1076"/>
          <ac:spMkLst>
            <pc:docMk/>
            <pc:sldMk cId="1266488969" sldId="414"/>
            <ac:spMk id="7" creationId="{E7F7A027-9B4A-89B2-1454-B71F0133F8F0}"/>
          </ac:spMkLst>
        </pc:spChg>
        <pc:spChg chg="mod">
          <ac:chgData name="Erika Panavienė" userId="950412e7-c0e8-470d-b1f8-b72e085741bb" providerId="ADAL" clId="{43A7EB6E-4807-45C7-BF54-37E5EA54BBC6}" dt="2025-12-17T11:22:57.742" v="985" actId="1076"/>
          <ac:spMkLst>
            <pc:docMk/>
            <pc:sldMk cId="1266488969" sldId="414"/>
            <ac:spMk id="8" creationId="{9BE740BC-DF87-3C2D-2822-47F62A8EC04D}"/>
          </ac:spMkLst>
        </pc:spChg>
        <pc:spChg chg="mod">
          <ac:chgData name="Erika Panavienė" userId="950412e7-c0e8-470d-b1f8-b72e085741bb" providerId="ADAL" clId="{43A7EB6E-4807-45C7-BF54-37E5EA54BBC6}" dt="2025-12-17T11:22:31.778" v="974" actId="1076"/>
          <ac:spMkLst>
            <pc:docMk/>
            <pc:sldMk cId="1266488969" sldId="414"/>
            <ac:spMk id="9" creationId="{84D262BA-9100-0CE3-06A2-627777F59B02}"/>
          </ac:spMkLst>
        </pc:spChg>
        <pc:spChg chg="mod">
          <ac:chgData name="Erika Panavienė" userId="950412e7-c0e8-470d-b1f8-b72e085741bb" providerId="ADAL" clId="{43A7EB6E-4807-45C7-BF54-37E5EA54BBC6}" dt="2025-12-17T11:23:07.276" v="986" actId="1076"/>
          <ac:spMkLst>
            <pc:docMk/>
            <pc:sldMk cId="1266488969" sldId="414"/>
            <ac:spMk id="11" creationId="{21C678B4-CFB4-0533-6E9D-28826893BDDB}"/>
          </ac:spMkLst>
        </pc:spChg>
        <pc:spChg chg="mod">
          <ac:chgData name="Erika Panavienė" userId="950412e7-c0e8-470d-b1f8-b72e085741bb" providerId="ADAL" clId="{43A7EB6E-4807-45C7-BF54-37E5EA54BBC6}" dt="2025-12-15T15:58:05.573" v="369" actId="20577"/>
          <ac:spMkLst>
            <pc:docMk/>
            <pc:sldMk cId="1266488969" sldId="414"/>
            <ac:spMk id="13" creationId="{49C41BC6-A698-4677-06CF-1DF7FC72DADA}"/>
          </ac:spMkLst>
        </pc:spChg>
        <pc:spChg chg="add mod">
          <ac:chgData name="Erika Panavienė" userId="950412e7-c0e8-470d-b1f8-b72e085741bb" providerId="ADAL" clId="{43A7EB6E-4807-45C7-BF54-37E5EA54BBC6}" dt="2025-12-15T15:56:24.879" v="349" actId="1582"/>
          <ac:spMkLst>
            <pc:docMk/>
            <pc:sldMk cId="1266488969" sldId="414"/>
            <ac:spMk id="14" creationId="{7F94BBF2-0CF6-A40D-0644-3CBFD5594DA8}"/>
          </ac:spMkLst>
        </pc:spChg>
        <pc:spChg chg="add mod">
          <ac:chgData name="Erika Panavienė" userId="950412e7-c0e8-470d-b1f8-b72e085741bb" providerId="ADAL" clId="{43A7EB6E-4807-45C7-BF54-37E5EA54BBC6}" dt="2025-12-15T15:57:17.246" v="359" actId="1582"/>
          <ac:spMkLst>
            <pc:docMk/>
            <pc:sldMk cId="1266488969" sldId="414"/>
            <ac:spMk id="16" creationId="{0AA05ADC-F1FA-86FA-F2E2-0C6C93662C71}"/>
          </ac:spMkLst>
        </pc:spChg>
        <pc:picChg chg="add mod">
          <ac:chgData name="Erika Panavienė" userId="950412e7-c0e8-470d-b1f8-b72e085741bb" providerId="ADAL" clId="{43A7EB6E-4807-45C7-BF54-37E5EA54BBC6}" dt="2025-12-15T15:05:13.571" v="319" actId="1076"/>
          <ac:picMkLst>
            <pc:docMk/>
            <pc:sldMk cId="1266488969" sldId="414"/>
            <ac:picMk id="12" creationId="{4CA1D92F-DE93-181C-BF27-31FDE1F6CA4C}"/>
          </ac:picMkLst>
        </pc:picChg>
      </pc:sldChg>
      <pc:sldChg chg="addSp delSp modSp mod">
        <pc:chgData name="Erika Panavienė" userId="950412e7-c0e8-470d-b1f8-b72e085741bb" providerId="ADAL" clId="{43A7EB6E-4807-45C7-BF54-37E5EA54BBC6}" dt="2025-12-17T11:21:52.597" v="965" actId="1076"/>
        <pc:sldMkLst>
          <pc:docMk/>
          <pc:sldMk cId="502383528" sldId="416"/>
        </pc:sldMkLst>
        <pc:spChg chg="mod">
          <ac:chgData name="Erika Panavienė" userId="950412e7-c0e8-470d-b1f8-b72e085741bb" providerId="ADAL" clId="{43A7EB6E-4807-45C7-BF54-37E5EA54BBC6}" dt="2025-12-15T15:03:39.786" v="305" actId="14100"/>
          <ac:spMkLst>
            <pc:docMk/>
            <pc:sldMk cId="502383528" sldId="416"/>
            <ac:spMk id="5" creationId="{7ECED51C-9CCF-7842-8CEA-E440B7C30417}"/>
          </ac:spMkLst>
        </pc:spChg>
        <pc:spChg chg="mod">
          <ac:chgData name="Erika Panavienė" userId="950412e7-c0e8-470d-b1f8-b72e085741bb" providerId="ADAL" clId="{43A7EB6E-4807-45C7-BF54-37E5EA54BBC6}" dt="2025-12-15T15:03:21.971" v="303" actId="14100"/>
          <ac:spMkLst>
            <pc:docMk/>
            <pc:sldMk cId="502383528" sldId="416"/>
            <ac:spMk id="6" creationId="{B0A59F53-E4C5-B0BA-7BAE-02D717CBDF99}"/>
          </ac:spMkLst>
        </pc:spChg>
        <pc:spChg chg="mod">
          <ac:chgData name="Erika Panavienė" userId="950412e7-c0e8-470d-b1f8-b72e085741bb" providerId="ADAL" clId="{43A7EB6E-4807-45C7-BF54-37E5EA54BBC6}" dt="2025-12-15T15:03:07.092" v="299" actId="14100"/>
          <ac:spMkLst>
            <pc:docMk/>
            <pc:sldMk cId="502383528" sldId="416"/>
            <ac:spMk id="7" creationId="{5F3D12D1-BFD6-0A11-4002-4D5DF8AE33BF}"/>
          </ac:spMkLst>
        </pc:spChg>
        <pc:spChg chg="mod">
          <ac:chgData name="Erika Panavienė" userId="950412e7-c0e8-470d-b1f8-b72e085741bb" providerId="ADAL" clId="{43A7EB6E-4807-45C7-BF54-37E5EA54BBC6}" dt="2025-12-15T15:03:49.907" v="307" actId="14100"/>
          <ac:spMkLst>
            <pc:docMk/>
            <pc:sldMk cId="502383528" sldId="416"/>
            <ac:spMk id="8" creationId="{F74B2F4E-189C-D19D-E827-1862719CFA5C}"/>
          </ac:spMkLst>
        </pc:spChg>
        <pc:spChg chg="mod">
          <ac:chgData name="Erika Panavienė" userId="950412e7-c0e8-470d-b1f8-b72e085741bb" providerId="ADAL" clId="{43A7EB6E-4807-45C7-BF54-37E5EA54BBC6}" dt="2025-12-15T15:03:59.725" v="309" actId="14100"/>
          <ac:spMkLst>
            <pc:docMk/>
            <pc:sldMk cId="502383528" sldId="416"/>
            <ac:spMk id="9" creationId="{31895357-CED4-181D-FDEC-6835E35F8FD5}"/>
          </ac:spMkLst>
        </pc:spChg>
        <pc:spChg chg="mod">
          <ac:chgData name="Erika Panavienė" userId="950412e7-c0e8-470d-b1f8-b72e085741bb" providerId="ADAL" clId="{43A7EB6E-4807-45C7-BF54-37E5EA54BBC6}" dt="2025-12-17T11:21:09.877" v="950" actId="14100"/>
          <ac:spMkLst>
            <pc:docMk/>
            <pc:sldMk cId="502383528" sldId="416"/>
            <ac:spMk id="11" creationId="{43009873-7772-1928-3512-7CB3B57392B2}"/>
          </ac:spMkLst>
        </pc:spChg>
        <pc:spChg chg="mod">
          <ac:chgData name="Erika Panavienė" userId="950412e7-c0e8-470d-b1f8-b72e085741bb" providerId="ADAL" clId="{43A7EB6E-4807-45C7-BF54-37E5EA54BBC6}" dt="2025-12-17T11:21:20.636" v="952" actId="1076"/>
          <ac:spMkLst>
            <pc:docMk/>
            <pc:sldMk cId="502383528" sldId="416"/>
            <ac:spMk id="12" creationId="{CEA78455-673B-5ECC-568E-7CBCD5718A46}"/>
          </ac:spMkLst>
        </pc:spChg>
        <pc:spChg chg="mod">
          <ac:chgData name="Erika Panavienė" userId="950412e7-c0e8-470d-b1f8-b72e085741bb" providerId="ADAL" clId="{43A7EB6E-4807-45C7-BF54-37E5EA54BBC6}" dt="2025-12-15T16:30:29.624" v="685" actId="20577"/>
          <ac:spMkLst>
            <pc:docMk/>
            <pc:sldMk cId="502383528" sldId="416"/>
            <ac:spMk id="13" creationId="{70E74B13-5C8F-EDF2-FFF0-EB1F96A8945E}"/>
          </ac:spMkLst>
        </pc:spChg>
        <pc:spChg chg="add mod">
          <ac:chgData name="Erika Panavienė" userId="950412e7-c0e8-470d-b1f8-b72e085741bb" providerId="ADAL" clId="{43A7EB6E-4807-45C7-BF54-37E5EA54BBC6}" dt="2025-12-15T15:01:17.439" v="278" actId="1582"/>
          <ac:spMkLst>
            <pc:docMk/>
            <pc:sldMk cId="502383528" sldId="416"/>
            <ac:spMk id="15" creationId="{868BD77D-A43E-8545-DC86-E7D089CA631F}"/>
          </ac:spMkLst>
        </pc:spChg>
        <pc:spChg chg="add mod">
          <ac:chgData name="Erika Panavienė" userId="950412e7-c0e8-470d-b1f8-b72e085741bb" providerId="ADAL" clId="{43A7EB6E-4807-45C7-BF54-37E5EA54BBC6}" dt="2025-12-17T11:21:32.927" v="963" actId="14100"/>
          <ac:spMkLst>
            <pc:docMk/>
            <pc:sldMk cId="502383528" sldId="416"/>
            <ac:spMk id="17" creationId="{70301130-E46A-1C4D-0C9F-C522118DBD3C}"/>
          </ac:spMkLst>
        </pc:spChg>
        <pc:spChg chg="add mod">
          <ac:chgData name="Erika Panavienė" userId="950412e7-c0e8-470d-b1f8-b72e085741bb" providerId="ADAL" clId="{43A7EB6E-4807-45C7-BF54-37E5EA54BBC6}" dt="2025-12-17T11:21:52.597" v="965" actId="1076"/>
          <ac:spMkLst>
            <pc:docMk/>
            <pc:sldMk cId="502383528" sldId="416"/>
            <ac:spMk id="18" creationId="{B9A017CB-1436-233C-BE7B-243F8D488B87}"/>
          </ac:spMkLst>
        </pc:spChg>
        <pc:picChg chg="mod">
          <ac:chgData name="Erika Panavienė" userId="950412e7-c0e8-470d-b1f8-b72e085741bb" providerId="ADAL" clId="{43A7EB6E-4807-45C7-BF54-37E5EA54BBC6}" dt="2025-12-15T15:02:52.144" v="297" actId="1076"/>
          <ac:picMkLst>
            <pc:docMk/>
            <pc:sldMk cId="502383528" sldId="416"/>
            <ac:picMk id="4" creationId="{B4A258E3-4020-0BFE-3E1C-266BDEB9ADCE}"/>
          </ac:picMkLst>
        </pc:picChg>
        <pc:picChg chg="add mod">
          <ac:chgData name="Erika Panavienė" userId="950412e7-c0e8-470d-b1f8-b72e085741bb" providerId="ADAL" clId="{43A7EB6E-4807-45C7-BF54-37E5EA54BBC6}" dt="2025-12-15T15:00:54.949" v="274" actId="14100"/>
          <ac:picMkLst>
            <pc:docMk/>
            <pc:sldMk cId="502383528" sldId="416"/>
            <ac:picMk id="14" creationId="{D4A44DE4-A457-7605-364F-4A095A01BEFD}"/>
          </ac:picMkLst>
        </pc:picChg>
      </pc:sldChg>
      <pc:sldChg chg="addSp delSp modSp mod">
        <pc:chgData name="Erika Panavienė" userId="950412e7-c0e8-470d-b1f8-b72e085741bb" providerId="ADAL" clId="{43A7EB6E-4807-45C7-BF54-37E5EA54BBC6}" dt="2025-12-17T11:32:01.657" v="1143" actId="1076"/>
        <pc:sldMkLst>
          <pc:docMk/>
          <pc:sldMk cId="342662583" sldId="417"/>
        </pc:sldMkLst>
        <pc:spChg chg="add mod">
          <ac:chgData name="Erika Panavienė" userId="950412e7-c0e8-470d-b1f8-b72e085741bb" providerId="ADAL" clId="{43A7EB6E-4807-45C7-BF54-37E5EA54BBC6}" dt="2025-12-15T16:12:35.969" v="555" actId="14100"/>
          <ac:spMkLst>
            <pc:docMk/>
            <pc:sldMk cId="342662583" sldId="417"/>
            <ac:spMk id="5" creationId="{59D1AA60-2053-CFD1-7F4A-F073473E500A}"/>
          </ac:spMkLst>
        </pc:spChg>
        <pc:spChg chg="add mod">
          <ac:chgData name="Erika Panavienė" userId="950412e7-c0e8-470d-b1f8-b72e085741bb" providerId="ADAL" clId="{43A7EB6E-4807-45C7-BF54-37E5EA54BBC6}" dt="2025-12-15T16:12:45.673" v="558" actId="14100"/>
          <ac:spMkLst>
            <pc:docMk/>
            <pc:sldMk cId="342662583" sldId="417"/>
            <ac:spMk id="7" creationId="{E20E5FF2-AE06-EA9C-EB30-8EFF1446F530}"/>
          </ac:spMkLst>
        </pc:spChg>
        <pc:spChg chg="add mod">
          <ac:chgData name="Erika Panavienė" userId="950412e7-c0e8-470d-b1f8-b72e085741bb" providerId="ADAL" clId="{43A7EB6E-4807-45C7-BF54-37E5EA54BBC6}" dt="2025-12-15T16:12:52.903" v="560" actId="14100"/>
          <ac:spMkLst>
            <pc:docMk/>
            <pc:sldMk cId="342662583" sldId="417"/>
            <ac:spMk id="9" creationId="{25B9E196-0E34-050A-783C-9CB83EBC48CC}"/>
          </ac:spMkLst>
        </pc:spChg>
        <pc:spChg chg="mod">
          <ac:chgData name="Erika Panavienė" userId="950412e7-c0e8-470d-b1f8-b72e085741bb" providerId="ADAL" clId="{43A7EB6E-4807-45C7-BF54-37E5EA54BBC6}" dt="2025-12-15T16:13:35.727" v="567" actId="6549"/>
          <ac:spMkLst>
            <pc:docMk/>
            <pc:sldMk cId="342662583" sldId="417"/>
            <ac:spMk id="13" creationId="{27B5E7BD-42B9-08FA-96C5-A5C75D2898D6}"/>
          </ac:spMkLst>
        </pc:spChg>
        <pc:spChg chg="mod">
          <ac:chgData name="Erika Panavienė" userId="950412e7-c0e8-470d-b1f8-b72e085741bb" providerId="ADAL" clId="{43A7EB6E-4807-45C7-BF54-37E5EA54BBC6}" dt="2025-12-17T11:23:29.487" v="996" actId="14100"/>
          <ac:spMkLst>
            <pc:docMk/>
            <pc:sldMk cId="342662583" sldId="417"/>
            <ac:spMk id="14" creationId="{0507095E-1262-E778-DDBB-8BD968E75FF3}"/>
          </ac:spMkLst>
        </pc:spChg>
        <pc:spChg chg="mod">
          <ac:chgData name="Erika Panavienė" userId="950412e7-c0e8-470d-b1f8-b72e085741bb" providerId="ADAL" clId="{43A7EB6E-4807-45C7-BF54-37E5EA54BBC6}" dt="2025-12-17T11:23:57.056" v="1008" actId="1076"/>
          <ac:spMkLst>
            <pc:docMk/>
            <pc:sldMk cId="342662583" sldId="417"/>
            <ac:spMk id="15" creationId="{9A9875EC-AB70-BED7-5054-8165B09AA733}"/>
          </ac:spMkLst>
        </pc:spChg>
        <pc:spChg chg="mod">
          <ac:chgData name="Erika Panavienė" userId="950412e7-c0e8-470d-b1f8-b72e085741bb" providerId="ADAL" clId="{43A7EB6E-4807-45C7-BF54-37E5EA54BBC6}" dt="2025-12-17T11:23:35.668" v="997" actId="1076"/>
          <ac:spMkLst>
            <pc:docMk/>
            <pc:sldMk cId="342662583" sldId="417"/>
            <ac:spMk id="16" creationId="{E2B815CA-D9EA-0348-E4EB-3614F7D9F49F}"/>
          </ac:spMkLst>
        </pc:spChg>
        <pc:spChg chg="mod">
          <ac:chgData name="Erika Panavienė" userId="950412e7-c0e8-470d-b1f8-b72e085741bb" providerId="ADAL" clId="{43A7EB6E-4807-45C7-BF54-37E5EA54BBC6}" dt="2025-12-17T11:23:48.093" v="1007" actId="14100"/>
          <ac:spMkLst>
            <pc:docMk/>
            <pc:sldMk cId="342662583" sldId="417"/>
            <ac:spMk id="17" creationId="{0F4ABA5F-F4C9-7614-1D10-EC7F26AAAF6E}"/>
          </ac:spMkLst>
        </pc:spChg>
        <pc:spChg chg="add mod">
          <ac:chgData name="Erika Panavienė" userId="950412e7-c0e8-470d-b1f8-b72e085741bb" providerId="ADAL" clId="{43A7EB6E-4807-45C7-BF54-37E5EA54BBC6}" dt="2025-12-15T16:12:59.012" v="562" actId="14100"/>
          <ac:spMkLst>
            <pc:docMk/>
            <pc:sldMk cId="342662583" sldId="417"/>
            <ac:spMk id="18" creationId="{69C619AB-1876-F27A-D0CD-107EE30344BA}"/>
          </ac:spMkLst>
        </pc:spChg>
        <pc:spChg chg="add mod">
          <ac:chgData name="Erika Panavienė" userId="950412e7-c0e8-470d-b1f8-b72e085741bb" providerId="ADAL" clId="{43A7EB6E-4807-45C7-BF54-37E5EA54BBC6}" dt="2025-12-17T11:24:09.565" v="1017" actId="14100"/>
          <ac:spMkLst>
            <pc:docMk/>
            <pc:sldMk cId="342662583" sldId="417"/>
            <ac:spMk id="19" creationId="{BDD798EA-CCC2-2C07-6C52-397295434840}"/>
          </ac:spMkLst>
        </pc:spChg>
        <pc:spChg chg="add mod">
          <ac:chgData name="Erika Panavienė" userId="950412e7-c0e8-470d-b1f8-b72e085741bb" providerId="ADAL" clId="{43A7EB6E-4807-45C7-BF54-37E5EA54BBC6}" dt="2025-12-17T11:24:16.961" v="1018" actId="1076"/>
          <ac:spMkLst>
            <pc:docMk/>
            <pc:sldMk cId="342662583" sldId="417"/>
            <ac:spMk id="20" creationId="{579B5F56-887E-4AFB-9F09-87793328F070}"/>
          </ac:spMkLst>
        </pc:spChg>
        <pc:spChg chg="add mod">
          <ac:chgData name="Erika Panavienė" userId="950412e7-c0e8-470d-b1f8-b72e085741bb" providerId="ADAL" clId="{43A7EB6E-4807-45C7-BF54-37E5EA54BBC6}" dt="2025-12-17T11:31:57.539" v="1142" actId="1076"/>
          <ac:spMkLst>
            <pc:docMk/>
            <pc:sldMk cId="342662583" sldId="417"/>
            <ac:spMk id="21" creationId="{638C9714-C299-B312-A08C-08CA74C60153}"/>
          </ac:spMkLst>
        </pc:spChg>
        <pc:spChg chg="add mod">
          <ac:chgData name="Erika Panavienė" userId="950412e7-c0e8-470d-b1f8-b72e085741bb" providerId="ADAL" clId="{43A7EB6E-4807-45C7-BF54-37E5EA54BBC6}" dt="2025-12-17T11:32:01.657" v="1143" actId="1076"/>
          <ac:spMkLst>
            <pc:docMk/>
            <pc:sldMk cId="342662583" sldId="417"/>
            <ac:spMk id="22" creationId="{FE77065C-0D69-2A34-8AF4-073AA7468DAA}"/>
          </ac:spMkLst>
        </pc:spChg>
        <pc:picChg chg="add mod">
          <ac:chgData name="Erika Panavienė" userId="950412e7-c0e8-470d-b1f8-b72e085741bb" providerId="ADAL" clId="{43A7EB6E-4807-45C7-BF54-37E5EA54BBC6}" dt="2025-12-15T16:12:19.921" v="553" actId="1076"/>
          <ac:picMkLst>
            <pc:docMk/>
            <pc:sldMk cId="342662583" sldId="417"/>
            <ac:picMk id="4" creationId="{8673148C-D402-A40C-3526-1CF5FB655BDE}"/>
          </ac:picMkLst>
        </pc:picChg>
      </pc:sldChg>
      <pc:sldChg chg="addSp delSp modSp mod">
        <pc:chgData name="Erika Panavienė" userId="950412e7-c0e8-470d-b1f8-b72e085741bb" providerId="ADAL" clId="{43A7EB6E-4807-45C7-BF54-37E5EA54BBC6}" dt="2025-12-17T11:33:22.090" v="1188" actId="20577"/>
        <pc:sldMkLst>
          <pc:docMk/>
          <pc:sldMk cId="1583330993" sldId="425"/>
        </pc:sldMkLst>
        <pc:spChg chg="add mod">
          <ac:chgData name="Erika Panavienė" userId="950412e7-c0e8-470d-b1f8-b72e085741bb" providerId="ADAL" clId="{43A7EB6E-4807-45C7-BF54-37E5EA54BBC6}" dt="2025-12-17T11:32:40.949" v="1146" actId="14100"/>
          <ac:spMkLst>
            <pc:docMk/>
            <pc:sldMk cId="1583330993" sldId="425"/>
            <ac:spMk id="8" creationId="{EB4EA4F6-9EA5-1F09-86F7-9222EEDD350A}"/>
          </ac:spMkLst>
        </pc:spChg>
        <pc:spChg chg="add mod">
          <ac:chgData name="Erika Panavienė" userId="950412e7-c0e8-470d-b1f8-b72e085741bb" providerId="ADAL" clId="{43A7EB6E-4807-45C7-BF54-37E5EA54BBC6}" dt="2025-12-15T16:22:36.963" v="623" actId="1582"/>
          <ac:spMkLst>
            <pc:docMk/>
            <pc:sldMk cId="1583330993" sldId="425"/>
            <ac:spMk id="9" creationId="{A1E84E74-1E90-8DA8-21E7-30BB5C9E7581}"/>
          </ac:spMkLst>
        </pc:spChg>
        <pc:spChg chg="add mod">
          <ac:chgData name="Erika Panavienė" userId="950412e7-c0e8-470d-b1f8-b72e085741bb" providerId="ADAL" clId="{43A7EB6E-4807-45C7-BF54-37E5EA54BBC6}" dt="2025-12-15T16:22:54.395" v="628" actId="1582"/>
          <ac:spMkLst>
            <pc:docMk/>
            <pc:sldMk cId="1583330993" sldId="425"/>
            <ac:spMk id="11" creationId="{B66E081B-8EF3-2C26-90D1-7AE102BCD398}"/>
          </ac:spMkLst>
        </pc:spChg>
        <pc:spChg chg="mod">
          <ac:chgData name="Erika Panavienė" userId="950412e7-c0e8-470d-b1f8-b72e085741bb" providerId="ADAL" clId="{43A7EB6E-4807-45C7-BF54-37E5EA54BBC6}" dt="2025-12-17T11:33:22.090" v="1188" actId="20577"/>
          <ac:spMkLst>
            <pc:docMk/>
            <pc:sldMk cId="1583330993" sldId="425"/>
            <ac:spMk id="12" creationId="{055CD8FE-3DC3-2CF8-F738-C0E455819DC2}"/>
          </ac:spMkLst>
        </pc:spChg>
        <pc:spChg chg="add mod">
          <ac:chgData name="Erika Panavienė" userId="950412e7-c0e8-470d-b1f8-b72e085741bb" providerId="ADAL" clId="{43A7EB6E-4807-45C7-BF54-37E5EA54BBC6}" dt="2025-12-15T16:23:31.090" v="635" actId="1582"/>
          <ac:spMkLst>
            <pc:docMk/>
            <pc:sldMk cId="1583330993" sldId="425"/>
            <ac:spMk id="14" creationId="{5B1DC644-63C2-B8FD-44C5-58AF4D102FEF}"/>
          </ac:spMkLst>
        </pc:spChg>
        <pc:spChg chg="add mod">
          <ac:chgData name="Erika Panavienė" userId="950412e7-c0e8-470d-b1f8-b72e085741bb" providerId="ADAL" clId="{43A7EB6E-4807-45C7-BF54-37E5EA54BBC6}" dt="2025-12-15T16:25:21.724" v="655" actId="14100"/>
          <ac:spMkLst>
            <pc:docMk/>
            <pc:sldMk cId="1583330993" sldId="425"/>
            <ac:spMk id="15" creationId="{AFF53BFF-8253-4007-8A1C-094E4DE8005C}"/>
          </ac:spMkLst>
        </pc:spChg>
        <pc:spChg chg="add mod">
          <ac:chgData name="Erika Panavienė" userId="950412e7-c0e8-470d-b1f8-b72e085741bb" providerId="ADAL" clId="{43A7EB6E-4807-45C7-BF54-37E5EA54BBC6}" dt="2025-12-15T16:26:47.277" v="672" actId="14100"/>
          <ac:spMkLst>
            <pc:docMk/>
            <pc:sldMk cId="1583330993" sldId="425"/>
            <ac:spMk id="16" creationId="{03B86B40-D10B-FD33-0544-F20DEF396583}"/>
          </ac:spMkLst>
        </pc:spChg>
        <pc:spChg chg="mod">
          <ac:chgData name="Erika Panavienė" userId="950412e7-c0e8-470d-b1f8-b72e085741bb" providerId="ADAL" clId="{43A7EB6E-4807-45C7-BF54-37E5EA54BBC6}" dt="2025-12-17T11:24:56.363" v="1036" actId="14100"/>
          <ac:spMkLst>
            <pc:docMk/>
            <pc:sldMk cId="1583330993" sldId="425"/>
            <ac:spMk id="22" creationId="{807D3BDF-2F11-862F-4337-9AE733CC71A0}"/>
          </ac:spMkLst>
        </pc:spChg>
        <pc:spChg chg="mod">
          <ac:chgData name="Erika Panavienė" userId="950412e7-c0e8-470d-b1f8-b72e085741bb" providerId="ADAL" clId="{43A7EB6E-4807-45C7-BF54-37E5EA54BBC6}" dt="2025-12-17T11:25:05.714" v="1037" actId="1076"/>
          <ac:spMkLst>
            <pc:docMk/>
            <pc:sldMk cId="1583330993" sldId="425"/>
            <ac:spMk id="24" creationId="{5DDE1532-B969-B79A-1647-C03F5B57EACE}"/>
          </ac:spMkLst>
        </pc:spChg>
        <pc:spChg chg="mod">
          <ac:chgData name="Erika Panavienė" userId="950412e7-c0e8-470d-b1f8-b72e085741bb" providerId="ADAL" clId="{43A7EB6E-4807-45C7-BF54-37E5EA54BBC6}" dt="2025-12-17T11:25:17.260" v="1045" actId="14100"/>
          <ac:spMkLst>
            <pc:docMk/>
            <pc:sldMk cId="1583330993" sldId="425"/>
            <ac:spMk id="26" creationId="{76FEE421-6100-B713-FA47-AE76C23553CB}"/>
          </ac:spMkLst>
        </pc:spChg>
        <pc:spChg chg="mod">
          <ac:chgData name="Erika Panavienė" userId="950412e7-c0e8-470d-b1f8-b72e085741bb" providerId="ADAL" clId="{43A7EB6E-4807-45C7-BF54-37E5EA54BBC6}" dt="2025-12-17T11:25:25.558" v="1046" actId="1076"/>
          <ac:spMkLst>
            <pc:docMk/>
            <pc:sldMk cId="1583330993" sldId="425"/>
            <ac:spMk id="27" creationId="{712E1EF0-048F-696E-46AF-A24F7BD06073}"/>
          </ac:spMkLst>
        </pc:spChg>
        <pc:spChg chg="mod">
          <ac:chgData name="Erika Panavienė" userId="950412e7-c0e8-470d-b1f8-b72e085741bb" providerId="ADAL" clId="{43A7EB6E-4807-45C7-BF54-37E5EA54BBC6}" dt="2025-12-17T11:25:43.757" v="1054" actId="14100"/>
          <ac:spMkLst>
            <pc:docMk/>
            <pc:sldMk cId="1583330993" sldId="425"/>
            <ac:spMk id="32" creationId="{C49D1E49-BB7F-0088-D078-6258CF546E25}"/>
          </ac:spMkLst>
        </pc:spChg>
        <pc:spChg chg="mod">
          <ac:chgData name="Erika Panavienė" userId="950412e7-c0e8-470d-b1f8-b72e085741bb" providerId="ADAL" clId="{43A7EB6E-4807-45C7-BF54-37E5EA54BBC6}" dt="2025-12-17T11:26:08.979" v="1055" actId="1076"/>
          <ac:spMkLst>
            <pc:docMk/>
            <pc:sldMk cId="1583330993" sldId="425"/>
            <ac:spMk id="33" creationId="{00598506-7DD3-4C89-D8FC-61DC101EA60F}"/>
          </ac:spMkLst>
        </pc:spChg>
        <pc:picChg chg="add mod">
          <ac:chgData name="Erika Panavienė" userId="950412e7-c0e8-470d-b1f8-b72e085741bb" providerId="ADAL" clId="{43A7EB6E-4807-45C7-BF54-37E5EA54BBC6}" dt="2025-12-15T16:26:06.524" v="666" actId="1076"/>
          <ac:picMkLst>
            <pc:docMk/>
            <pc:sldMk cId="1583330993" sldId="425"/>
            <ac:picMk id="7" creationId="{35076CDF-7BE8-3340-A616-C0AB04C37B40}"/>
          </ac:picMkLst>
        </pc:picChg>
      </pc:sldChg>
      <pc:sldChg chg="addSp delSp modSp mod">
        <pc:chgData name="Erika Panavienė" userId="950412e7-c0e8-470d-b1f8-b72e085741bb" providerId="ADAL" clId="{43A7EB6E-4807-45C7-BF54-37E5EA54BBC6}" dt="2025-12-17T14:05:11.359" v="1320" actId="1076"/>
        <pc:sldMkLst>
          <pc:docMk/>
          <pc:sldMk cId="4074560869" sldId="426"/>
        </pc:sldMkLst>
        <pc:spChg chg="add mod">
          <ac:chgData name="Erika Panavienė" userId="950412e7-c0e8-470d-b1f8-b72e085741bb" providerId="ADAL" clId="{43A7EB6E-4807-45C7-BF54-37E5EA54BBC6}" dt="2025-12-17T14:03:39.097" v="1305" actId="14100"/>
          <ac:spMkLst>
            <pc:docMk/>
            <pc:sldMk cId="4074560869" sldId="426"/>
            <ac:spMk id="6" creationId="{6850B996-99D1-FCE7-A9C3-96EC8BDAF475}"/>
          </ac:spMkLst>
        </pc:spChg>
        <pc:spChg chg="add mod">
          <ac:chgData name="Erika Panavienė" userId="950412e7-c0e8-470d-b1f8-b72e085741bb" providerId="ADAL" clId="{43A7EB6E-4807-45C7-BF54-37E5EA54BBC6}" dt="2025-12-17T14:03:14.599" v="1299" actId="1076"/>
          <ac:spMkLst>
            <pc:docMk/>
            <pc:sldMk cId="4074560869" sldId="426"/>
            <ac:spMk id="8" creationId="{C51BB77F-A0C1-9EEE-B813-2380C872FD59}"/>
          </ac:spMkLst>
        </pc:spChg>
        <pc:spChg chg="mod">
          <ac:chgData name="Erika Panavienė" userId="950412e7-c0e8-470d-b1f8-b72e085741bb" providerId="ADAL" clId="{43A7EB6E-4807-45C7-BF54-37E5EA54BBC6}" dt="2025-12-15T16:27:54.338" v="683" actId="20577"/>
          <ac:spMkLst>
            <pc:docMk/>
            <pc:sldMk cId="4074560869" sldId="426"/>
            <ac:spMk id="9" creationId="{BD96FDF0-1B7E-2541-AE6F-F529323CC069}"/>
          </ac:spMkLst>
        </pc:spChg>
        <pc:spChg chg="mod">
          <ac:chgData name="Erika Panavienė" userId="950412e7-c0e8-470d-b1f8-b72e085741bb" providerId="ADAL" clId="{43A7EB6E-4807-45C7-BF54-37E5EA54BBC6}" dt="2025-12-17T14:03:51.770" v="1307" actId="1076"/>
          <ac:spMkLst>
            <pc:docMk/>
            <pc:sldMk cId="4074560869" sldId="426"/>
            <ac:spMk id="14" creationId="{CF05D4C1-2A5C-9F87-6865-F24168200A94}"/>
          </ac:spMkLst>
        </pc:spChg>
        <pc:spChg chg="mod">
          <ac:chgData name="Erika Panavienė" userId="950412e7-c0e8-470d-b1f8-b72e085741bb" providerId="ADAL" clId="{43A7EB6E-4807-45C7-BF54-37E5EA54BBC6}" dt="2025-12-17T14:05:03.280" v="1319" actId="1076"/>
          <ac:spMkLst>
            <pc:docMk/>
            <pc:sldMk cId="4074560869" sldId="426"/>
            <ac:spMk id="15" creationId="{62DFB875-A01B-91E5-BAED-FE02C89EEFEB}"/>
          </ac:spMkLst>
        </pc:spChg>
        <pc:spChg chg="mod">
          <ac:chgData name="Erika Panavienė" userId="950412e7-c0e8-470d-b1f8-b72e085741bb" providerId="ADAL" clId="{43A7EB6E-4807-45C7-BF54-37E5EA54BBC6}" dt="2025-12-17T14:03:58.200" v="1308" actId="1076"/>
          <ac:spMkLst>
            <pc:docMk/>
            <pc:sldMk cId="4074560869" sldId="426"/>
            <ac:spMk id="16" creationId="{0C8BF09A-F39E-BC4E-A905-6847F04005B1}"/>
          </ac:spMkLst>
        </pc:spChg>
        <pc:spChg chg="mod">
          <ac:chgData name="Erika Panavienė" userId="950412e7-c0e8-470d-b1f8-b72e085741bb" providerId="ADAL" clId="{43A7EB6E-4807-45C7-BF54-37E5EA54BBC6}" dt="2025-12-17T14:05:11.359" v="1320" actId="1076"/>
          <ac:spMkLst>
            <pc:docMk/>
            <pc:sldMk cId="4074560869" sldId="426"/>
            <ac:spMk id="17" creationId="{4EC1640B-4549-B969-7DA5-89F09BD5C03B}"/>
          </ac:spMkLst>
        </pc:spChg>
        <pc:picChg chg="add mod ord">
          <ac:chgData name="Erika Panavienė" userId="950412e7-c0e8-470d-b1f8-b72e085741bb" providerId="ADAL" clId="{43A7EB6E-4807-45C7-BF54-37E5EA54BBC6}" dt="2025-12-17T14:02:45.064" v="1294" actId="167"/>
          <ac:picMkLst>
            <pc:docMk/>
            <pc:sldMk cId="4074560869" sldId="426"/>
            <ac:picMk id="4" creationId="{FB387C9F-363C-4580-3A3C-CFF9C49E7A3F}"/>
          </ac:picMkLst>
        </pc:picChg>
        <pc:picChg chg="mod">
          <ac:chgData name="Erika Panavienė" userId="950412e7-c0e8-470d-b1f8-b72e085741bb" providerId="ADAL" clId="{43A7EB6E-4807-45C7-BF54-37E5EA54BBC6}" dt="2025-12-17T14:04:46.601" v="1317" actId="1076"/>
          <ac:picMkLst>
            <pc:docMk/>
            <pc:sldMk cId="4074560869" sldId="426"/>
            <ac:picMk id="10" creationId="{6A4AEDC3-8701-23F1-A082-7E2E878D839E}"/>
          </ac:picMkLst>
        </pc:picChg>
      </pc:sldChg>
      <pc:sldChg chg="addSp delSp modSp mod">
        <pc:chgData name="Erika Panavienė" userId="950412e7-c0e8-470d-b1f8-b72e085741bb" providerId="ADAL" clId="{43A7EB6E-4807-45C7-BF54-37E5EA54BBC6}" dt="2025-12-17T14:01:42.374" v="1287" actId="1076"/>
        <pc:sldMkLst>
          <pc:docMk/>
          <pc:sldMk cId="1720228135" sldId="427"/>
        </pc:sldMkLst>
        <pc:spChg chg="add del mod">
          <ac:chgData name="Erika Panavienė" userId="950412e7-c0e8-470d-b1f8-b72e085741bb" providerId="ADAL" clId="{43A7EB6E-4807-45C7-BF54-37E5EA54BBC6}" dt="2025-12-17T11:27:57.966" v="1101" actId="20577"/>
          <ac:spMkLst>
            <pc:docMk/>
            <pc:sldMk cId="1720228135" sldId="427"/>
            <ac:spMk id="7" creationId="{D2A2D5A6-10EB-8ACD-C151-BB902671D803}"/>
          </ac:spMkLst>
        </pc:spChg>
        <pc:spChg chg="add mod">
          <ac:chgData name="Erika Panavienė" userId="950412e7-c0e8-470d-b1f8-b72e085741bb" providerId="ADAL" clId="{43A7EB6E-4807-45C7-BF54-37E5EA54BBC6}" dt="2025-12-17T13:59:44.814" v="1263" actId="14100"/>
          <ac:spMkLst>
            <pc:docMk/>
            <pc:sldMk cId="1720228135" sldId="427"/>
            <ac:spMk id="9" creationId="{704917E2-EDC1-2195-37F8-CDFD9D36CD14}"/>
          </ac:spMkLst>
        </pc:spChg>
        <pc:spChg chg="mod">
          <ac:chgData name="Erika Panavienė" userId="950412e7-c0e8-470d-b1f8-b72e085741bb" providerId="ADAL" clId="{43A7EB6E-4807-45C7-BF54-37E5EA54BBC6}" dt="2025-12-17T11:26:30.248" v="1066" actId="14100"/>
          <ac:spMkLst>
            <pc:docMk/>
            <pc:sldMk cId="1720228135" sldId="427"/>
            <ac:spMk id="11" creationId="{FF35716D-04CA-5008-792C-66CD273EFCED}"/>
          </ac:spMkLst>
        </pc:spChg>
        <pc:spChg chg="mod">
          <ac:chgData name="Erika Panavienė" userId="950412e7-c0e8-470d-b1f8-b72e085741bb" providerId="ADAL" clId="{43A7EB6E-4807-45C7-BF54-37E5EA54BBC6}" dt="2025-12-17T11:26:36.439" v="1067" actId="1076"/>
          <ac:spMkLst>
            <pc:docMk/>
            <pc:sldMk cId="1720228135" sldId="427"/>
            <ac:spMk id="12" creationId="{6D814FE1-70F3-630C-02F3-CECC4FDE4448}"/>
          </ac:spMkLst>
        </pc:spChg>
        <pc:spChg chg="add mod">
          <ac:chgData name="Erika Panavienė" userId="950412e7-c0e8-470d-b1f8-b72e085741bb" providerId="ADAL" clId="{43A7EB6E-4807-45C7-BF54-37E5EA54BBC6}" dt="2025-12-17T14:00:31.695" v="1274" actId="14100"/>
          <ac:spMkLst>
            <pc:docMk/>
            <pc:sldMk cId="1720228135" sldId="427"/>
            <ac:spMk id="14" creationId="{B6DE2A34-DA9A-FFE0-2351-9AAEE62CBC57}"/>
          </ac:spMkLst>
        </pc:spChg>
        <pc:spChg chg="add mod">
          <ac:chgData name="Erika Panavienė" userId="950412e7-c0e8-470d-b1f8-b72e085741bb" providerId="ADAL" clId="{43A7EB6E-4807-45C7-BF54-37E5EA54BBC6}" dt="2025-12-17T14:00:34.739" v="1275" actId="14100"/>
          <ac:spMkLst>
            <pc:docMk/>
            <pc:sldMk cId="1720228135" sldId="427"/>
            <ac:spMk id="16" creationId="{632DABB2-4888-6BEF-FAD5-991A75F8A31D}"/>
          </ac:spMkLst>
        </pc:spChg>
        <pc:spChg chg="add mod">
          <ac:chgData name="Erika Panavienė" userId="950412e7-c0e8-470d-b1f8-b72e085741bb" providerId="ADAL" clId="{43A7EB6E-4807-45C7-BF54-37E5EA54BBC6}" dt="2025-12-15T16:45:23.375" v="770" actId="14100"/>
          <ac:spMkLst>
            <pc:docMk/>
            <pc:sldMk cId="1720228135" sldId="427"/>
            <ac:spMk id="24" creationId="{92CAB59F-0D3A-2E87-34EA-0E16FC8F5CF0}"/>
          </ac:spMkLst>
        </pc:spChg>
        <pc:spChg chg="add mod">
          <ac:chgData name="Erika Panavienė" userId="950412e7-c0e8-470d-b1f8-b72e085741bb" providerId="ADAL" clId="{43A7EB6E-4807-45C7-BF54-37E5EA54BBC6}" dt="2025-12-17T14:01:07.166" v="1281" actId="1076"/>
          <ac:spMkLst>
            <pc:docMk/>
            <pc:sldMk cId="1720228135" sldId="427"/>
            <ac:spMk id="25" creationId="{5E797463-5345-A047-1303-398EDCF0D5F6}"/>
          </ac:spMkLst>
        </pc:spChg>
        <pc:spChg chg="add mod">
          <ac:chgData name="Erika Panavienė" userId="950412e7-c0e8-470d-b1f8-b72e085741bb" providerId="ADAL" clId="{43A7EB6E-4807-45C7-BF54-37E5EA54BBC6}" dt="2025-12-17T14:01:34.016" v="1285" actId="1076"/>
          <ac:spMkLst>
            <pc:docMk/>
            <pc:sldMk cId="1720228135" sldId="427"/>
            <ac:spMk id="26" creationId="{7E3018A9-BACF-54AC-D2DE-CF1167624061}"/>
          </ac:spMkLst>
        </pc:spChg>
        <pc:spChg chg="add mod">
          <ac:chgData name="Erika Panavienė" userId="950412e7-c0e8-470d-b1f8-b72e085741bb" providerId="ADAL" clId="{43A7EB6E-4807-45C7-BF54-37E5EA54BBC6}" dt="2025-12-17T14:01:03.051" v="1280" actId="1076"/>
          <ac:spMkLst>
            <pc:docMk/>
            <pc:sldMk cId="1720228135" sldId="427"/>
            <ac:spMk id="27" creationId="{7E39A367-CDA7-A928-B546-577D74B35DAE}"/>
          </ac:spMkLst>
        </pc:spChg>
        <pc:spChg chg="add mod">
          <ac:chgData name="Erika Panavienė" userId="950412e7-c0e8-470d-b1f8-b72e085741bb" providerId="ADAL" clId="{43A7EB6E-4807-45C7-BF54-37E5EA54BBC6}" dt="2025-12-17T14:01:38.630" v="1286" actId="1076"/>
          <ac:spMkLst>
            <pc:docMk/>
            <pc:sldMk cId="1720228135" sldId="427"/>
            <ac:spMk id="28" creationId="{C94BF4AF-2D97-B9B6-B83C-0D764EE0CD67}"/>
          </ac:spMkLst>
        </pc:spChg>
        <pc:spChg chg="add mod">
          <ac:chgData name="Erika Panavienė" userId="950412e7-c0e8-470d-b1f8-b72e085741bb" providerId="ADAL" clId="{43A7EB6E-4807-45C7-BF54-37E5EA54BBC6}" dt="2025-12-17T14:01:12.776" v="1282" actId="1076"/>
          <ac:spMkLst>
            <pc:docMk/>
            <pc:sldMk cId="1720228135" sldId="427"/>
            <ac:spMk id="29" creationId="{10A44D6F-710A-B71B-B26A-EA0FE2325740}"/>
          </ac:spMkLst>
        </pc:spChg>
        <pc:spChg chg="add mod">
          <ac:chgData name="Erika Panavienė" userId="950412e7-c0e8-470d-b1f8-b72e085741bb" providerId="ADAL" clId="{43A7EB6E-4807-45C7-BF54-37E5EA54BBC6}" dt="2025-12-17T14:01:42.374" v="1287" actId="1076"/>
          <ac:spMkLst>
            <pc:docMk/>
            <pc:sldMk cId="1720228135" sldId="427"/>
            <ac:spMk id="30" creationId="{9A6A6EB2-A8C2-4BA6-312D-0CB1FC9DCF5A}"/>
          </ac:spMkLst>
        </pc:spChg>
        <pc:picChg chg="add mod ord">
          <ac:chgData name="Erika Panavienė" userId="950412e7-c0e8-470d-b1f8-b72e085741bb" providerId="ADAL" clId="{43A7EB6E-4807-45C7-BF54-37E5EA54BBC6}" dt="2025-12-17T13:59:37.346" v="1261" actId="1076"/>
          <ac:picMkLst>
            <pc:docMk/>
            <pc:sldMk cId="1720228135" sldId="427"/>
            <ac:picMk id="3" creationId="{AF343BD6-F0B4-661E-2484-7357B2CC3C63}"/>
          </ac:picMkLst>
        </pc:picChg>
        <pc:picChg chg="add mod ord">
          <ac:chgData name="Erika Panavienė" userId="950412e7-c0e8-470d-b1f8-b72e085741bb" providerId="ADAL" clId="{43A7EB6E-4807-45C7-BF54-37E5EA54BBC6}" dt="2025-12-15T16:44:13.941" v="747" actId="1076"/>
          <ac:picMkLst>
            <pc:docMk/>
            <pc:sldMk cId="1720228135" sldId="427"/>
            <ac:picMk id="5" creationId="{4EE5CD2C-F044-B035-7BF6-24CE83C06E61}"/>
          </ac:picMkLst>
        </pc:picChg>
      </pc:sldChg>
      <pc:sldChg chg="modSp add mod">
        <pc:chgData name="Erika Panavienė" userId="950412e7-c0e8-470d-b1f8-b72e085741bb" providerId="ADAL" clId="{43A7EB6E-4807-45C7-BF54-37E5EA54BBC6}" dt="2025-12-17T11:18:00.180" v="862" actId="113"/>
        <pc:sldMkLst>
          <pc:docMk/>
          <pc:sldMk cId="3359759850" sldId="428"/>
        </pc:sldMkLst>
        <pc:spChg chg="mod">
          <ac:chgData name="Erika Panavienė" userId="950412e7-c0e8-470d-b1f8-b72e085741bb" providerId="ADAL" clId="{43A7EB6E-4807-45C7-BF54-37E5EA54BBC6}" dt="2025-12-17T11:18:00.180" v="862" actId="113"/>
          <ac:spMkLst>
            <pc:docMk/>
            <pc:sldMk cId="3359759850" sldId="428"/>
            <ac:spMk id="5" creationId="{F0E1E6F7-31F8-ED2C-EA2E-265A144953F4}"/>
          </ac:spMkLst>
        </pc:spChg>
      </pc:sldChg>
      <pc:sldChg chg="modSp add mod">
        <pc:chgData name="Erika Panavienė" userId="950412e7-c0e8-470d-b1f8-b72e085741bb" providerId="ADAL" clId="{43A7EB6E-4807-45C7-BF54-37E5EA54BBC6}" dt="2025-12-17T11:30:45.087" v="1135" actId="6549"/>
        <pc:sldMkLst>
          <pc:docMk/>
          <pc:sldMk cId="1626328901" sldId="429"/>
        </pc:sldMkLst>
        <pc:spChg chg="mod">
          <ac:chgData name="Erika Panavienė" userId="950412e7-c0e8-470d-b1f8-b72e085741bb" providerId="ADAL" clId="{43A7EB6E-4807-45C7-BF54-37E5EA54BBC6}" dt="2025-12-17T11:30:45.087" v="1135" actId="6549"/>
          <ac:spMkLst>
            <pc:docMk/>
            <pc:sldMk cId="1626328901" sldId="429"/>
            <ac:spMk id="5" creationId="{882D8B99-27F2-AC89-D430-C082C2FB7C74}"/>
          </ac:spMkLst>
        </pc:spChg>
      </pc:sldChg>
      <pc:sldChg chg="modSp add mod">
        <pc:chgData name="Erika Panavienė" userId="950412e7-c0e8-470d-b1f8-b72e085741bb" providerId="ADAL" clId="{43A7EB6E-4807-45C7-BF54-37E5EA54BBC6}" dt="2025-12-17T11:31:09.212" v="1139" actId="113"/>
        <pc:sldMkLst>
          <pc:docMk/>
          <pc:sldMk cId="2727251036" sldId="430"/>
        </pc:sldMkLst>
        <pc:spChg chg="mod">
          <ac:chgData name="Erika Panavienė" userId="950412e7-c0e8-470d-b1f8-b72e085741bb" providerId="ADAL" clId="{43A7EB6E-4807-45C7-BF54-37E5EA54BBC6}" dt="2025-12-17T11:31:09.212" v="1139" actId="113"/>
          <ac:spMkLst>
            <pc:docMk/>
            <pc:sldMk cId="2727251036" sldId="430"/>
            <ac:spMk id="5" creationId="{0B423AFE-D446-57CB-4CBC-2F772E4C736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B36C7C-57F8-4004-A92A-B754A7726BD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lt-LT"/>
        </a:p>
      </dgm:t>
    </dgm:pt>
    <dgm:pt modelId="{FC63B487-4580-4DF7-805C-1050EFF1F57D}" type="pres">
      <dgm:prSet presAssocID="{43B36C7C-57F8-4004-A92A-B754A7726BD9}" presName="Name0" presStyleCnt="0">
        <dgm:presLayoutVars>
          <dgm:chPref val="3"/>
          <dgm:dir/>
          <dgm:animLvl val="lvl"/>
          <dgm:resizeHandles/>
        </dgm:presLayoutVars>
      </dgm:prSet>
      <dgm:spPr/>
    </dgm:pt>
  </dgm:ptLst>
  <dgm:cxnLst>
    <dgm:cxn modelId="{D245AD88-5098-4C50-926B-BACDFC89CE42}" type="presOf" srcId="{43B36C7C-57F8-4004-A92A-B754A7726BD9}" destId="{FC63B487-4580-4DF7-805C-1050EFF1F57D}" srcOrd="0"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E942CB9-EEC7-A3EA-951D-C7EBC1FE025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7DF2899D-0AF0-7C4F-1B7A-44D85C6234D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3FF855E-8EDD-4F44-88D1-7BEEE4F8A65C}" type="datetimeFigureOut">
              <a:rPr lang="en-GB" smtClean="0"/>
              <a:t>29/12/2025</a:t>
            </a:fld>
            <a:endParaRPr lang="en-GB"/>
          </a:p>
        </p:txBody>
      </p:sp>
      <p:sp>
        <p:nvSpPr>
          <p:cNvPr id="4" name="Footer Placeholder 3">
            <a:extLst>
              <a:ext uri="{FF2B5EF4-FFF2-40B4-BE49-F238E27FC236}">
                <a16:creationId xmlns:a16="http://schemas.microsoft.com/office/drawing/2014/main" id="{B2A3C0B7-A538-A1DA-04CF-CA9248BD49B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62BBD122-24A6-6534-01B2-176E8DC91C0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6D8BCC6-5813-45BA-B485-47BCAA9FF695}" type="slidenum">
              <a:rPr lang="en-GB" smtClean="0"/>
              <a:t>‹#›</a:t>
            </a:fld>
            <a:endParaRPr lang="en-GB"/>
          </a:p>
        </p:txBody>
      </p:sp>
    </p:spTree>
    <p:extLst>
      <p:ext uri="{BB962C8B-B14F-4D97-AF65-F5344CB8AC3E}">
        <p14:creationId xmlns:p14="http://schemas.microsoft.com/office/powerpoint/2010/main" val="30630667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99921A-8D5E-4F5E-ABFC-449DBA3710DA}" type="datetimeFigureOut">
              <a:rPr lang="en-GB" smtClean="0"/>
              <a:t>29/12/2025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C1CEC2-438D-46D7-B767-1EACDABC8F8C}" type="slidenum">
              <a:rPr lang="en-GB" smtClean="0"/>
              <a:t>‹#›</a:t>
            </a:fld>
            <a:endParaRPr lang="en-GB"/>
          </a:p>
        </p:txBody>
      </p:sp>
    </p:spTree>
    <p:extLst>
      <p:ext uri="{BB962C8B-B14F-4D97-AF65-F5344CB8AC3E}">
        <p14:creationId xmlns:p14="http://schemas.microsoft.com/office/powerpoint/2010/main" val="342278426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3C1CEC2-438D-46D7-B767-1EACDABC8F8C}" type="slidenum">
              <a:rPr lang="en-GB" smtClean="0"/>
              <a:t>1</a:t>
            </a:fld>
            <a:endParaRPr lang="en-GB"/>
          </a:p>
        </p:txBody>
      </p:sp>
    </p:spTree>
    <p:extLst>
      <p:ext uri="{BB962C8B-B14F-4D97-AF65-F5344CB8AC3E}">
        <p14:creationId xmlns:p14="http://schemas.microsoft.com/office/powerpoint/2010/main" val="257935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3C1CEC2-438D-46D7-B767-1EACDABC8F8C}" type="slidenum">
              <a:rPr lang="en-GB" smtClean="0"/>
              <a:t>4</a:t>
            </a:fld>
            <a:endParaRPr lang="en-GB"/>
          </a:p>
        </p:txBody>
      </p:sp>
    </p:spTree>
    <p:extLst>
      <p:ext uri="{BB962C8B-B14F-4D97-AF65-F5344CB8AC3E}">
        <p14:creationId xmlns:p14="http://schemas.microsoft.com/office/powerpoint/2010/main" val="19980044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3C1CEC2-438D-46D7-B767-1EACDABC8F8C}" type="slidenum">
              <a:rPr lang="en-GB" smtClean="0"/>
              <a:t>14</a:t>
            </a:fld>
            <a:endParaRPr lang="en-GB"/>
          </a:p>
        </p:txBody>
      </p:sp>
    </p:spTree>
    <p:extLst>
      <p:ext uri="{BB962C8B-B14F-4D97-AF65-F5344CB8AC3E}">
        <p14:creationId xmlns:p14="http://schemas.microsoft.com/office/powerpoint/2010/main" val="35114871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3C1CEC2-438D-46D7-B767-1EACDABC8F8C}" type="slidenum">
              <a:rPr lang="en-GB" smtClean="0"/>
              <a:t>16</a:t>
            </a:fld>
            <a:endParaRPr lang="en-GB"/>
          </a:p>
        </p:txBody>
      </p:sp>
    </p:spTree>
    <p:extLst>
      <p:ext uri="{BB962C8B-B14F-4D97-AF65-F5344CB8AC3E}">
        <p14:creationId xmlns:p14="http://schemas.microsoft.com/office/powerpoint/2010/main" val="3966697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4000" y="1122363"/>
            <a:ext cx="9144000" cy="2387600"/>
          </a:xfrm>
        </p:spPr>
        <p:txBody>
          <a:bodyPr anchor="b"/>
          <a:lstStyle>
            <a:lvl1pPr algn="ctr">
              <a:defRPr sz="6000"/>
            </a:lvl1pPr>
          </a:lstStyle>
          <a:p>
            <a:r>
              <a:rPr lang="lt-LT"/>
              <a:t>Spustelėję redag. ruoš. pavad. stilių</a:t>
            </a:r>
            <a:endParaRPr lang="en-US"/>
          </a:p>
        </p:txBody>
      </p:sp>
      <p:sp>
        <p:nvSpPr>
          <p:cNvPr id="3" name="Antrinis pavadinima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Spustelėję redag. ruoš. paantrš. stilių</a:t>
            </a:r>
            <a:endParaRPr lang="en-US"/>
          </a:p>
        </p:txBody>
      </p:sp>
      <p:sp>
        <p:nvSpPr>
          <p:cNvPr id="4" name="Datos vietos rezervavimo ženklas 3"/>
          <p:cNvSpPr>
            <a:spLocks noGrp="1"/>
          </p:cNvSpPr>
          <p:nvPr>
            <p:ph type="dt" sz="half" idx="10"/>
          </p:nvPr>
        </p:nvSpPr>
        <p:spPr/>
        <p:txBody>
          <a:bodyPr/>
          <a:lstStyle/>
          <a:p>
            <a:fld id="{26B9D071-1170-438C-9B38-2C289A4F1963}" type="datetime1">
              <a:rPr lang="en-US" smtClean="0"/>
              <a:t>12/29/2025</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3214466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endParaRPr lang="en-US"/>
          </a:p>
        </p:txBody>
      </p:sp>
      <p:sp>
        <p:nvSpPr>
          <p:cNvPr id="3" name="Vertikalaus teksto vietos rezervavimo ženklas 2"/>
          <p:cNvSpPr>
            <a:spLocks noGrp="1"/>
          </p:cNvSpPr>
          <p:nvPr>
            <p:ph type="body" orient="vert" idx="1"/>
          </p:nvPr>
        </p:nvSpPr>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10"/>
          </p:nvPr>
        </p:nvSpPr>
        <p:spPr/>
        <p:txBody>
          <a:bodyPr/>
          <a:lstStyle/>
          <a:p>
            <a:fld id="{7088BD37-EE07-4CB8-9026-22E12E2F7966}" type="datetime1">
              <a:rPr lang="en-US" smtClean="0"/>
              <a:t>12/29/2025</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1697822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8724900" y="365125"/>
            <a:ext cx="2628900" cy="5811838"/>
          </a:xfrm>
        </p:spPr>
        <p:txBody>
          <a:bodyPr vert="eaVert"/>
          <a:lstStyle/>
          <a:p>
            <a:r>
              <a:rPr lang="lt-LT"/>
              <a:t>Spustelėję redag. ruoš. pavad. stilių</a:t>
            </a:r>
            <a:endParaRPr lang="en-US"/>
          </a:p>
        </p:txBody>
      </p:sp>
      <p:sp>
        <p:nvSpPr>
          <p:cNvPr id="3" name="Vertikalaus teksto vietos rezervavimo ženklas 2"/>
          <p:cNvSpPr>
            <a:spLocks noGrp="1"/>
          </p:cNvSpPr>
          <p:nvPr>
            <p:ph type="body" orient="vert" idx="1"/>
          </p:nvPr>
        </p:nvSpPr>
        <p:spPr>
          <a:xfrm>
            <a:off x="838200" y="365125"/>
            <a:ext cx="7734300" cy="5811838"/>
          </a:xfrm>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10"/>
          </p:nvPr>
        </p:nvSpPr>
        <p:spPr/>
        <p:txBody>
          <a:bodyPr/>
          <a:lstStyle/>
          <a:p>
            <a:fld id="{25AACE21-2E89-4596-B3A4-F69305C86E74}" type="datetime1">
              <a:rPr lang="en-US" smtClean="0"/>
              <a:t>12/29/2025</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4199756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endParaRPr lang="en-US"/>
          </a:p>
        </p:txBody>
      </p:sp>
      <p:sp>
        <p:nvSpPr>
          <p:cNvPr id="3" name="Turinio vietos rezervavimo ženklas 2"/>
          <p:cNvSpPr>
            <a:spLocks noGrp="1"/>
          </p:cNvSpPr>
          <p:nvPr>
            <p:ph idx="1"/>
          </p:nvPr>
        </p:nvSpPr>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10"/>
          </p:nvPr>
        </p:nvSpPr>
        <p:spPr/>
        <p:txBody>
          <a:bodyPr/>
          <a:lstStyle/>
          <a:p>
            <a:fld id="{66C03F64-F36F-48E2-BE23-E6E248A2AF1B}" type="datetime1">
              <a:rPr lang="en-US" smtClean="0"/>
              <a:t>12/29/2025</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a:xfrm>
            <a:off x="8610600" y="6432550"/>
            <a:ext cx="2743200" cy="365125"/>
          </a:xfrm>
        </p:spPr>
        <p:txBody>
          <a:bodyPr/>
          <a:lstStyle>
            <a:lvl1pPr>
              <a:defRPr sz="2400">
                <a:solidFill>
                  <a:schemeClr val="accent4"/>
                </a:solidFill>
              </a:defRPr>
            </a:lvl1pPr>
          </a:lstStyle>
          <a:p>
            <a:fld id="{49EC5416-78B8-4F37-B286-A40543F63F6D}" type="slidenum">
              <a:rPr lang="en-US" smtClean="0"/>
              <a:pPr/>
              <a:t>‹#›</a:t>
            </a:fld>
            <a:endParaRPr lang="en-US"/>
          </a:p>
        </p:txBody>
      </p:sp>
    </p:spTree>
    <p:extLst>
      <p:ext uri="{BB962C8B-B14F-4D97-AF65-F5344CB8AC3E}">
        <p14:creationId xmlns:p14="http://schemas.microsoft.com/office/powerpoint/2010/main" val="4147170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1850" y="1709738"/>
            <a:ext cx="10515600" cy="2852737"/>
          </a:xfrm>
        </p:spPr>
        <p:txBody>
          <a:bodyPr anchor="b"/>
          <a:lstStyle>
            <a:lvl1pPr>
              <a:defRPr sz="6000"/>
            </a:lvl1pPr>
          </a:lstStyle>
          <a:p>
            <a:r>
              <a:rPr lang="lt-LT"/>
              <a:t>Spustelėję redag. ruoš. pavad. stilių</a:t>
            </a:r>
            <a:endParaRPr lang="en-US"/>
          </a:p>
        </p:txBody>
      </p:sp>
      <p:sp>
        <p:nvSpPr>
          <p:cNvPr id="3" name="Teksto vietos rezervavimo ženkla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Spustelėję redag. ruoš. teksto stilių</a:t>
            </a:r>
          </a:p>
        </p:txBody>
      </p:sp>
      <p:sp>
        <p:nvSpPr>
          <p:cNvPr id="4" name="Datos vietos rezervavimo ženklas 3"/>
          <p:cNvSpPr>
            <a:spLocks noGrp="1"/>
          </p:cNvSpPr>
          <p:nvPr>
            <p:ph type="dt" sz="half" idx="10"/>
          </p:nvPr>
        </p:nvSpPr>
        <p:spPr/>
        <p:txBody>
          <a:bodyPr/>
          <a:lstStyle/>
          <a:p>
            <a:fld id="{2E0250C6-CBBE-42ED-A7CA-6389DFBB7034}" type="datetime1">
              <a:rPr lang="en-US" smtClean="0"/>
              <a:t>12/29/2025</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2070059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endParaRPr lang="en-US"/>
          </a:p>
        </p:txBody>
      </p:sp>
      <p:sp>
        <p:nvSpPr>
          <p:cNvPr id="3" name="Turinio vietos rezervavimo ženklas 2"/>
          <p:cNvSpPr>
            <a:spLocks noGrp="1"/>
          </p:cNvSpPr>
          <p:nvPr>
            <p:ph sz="half" idx="1"/>
          </p:nvPr>
        </p:nvSpPr>
        <p:spPr>
          <a:xfrm>
            <a:off x="838200" y="1825625"/>
            <a:ext cx="5181600" cy="435133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Turinio vietos rezervavimo ženklas 3"/>
          <p:cNvSpPr>
            <a:spLocks noGrp="1"/>
          </p:cNvSpPr>
          <p:nvPr>
            <p:ph sz="half" idx="2"/>
          </p:nvPr>
        </p:nvSpPr>
        <p:spPr>
          <a:xfrm>
            <a:off x="6172200" y="1825625"/>
            <a:ext cx="5181600" cy="435133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5" name="Datos vietos rezervavimo ženklas 4"/>
          <p:cNvSpPr>
            <a:spLocks noGrp="1"/>
          </p:cNvSpPr>
          <p:nvPr>
            <p:ph type="dt" sz="half" idx="10"/>
          </p:nvPr>
        </p:nvSpPr>
        <p:spPr/>
        <p:txBody>
          <a:bodyPr/>
          <a:lstStyle/>
          <a:p>
            <a:fld id="{E987F3E4-3797-4DC8-8D2D-5D1844D8C31C}" type="datetime1">
              <a:rPr lang="en-US" smtClean="0"/>
              <a:t>12/29/2025</a:t>
            </a:fld>
            <a:endParaRPr lang="en-US"/>
          </a:p>
        </p:txBody>
      </p:sp>
      <p:sp>
        <p:nvSpPr>
          <p:cNvPr id="6" name="Poraštės vietos rezervavimo ženklas 5"/>
          <p:cNvSpPr>
            <a:spLocks noGrp="1"/>
          </p:cNvSpPr>
          <p:nvPr>
            <p:ph type="ftr" sz="quarter" idx="11"/>
          </p:nvPr>
        </p:nvSpPr>
        <p:spPr/>
        <p:txBody>
          <a:bodyPr/>
          <a:lstStyle/>
          <a:p>
            <a:endParaRPr lang="en-US"/>
          </a:p>
        </p:txBody>
      </p:sp>
      <p:sp>
        <p:nvSpPr>
          <p:cNvPr id="7" name="Skaidrės numerio vietos rezervavimo ženklas 6"/>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459602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365125"/>
            <a:ext cx="10515600" cy="1325563"/>
          </a:xfrm>
        </p:spPr>
        <p:txBody>
          <a:bodyPr/>
          <a:lstStyle/>
          <a:p>
            <a:r>
              <a:rPr lang="lt-LT"/>
              <a:t>Spustelėję redag. ruoš. pavad. stilių</a:t>
            </a:r>
            <a:endParaRPr lang="en-US"/>
          </a:p>
        </p:txBody>
      </p:sp>
      <p:sp>
        <p:nvSpPr>
          <p:cNvPr id="3" name="Teksto vietos rezervavimo ženkla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4" name="Turinio vietos rezervavimo ženklas 3"/>
          <p:cNvSpPr>
            <a:spLocks noGrp="1"/>
          </p:cNvSpPr>
          <p:nvPr>
            <p:ph sz="half" idx="2"/>
          </p:nvPr>
        </p:nvSpPr>
        <p:spPr>
          <a:xfrm>
            <a:off x="839788" y="2505075"/>
            <a:ext cx="5157787" cy="368458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5" name="Teksto vietos rezervavimo ženkla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6" name="Turinio vietos rezervavimo ženklas 5"/>
          <p:cNvSpPr>
            <a:spLocks noGrp="1"/>
          </p:cNvSpPr>
          <p:nvPr>
            <p:ph sz="quarter" idx="4"/>
          </p:nvPr>
        </p:nvSpPr>
        <p:spPr>
          <a:xfrm>
            <a:off x="6172200" y="2505075"/>
            <a:ext cx="5183188" cy="368458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7" name="Datos vietos rezervavimo ženklas 6"/>
          <p:cNvSpPr>
            <a:spLocks noGrp="1"/>
          </p:cNvSpPr>
          <p:nvPr>
            <p:ph type="dt" sz="half" idx="10"/>
          </p:nvPr>
        </p:nvSpPr>
        <p:spPr/>
        <p:txBody>
          <a:bodyPr/>
          <a:lstStyle/>
          <a:p>
            <a:fld id="{4E08CD84-EE68-4B18-B9A9-AE82EE5B64F4}" type="datetime1">
              <a:rPr lang="en-US" smtClean="0"/>
              <a:t>12/29/2025</a:t>
            </a:fld>
            <a:endParaRPr lang="en-US"/>
          </a:p>
        </p:txBody>
      </p:sp>
      <p:sp>
        <p:nvSpPr>
          <p:cNvPr id="8" name="Poraštės vietos rezervavimo ženklas 7"/>
          <p:cNvSpPr>
            <a:spLocks noGrp="1"/>
          </p:cNvSpPr>
          <p:nvPr>
            <p:ph type="ftr" sz="quarter" idx="11"/>
          </p:nvPr>
        </p:nvSpPr>
        <p:spPr/>
        <p:txBody>
          <a:bodyPr/>
          <a:lstStyle/>
          <a:p>
            <a:endParaRPr lang="en-US"/>
          </a:p>
        </p:txBody>
      </p:sp>
      <p:sp>
        <p:nvSpPr>
          <p:cNvPr id="9" name="Skaidrės numerio vietos rezervavimo ženklas 8"/>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2698529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endParaRPr lang="en-US"/>
          </a:p>
        </p:txBody>
      </p:sp>
      <p:sp>
        <p:nvSpPr>
          <p:cNvPr id="3" name="Datos vietos rezervavimo ženklas 2"/>
          <p:cNvSpPr>
            <a:spLocks noGrp="1"/>
          </p:cNvSpPr>
          <p:nvPr>
            <p:ph type="dt" sz="half" idx="10"/>
          </p:nvPr>
        </p:nvSpPr>
        <p:spPr/>
        <p:txBody>
          <a:bodyPr/>
          <a:lstStyle/>
          <a:p>
            <a:fld id="{21981270-A71A-4ACC-96F6-A2A189409B68}" type="datetime1">
              <a:rPr lang="en-US" smtClean="0"/>
              <a:t>12/29/2025</a:t>
            </a:fld>
            <a:endParaRPr lang="en-US"/>
          </a:p>
        </p:txBody>
      </p:sp>
      <p:sp>
        <p:nvSpPr>
          <p:cNvPr id="4" name="Poraštės vietos rezervavimo ženklas 3"/>
          <p:cNvSpPr>
            <a:spLocks noGrp="1"/>
          </p:cNvSpPr>
          <p:nvPr>
            <p:ph type="ftr" sz="quarter" idx="11"/>
          </p:nvPr>
        </p:nvSpPr>
        <p:spPr/>
        <p:txBody>
          <a:bodyPr/>
          <a:lstStyle/>
          <a:p>
            <a:endParaRPr lang="en-US"/>
          </a:p>
        </p:txBody>
      </p:sp>
      <p:sp>
        <p:nvSpPr>
          <p:cNvPr id="5" name="Skaidrės numerio vietos rezervavimo ženklas 4"/>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444459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D0EFD994-DC89-485D-A8C6-10D33C8D9D2B}" type="datetime1">
              <a:rPr lang="en-US" smtClean="0"/>
              <a:t>12/29/2025</a:t>
            </a:fld>
            <a:endParaRPr lang="en-US"/>
          </a:p>
        </p:txBody>
      </p:sp>
      <p:sp>
        <p:nvSpPr>
          <p:cNvPr id="3" name="Poraštės vietos rezervavimo ženklas 2"/>
          <p:cNvSpPr>
            <a:spLocks noGrp="1"/>
          </p:cNvSpPr>
          <p:nvPr>
            <p:ph type="ftr" sz="quarter" idx="11"/>
          </p:nvPr>
        </p:nvSpPr>
        <p:spPr/>
        <p:txBody>
          <a:bodyPr/>
          <a:lstStyle/>
          <a:p>
            <a:endParaRPr lang="en-US"/>
          </a:p>
        </p:txBody>
      </p:sp>
      <p:sp>
        <p:nvSpPr>
          <p:cNvPr id="4" name="Skaidrės numerio vietos rezervavimo ženklas 3"/>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1139195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a:t>Spustelėję redag. ruoš. pavad. stilių</a:t>
            </a:r>
            <a:endParaRPr lang="en-US"/>
          </a:p>
        </p:txBody>
      </p:sp>
      <p:sp>
        <p:nvSpPr>
          <p:cNvPr id="3" name="Turinio vietos rezervavimo ženkla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Spustelėję redag. ruoš. teksto stilių</a:t>
            </a:r>
          </a:p>
        </p:txBody>
      </p:sp>
      <p:sp>
        <p:nvSpPr>
          <p:cNvPr id="5" name="Datos vietos rezervavimo ženklas 4"/>
          <p:cNvSpPr>
            <a:spLocks noGrp="1"/>
          </p:cNvSpPr>
          <p:nvPr>
            <p:ph type="dt" sz="half" idx="10"/>
          </p:nvPr>
        </p:nvSpPr>
        <p:spPr/>
        <p:txBody>
          <a:bodyPr/>
          <a:lstStyle/>
          <a:p>
            <a:fld id="{4CA20704-3F23-4374-A75B-126B8E812E99}" type="datetime1">
              <a:rPr lang="en-US" smtClean="0"/>
              <a:t>12/29/2025</a:t>
            </a:fld>
            <a:endParaRPr lang="en-US"/>
          </a:p>
        </p:txBody>
      </p:sp>
      <p:sp>
        <p:nvSpPr>
          <p:cNvPr id="6" name="Poraštės vietos rezervavimo ženklas 5"/>
          <p:cNvSpPr>
            <a:spLocks noGrp="1"/>
          </p:cNvSpPr>
          <p:nvPr>
            <p:ph type="ftr" sz="quarter" idx="11"/>
          </p:nvPr>
        </p:nvSpPr>
        <p:spPr/>
        <p:txBody>
          <a:bodyPr/>
          <a:lstStyle/>
          <a:p>
            <a:endParaRPr lang="en-US"/>
          </a:p>
        </p:txBody>
      </p:sp>
      <p:sp>
        <p:nvSpPr>
          <p:cNvPr id="7" name="Skaidrės numerio vietos rezervavimo ženklas 6"/>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2927448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a:t>Spustelėję redag. ruoš. pavad. stilių</a:t>
            </a:r>
            <a:endParaRPr lang="en-US"/>
          </a:p>
        </p:txBody>
      </p:sp>
      <p:sp>
        <p:nvSpPr>
          <p:cNvPr id="3" name="Paveikslėlio vietos rezervavimo ženkla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Spustelėję redag. ruoš. teksto stilių</a:t>
            </a:r>
          </a:p>
        </p:txBody>
      </p:sp>
      <p:sp>
        <p:nvSpPr>
          <p:cNvPr id="5" name="Datos vietos rezervavimo ženklas 4"/>
          <p:cNvSpPr>
            <a:spLocks noGrp="1"/>
          </p:cNvSpPr>
          <p:nvPr>
            <p:ph type="dt" sz="half" idx="10"/>
          </p:nvPr>
        </p:nvSpPr>
        <p:spPr/>
        <p:txBody>
          <a:bodyPr/>
          <a:lstStyle/>
          <a:p>
            <a:fld id="{E5844034-2C9E-412F-9B5F-CA1EA3BDC1AE}" type="datetime1">
              <a:rPr lang="en-US" smtClean="0"/>
              <a:t>12/29/2025</a:t>
            </a:fld>
            <a:endParaRPr lang="en-US"/>
          </a:p>
        </p:txBody>
      </p:sp>
      <p:sp>
        <p:nvSpPr>
          <p:cNvPr id="6" name="Poraštės vietos rezervavimo ženklas 5"/>
          <p:cNvSpPr>
            <a:spLocks noGrp="1"/>
          </p:cNvSpPr>
          <p:nvPr>
            <p:ph type="ftr" sz="quarter" idx="11"/>
          </p:nvPr>
        </p:nvSpPr>
        <p:spPr/>
        <p:txBody>
          <a:bodyPr/>
          <a:lstStyle/>
          <a:p>
            <a:endParaRPr lang="en-US"/>
          </a:p>
        </p:txBody>
      </p:sp>
      <p:sp>
        <p:nvSpPr>
          <p:cNvPr id="7" name="Skaidrės numerio vietos rezervavimo ženklas 6"/>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3851745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16200000" scaled="1"/>
          <a:tileRect/>
        </a:gradFill>
        <a:effectLst/>
      </p:bgPr>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 ruoš. pavad. stilių</a:t>
            </a:r>
            <a:endParaRPr lang="en-US"/>
          </a:p>
        </p:txBody>
      </p:sp>
      <p:sp>
        <p:nvSpPr>
          <p:cNvPr id="3" name="Teksto vietos rezervavimo ženkla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E51914-2AE5-4E2F-881B-2DD6DAA34576}" type="datetime1">
              <a:rPr lang="en-US" smtClean="0"/>
              <a:t>12/29/2025</a:t>
            </a:fld>
            <a:endParaRPr lang="en-US"/>
          </a:p>
        </p:txBody>
      </p:sp>
      <p:sp>
        <p:nvSpPr>
          <p:cNvPr id="5" name="Poraštės vietos rezervavimo ženkla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kaidrės numerio vietos rezervavimo ženkla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2000">
                <a:solidFill>
                  <a:srgbClr val="E6AF00"/>
                </a:solidFill>
              </a:defRPr>
            </a:lvl1pPr>
          </a:lstStyle>
          <a:p>
            <a:fld id="{49EC5416-78B8-4F37-B286-A40543F63F6D}" type="slidenum">
              <a:rPr lang="en-US" smtClean="0"/>
              <a:pPr/>
              <a:t>‹#›</a:t>
            </a:fld>
            <a:endParaRPr lang="en-US"/>
          </a:p>
        </p:txBody>
      </p:sp>
    </p:spTree>
    <p:extLst>
      <p:ext uri="{BB962C8B-B14F-4D97-AF65-F5344CB8AC3E}">
        <p14:creationId xmlns:p14="http://schemas.microsoft.com/office/powerpoint/2010/main" val="9753462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Ataskaitos_PV@vpt.lt"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10" Type="http://schemas.openxmlformats.org/officeDocument/2006/relationships/image" Target="../media/image2.png"/><Relationship Id="rId4" Type="http://schemas.openxmlformats.org/officeDocument/2006/relationships/diagramData" Target="../diagrams/data1.xml"/><Relationship Id="rId9" Type="http://schemas.openxmlformats.org/officeDocument/2006/relationships/hyperlink" Target="https://ataskaitos.eviesiejipirkimai.lt/"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16200000" scaled="1"/>
          <a:tileRect/>
        </a:gradFill>
        <a:effectLst/>
      </p:bgPr>
    </p:bg>
    <p:spTree>
      <p:nvGrpSpPr>
        <p:cNvPr id="1" name=""/>
        <p:cNvGrpSpPr/>
        <p:nvPr/>
      </p:nvGrpSpPr>
      <p:grpSpPr>
        <a:xfrm>
          <a:off x="0" y="0"/>
          <a:ext cx="0" cy="0"/>
          <a:chOff x="0" y="0"/>
          <a:chExt cx="0" cy="0"/>
        </a:xfrm>
      </p:grpSpPr>
      <p:sp>
        <p:nvSpPr>
          <p:cNvPr id="2" name="Pavadinimas 1"/>
          <p:cNvSpPr>
            <a:spLocks noGrp="1"/>
          </p:cNvSpPr>
          <p:nvPr>
            <p:ph type="ctrTitle"/>
          </p:nvPr>
        </p:nvSpPr>
        <p:spPr>
          <a:xfrm>
            <a:off x="685800" y="2219877"/>
            <a:ext cx="9795588" cy="2405911"/>
          </a:xfrm>
        </p:spPr>
        <p:txBody>
          <a:bodyPr>
            <a:normAutofit fontScale="90000"/>
          </a:bodyPr>
          <a:lstStyle/>
          <a:p>
            <a:pPr>
              <a:lnSpc>
                <a:spcPts val="5130"/>
              </a:lnSpc>
            </a:pPr>
            <a:br>
              <a:rPr lang="en-US" sz="5400"/>
            </a:br>
            <a:br>
              <a:rPr lang="en-US" sz="5400"/>
            </a:br>
            <a:r>
              <a:rPr lang="lt-LT" sz="5400" b="1"/>
              <a:t>Pirkimų, atliktų gynybos ir saugumo srityje, kalendorinių metų ataskaitos (AtGn-2 forma) pildymas</a:t>
            </a:r>
            <a:endParaRPr lang="lt-LT" sz="4900" b="1">
              <a:cs typeface="Times New Roman" panose="02020603050405020304" pitchFamily="18" charset="0"/>
            </a:endParaRPr>
          </a:p>
        </p:txBody>
      </p:sp>
      <p:pic>
        <p:nvPicPr>
          <p:cNvPr id="5" name="Paveikslėlis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13435" y="4786103"/>
            <a:ext cx="2181225" cy="1985963"/>
          </a:xfrm>
          <a:prstGeom prst="rect">
            <a:avLst/>
          </a:prstGeom>
        </p:spPr>
      </p:pic>
      <p:pic>
        <p:nvPicPr>
          <p:cNvPr id="6" name="Paveikslėlis 5"/>
          <p:cNvPicPr>
            <a:picLocks noChangeAspect="1"/>
          </p:cNvPicPr>
          <p:nvPr/>
        </p:nvPicPr>
        <p:blipFill rotWithShape="1">
          <a:blip r:embed="rId3" cstate="print">
            <a:extLst>
              <a:ext uri="{28A0092B-C50C-407E-A947-70E740481C1C}">
                <a14:useLocalDpi xmlns:a14="http://schemas.microsoft.com/office/drawing/2010/main" val="0"/>
              </a:ext>
            </a:extLst>
          </a:blip>
          <a:srcRect l="33462" t="9477" r="5087" b="53886"/>
          <a:stretch/>
        </p:blipFill>
        <p:spPr>
          <a:xfrm>
            <a:off x="0" y="0"/>
            <a:ext cx="5238284" cy="2843561"/>
          </a:xfrm>
          <a:prstGeom prst="rect">
            <a:avLst/>
          </a:prstGeom>
        </p:spPr>
      </p:pic>
      <p:sp>
        <p:nvSpPr>
          <p:cNvPr id="3" name="TextBox 2">
            <a:extLst>
              <a:ext uri="{FF2B5EF4-FFF2-40B4-BE49-F238E27FC236}">
                <a16:creationId xmlns:a16="http://schemas.microsoft.com/office/drawing/2014/main" id="{0C25C5B2-43E3-2C20-C255-40C87B7ED103}"/>
              </a:ext>
            </a:extLst>
          </p:cNvPr>
          <p:cNvSpPr txBox="1"/>
          <p:nvPr/>
        </p:nvSpPr>
        <p:spPr>
          <a:xfrm>
            <a:off x="4351498" y="5596204"/>
            <a:ext cx="2743199" cy="3657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lt-LT" noProof="0">
                <a:cs typeface="Calibri"/>
              </a:rPr>
              <a:t>Galioja</a:t>
            </a:r>
            <a:r>
              <a:rPr lang="en-US">
                <a:cs typeface="Calibri"/>
              </a:rPr>
              <a:t> </a:t>
            </a:r>
            <a:r>
              <a:rPr lang="lt-LT" noProof="0">
                <a:cs typeface="Calibri"/>
              </a:rPr>
              <a:t>nuo </a:t>
            </a:r>
            <a:r>
              <a:rPr lang="lt-LT">
                <a:cs typeface="Calibri"/>
              </a:rPr>
              <a:t>2025-12-29</a:t>
            </a:r>
            <a:endParaRPr lang="en-US"/>
          </a:p>
        </p:txBody>
      </p:sp>
    </p:spTree>
    <p:extLst>
      <p:ext uri="{BB962C8B-B14F-4D97-AF65-F5344CB8AC3E}">
        <p14:creationId xmlns:p14="http://schemas.microsoft.com/office/powerpoint/2010/main" val="3155751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EF996-650F-C74E-B6A7-935E07E6E0FC}"/>
            </a:ext>
          </a:extLst>
        </p:cNvPr>
        <p:cNvGrpSpPr/>
        <p:nvPr/>
      </p:nvGrpSpPr>
      <p:grpSpPr>
        <a:xfrm>
          <a:off x="0" y="0"/>
          <a:ext cx="0" cy="0"/>
          <a:chOff x="0" y="0"/>
          <a:chExt cx="0" cy="0"/>
        </a:xfrm>
      </p:grpSpPr>
      <p:pic>
        <p:nvPicPr>
          <p:cNvPr id="10" name="Paveikslėlis 9">
            <a:extLst>
              <a:ext uri="{FF2B5EF4-FFF2-40B4-BE49-F238E27FC236}">
                <a16:creationId xmlns:a16="http://schemas.microsoft.com/office/drawing/2014/main" id="{80E6FD85-0367-C6C7-2ADD-866B102E607F}"/>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13" name="Pavadinimas 1">
            <a:extLst>
              <a:ext uri="{FF2B5EF4-FFF2-40B4-BE49-F238E27FC236}">
                <a16:creationId xmlns:a16="http://schemas.microsoft.com/office/drawing/2014/main" id="{49C41BC6-A698-4677-06CF-1DF7FC72DADA}"/>
              </a:ext>
            </a:extLst>
          </p:cNvPr>
          <p:cNvSpPr>
            <a:spLocks noGrp="1"/>
          </p:cNvSpPr>
          <p:nvPr>
            <p:ph type="title"/>
          </p:nvPr>
        </p:nvSpPr>
        <p:spPr>
          <a:xfrm>
            <a:off x="884903" y="99025"/>
            <a:ext cx="10581992" cy="2578946"/>
          </a:xfrm>
        </p:spPr>
        <p:txBody>
          <a:bodyPr>
            <a:noAutofit/>
          </a:bodyPr>
          <a:lstStyle/>
          <a:p>
            <a:pPr marL="252000" indent="-324000">
              <a:lnSpc>
                <a:spcPct val="114000"/>
              </a:lnSpc>
            </a:pPr>
            <a:r>
              <a:rPr lang="lt-LT" sz="2600" b="1"/>
              <a:t> </a:t>
            </a:r>
            <a:br>
              <a:rPr lang="lt-LT" sz="2600" b="1"/>
            </a:br>
            <a:br>
              <a:rPr lang="lt-LT" sz="2600" b="1"/>
            </a:br>
            <a:r>
              <a:rPr lang="en-US" sz="2600" b="1">
                <a:latin typeface="+mn-lt"/>
              </a:rPr>
              <a:t>III.1 </a:t>
            </a:r>
            <a:r>
              <a:rPr lang="en-US" sz="2600" b="1" err="1">
                <a:latin typeface="+mn-lt"/>
              </a:rPr>
              <a:t>dalies</a:t>
            </a:r>
            <a:r>
              <a:rPr lang="en-US" sz="2600" b="1">
                <a:latin typeface="+mn-lt"/>
              </a:rPr>
              <a:t> </a:t>
            </a:r>
            <a:r>
              <a:rPr lang="en-US" sz="2600" b="1" err="1">
                <a:latin typeface="+mn-lt"/>
              </a:rPr>
              <a:t>pildymas</a:t>
            </a:r>
            <a:r>
              <a:rPr lang="en-US" sz="2600" b="1"/>
              <a:t>  </a:t>
            </a:r>
            <a:br>
              <a:rPr lang="lt-LT" sz="2600" b="1"/>
            </a:br>
            <a:br>
              <a:rPr lang="lt-LT" sz="2600" b="1"/>
            </a:br>
            <a:r>
              <a:rPr lang="lt-LT" sz="1800">
                <a:latin typeface="+mn-lt"/>
              </a:rPr>
              <a:t>1.</a:t>
            </a:r>
            <a:r>
              <a:rPr lang="lt-LT" sz="2600" b="1"/>
              <a:t> </a:t>
            </a:r>
            <a:r>
              <a:rPr lang="lt-LT" sz="1800">
                <a:latin typeface="Calibri" panose="020F0502020204030204" pitchFamily="34" charset="0"/>
                <a:ea typeface="Calibri" panose="020F0502020204030204" pitchFamily="34" charset="0"/>
                <a:cs typeface="Calibri" panose="020F0502020204030204" pitchFamily="34" charset="0"/>
              </a:rPr>
              <a:t>III.1 dalyje nurodoma per ataskaitinius kalendorinius metus atliktų mažos vertės pirkimų bendra sutarčių vertė bei skaičius atskirai prekėms, paslaugoms ir darbams.</a:t>
            </a:r>
            <a:br>
              <a:rPr lang="lt-LT" sz="1800">
                <a:latin typeface="Calibri" panose="020F0502020204030204" pitchFamily="34" charset="0"/>
                <a:ea typeface="Calibri" panose="020F0502020204030204" pitchFamily="34" charset="0"/>
                <a:cs typeface="Calibri" panose="020F0502020204030204" pitchFamily="34" charset="0"/>
              </a:rPr>
            </a:br>
            <a:r>
              <a:rPr lang="lt-LT" sz="1800">
                <a:latin typeface="Calibri" panose="020F0502020204030204" pitchFamily="34" charset="0"/>
                <a:ea typeface="Calibri" panose="020F0502020204030204" pitchFamily="34" charset="0"/>
                <a:cs typeface="Calibri" panose="020F0502020204030204" pitchFamily="34" charset="0"/>
              </a:rPr>
              <a:t>2. Eilutė „</a:t>
            </a:r>
            <a:r>
              <a:rPr lang="lt-LT" sz="1800" b="1">
                <a:latin typeface="Calibri" panose="020F0502020204030204" pitchFamily="34" charset="0"/>
                <a:ea typeface="Calibri" panose="020F0502020204030204" pitchFamily="34" charset="0"/>
                <a:cs typeface="Calibri" panose="020F0502020204030204" pitchFamily="34" charset="0"/>
              </a:rPr>
              <a:t>Iš viso</a:t>
            </a:r>
            <a:r>
              <a:rPr lang="lt-LT" sz="1800">
                <a:latin typeface="Calibri" panose="020F0502020204030204" pitchFamily="34" charset="0"/>
                <a:ea typeface="Calibri" panose="020F0502020204030204" pitchFamily="34" charset="0"/>
                <a:cs typeface="Calibri" panose="020F0502020204030204" pitchFamily="34" charset="0"/>
              </a:rPr>
              <a:t>“ užpildoma automatiškai.</a:t>
            </a:r>
            <a:br>
              <a:rPr lang="lt-LT" sz="1800">
                <a:latin typeface="Calibri" panose="020F0502020204030204" pitchFamily="34" charset="0"/>
                <a:ea typeface="Calibri" panose="020F0502020204030204" pitchFamily="34" charset="0"/>
                <a:cs typeface="Calibri" panose="020F0502020204030204" pitchFamily="34" charset="0"/>
              </a:rPr>
            </a:br>
            <a:br>
              <a:rPr lang="en-US" sz="2600" b="1"/>
            </a:br>
            <a:endParaRPr lang="en-US" sz="2600" b="1"/>
          </a:p>
        </p:txBody>
      </p:sp>
      <p:sp>
        <p:nvSpPr>
          <p:cNvPr id="2" name="Slide Number Placeholder 1">
            <a:extLst>
              <a:ext uri="{FF2B5EF4-FFF2-40B4-BE49-F238E27FC236}">
                <a16:creationId xmlns:a16="http://schemas.microsoft.com/office/drawing/2014/main" id="{CAF4A091-5592-09F2-9D0D-CC94424EDF99}"/>
              </a:ext>
            </a:extLst>
          </p:cNvPr>
          <p:cNvSpPr>
            <a:spLocks noGrp="1"/>
          </p:cNvSpPr>
          <p:nvPr>
            <p:ph type="sldNum" sz="quarter" idx="12"/>
          </p:nvPr>
        </p:nvSpPr>
        <p:spPr/>
        <p:txBody>
          <a:bodyPr/>
          <a:lstStyle/>
          <a:p>
            <a:fld id="{49EC5416-78B8-4F37-B286-A40543F63F6D}" type="slidenum">
              <a:rPr lang="en-US" smtClean="0"/>
              <a:pPr/>
              <a:t>10</a:t>
            </a:fld>
            <a:endParaRPr lang="en-US"/>
          </a:p>
        </p:txBody>
      </p:sp>
      <p:sp>
        <p:nvSpPr>
          <p:cNvPr id="7" name="Flowchart: Connector 6">
            <a:extLst>
              <a:ext uri="{FF2B5EF4-FFF2-40B4-BE49-F238E27FC236}">
                <a16:creationId xmlns:a16="http://schemas.microsoft.com/office/drawing/2014/main" id="{E7F7A027-9B4A-89B2-1454-B71F0133F8F0}"/>
              </a:ext>
            </a:extLst>
          </p:cNvPr>
          <p:cNvSpPr/>
          <p:nvPr/>
        </p:nvSpPr>
        <p:spPr>
          <a:xfrm>
            <a:off x="644650" y="4273843"/>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lowchart: Connector 7">
            <a:extLst>
              <a:ext uri="{FF2B5EF4-FFF2-40B4-BE49-F238E27FC236}">
                <a16:creationId xmlns:a16="http://schemas.microsoft.com/office/drawing/2014/main" id="{9BE740BC-DF87-3C2D-2822-47F62A8EC04D}"/>
              </a:ext>
            </a:extLst>
          </p:cNvPr>
          <p:cNvSpPr/>
          <p:nvPr/>
        </p:nvSpPr>
        <p:spPr>
          <a:xfrm>
            <a:off x="668903" y="5515041"/>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84D262BA-9100-0CE3-06A2-627777F59B02}"/>
              </a:ext>
            </a:extLst>
          </p:cNvPr>
          <p:cNvSpPr txBox="1"/>
          <p:nvPr/>
        </p:nvSpPr>
        <p:spPr>
          <a:xfrm>
            <a:off x="657250" y="4295810"/>
            <a:ext cx="432000" cy="432000"/>
          </a:xfrm>
          <a:prstGeom prst="rect">
            <a:avLst/>
          </a:prstGeom>
          <a:noFill/>
        </p:spPr>
        <p:txBody>
          <a:bodyPr wrap="square" rtlCol="0">
            <a:spAutoFit/>
          </a:bodyPr>
          <a:lstStyle/>
          <a:p>
            <a:r>
              <a:rPr lang="lt-LT">
                <a:solidFill>
                  <a:srgbClr val="FF0000"/>
                </a:solidFill>
              </a:rPr>
              <a:t> </a:t>
            </a:r>
            <a:r>
              <a:rPr lang="lt-LT" b="1">
                <a:solidFill>
                  <a:srgbClr val="FF0000"/>
                </a:solidFill>
              </a:rPr>
              <a:t>1</a:t>
            </a:r>
            <a:endParaRPr lang="en-US" b="1">
              <a:solidFill>
                <a:srgbClr val="FF0000"/>
              </a:solidFill>
            </a:endParaRPr>
          </a:p>
        </p:txBody>
      </p:sp>
      <p:sp>
        <p:nvSpPr>
          <p:cNvPr id="11" name="TextBox 10">
            <a:extLst>
              <a:ext uri="{FF2B5EF4-FFF2-40B4-BE49-F238E27FC236}">
                <a16:creationId xmlns:a16="http://schemas.microsoft.com/office/drawing/2014/main" id="{21C678B4-CFB4-0533-6E9D-28826893BDDB}"/>
              </a:ext>
            </a:extLst>
          </p:cNvPr>
          <p:cNvSpPr txBox="1"/>
          <p:nvPr/>
        </p:nvSpPr>
        <p:spPr>
          <a:xfrm>
            <a:off x="682803" y="5565039"/>
            <a:ext cx="432000" cy="432000"/>
          </a:xfrm>
          <a:prstGeom prst="rect">
            <a:avLst/>
          </a:prstGeom>
          <a:noFill/>
        </p:spPr>
        <p:txBody>
          <a:bodyPr wrap="square" rtlCol="0">
            <a:spAutoFit/>
          </a:bodyPr>
          <a:lstStyle/>
          <a:p>
            <a:r>
              <a:rPr lang="lt-LT" b="1">
                <a:solidFill>
                  <a:srgbClr val="FF0000"/>
                </a:solidFill>
              </a:rPr>
              <a:t> 2</a:t>
            </a:r>
            <a:endParaRPr lang="en-US" b="1">
              <a:solidFill>
                <a:srgbClr val="FF0000"/>
              </a:solidFill>
            </a:endParaRPr>
          </a:p>
        </p:txBody>
      </p:sp>
      <p:pic>
        <p:nvPicPr>
          <p:cNvPr id="12" name="Picture 11">
            <a:extLst>
              <a:ext uri="{FF2B5EF4-FFF2-40B4-BE49-F238E27FC236}">
                <a16:creationId xmlns:a16="http://schemas.microsoft.com/office/drawing/2014/main" id="{4CA1D92F-DE93-181C-BF27-31FDE1F6CA4C}"/>
              </a:ext>
            </a:extLst>
          </p:cNvPr>
          <p:cNvPicPr>
            <a:picLocks noChangeAspect="1"/>
          </p:cNvPicPr>
          <p:nvPr/>
        </p:nvPicPr>
        <p:blipFill>
          <a:blip r:embed="rId3"/>
          <a:stretch>
            <a:fillRect/>
          </a:stretch>
        </p:blipFill>
        <p:spPr>
          <a:xfrm>
            <a:off x="1217385" y="2857111"/>
            <a:ext cx="9593837" cy="3265464"/>
          </a:xfrm>
          <a:prstGeom prst="rect">
            <a:avLst/>
          </a:prstGeom>
        </p:spPr>
      </p:pic>
      <p:sp>
        <p:nvSpPr>
          <p:cNvPr id="14" name="Rectangle 13">
            <a:extLst>
              <a:ext uri="{FF2B5EF4-FFF2-40B4-BE49-F238E27FC236}">
                <a16:creationId xmlns:a16="http://schemas.microsoft.com/office/drawing/2014/main" id="{7F94BBF2-0CF6-A40D-0644-3CBFD5594DA8}"/>
              </a:ext>
            </a:extLst>
          </p:cNvPr>
          <p:cNvSpPr/>
          <p:nvPr/>
        </p:nvSpPr>
        <p:spPr>
          <a:xfrm>
            <a:off x="1217385" y="4338320"/>
            <a:ext cx="9491255" cy="1198688"/>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AA05ADC-F1FA-86FA-F2E2-0C6C93662C71}"/>
              </a:ext>
            </a:extLst>
          </p:cNvPr>
          <p:cNvSpPr/>
          <p:nvPr/>
        </p:nvSpPr>
        <p:spPr>
          <a:xfrm>
            <a:off x="1217385" y="5608320"/>
            <a:ext cx="9491255" cy="34543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664889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3DA2B4-7113-6A6A-D38A-CE33B93A5F09}"/>
            </a:ext>
          </a:extLst>
        </p:cNvPr>
        <p:cNvGrpSpPr/>
        <p:nvPr/>
      </p:nvGrpSpPr>
      <p:grpSpPr>
        <a:xfrm>
          <a:off x="0" y="0"/>
          <a:ext cx="0" cy="0"/>
          <a:chOff x="0" y="0"/>
          <a:chExt cx="0" cy="0"/>
        </a:xfrm>
      </p:grpSpPr>
      <p:pic>
        <p:nvPicPr>
          <p:cNvPr id="10" name="Paveikslėlis 9">
            <a:extLst>
              <a:ext uri="{FF2B5EF4-FFF2-40B4-BE49-F238E27FC236}">
                <a16:creationId xmlns:a16="http://schemas.microsoft.com/office/drawing/2014/main" id="{728FB09C-1ACC-392C-378A-010B0D48EDE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13" name="Pavadinimas 1">
            <a:extLst>
              <a:ext uri="{FF2B5EF4-FFF2-40B4-BE49-F238E27FC236}">
                <a16:creationId xmlns:a16="http://schemas.microsoft.com/office/drawing/2014/main" id="{27B5E7BD-42B9-08FA-96C5-A5C75D2898D6}"/>
              </a:ext>
            </a:extLst>
          </p:cNvPr>
          <p:cNvSpPr>
            <a:spLocks noGrp="1"/>
          </p:cNvSpPr>
          <p:nvPr>
            <p:ph type="title"/>
          </p:nvPr>
        </p:nvSpPr>
        <p:spPr>
          <a:xfrm>
            <a:off x="952889" y="1"/>
            <a:ext cx="10663973" cy="3194664"/>
          </a:xfrm>
        </p:spPr>
        <p:txBody>
          <a:bodyPr>
            <a:noAutofit/>
          </a:bodyPr>
          <a:lstStyle/>
          <a:p>
            <a:pPr marL="252000" lvl="0" indent="-324000">
              <a:lnSpc>
                <a:spcPct val="114000"/>
              </a:lnSpc>
              <a:spcBef>
                <a:spcPts val="0"/>
              </a:spcBef>
              <a:defRPr/>
            </a:pPr>
            <a:br>
              <a:rPr lang="lt-LT" sz="2600" b="1"/>
            </a:br>
            <a:br>
              <a:rPr lang="lt-LT" sz="2600" b="1"/>
            </a:br>
            <a:r>
              <a:rPr lang="lt-LT" sz="2600" b="1">
                <a:latin typeface="+mn-lt"/>
              </a:rPr>
              <a:t>III.2 dalies pildymas</a:t>
            </a:r>
            <a:br>
              <a:rPr lang="lt-LT" sz="1500"/>
            </a:br>
            <a:br>
              <a:rPr lang="lt-LT" sz="1500"/>
            </a:br>
            <a:r>
              <a:rPr lang="lt-LT" sz="1800">
                <a:latin typeface="+mn-lt"/>
              </a:rPr>
              <a:t>Pateikiami duomenys apie įslaptintos informacijos naudojimą, nurodant pirkimų skaičių ir vertę atskirai kiekvienai slaptumo žymai, kuri buvo naudojama pirkime. </a:t>
            </a:r>
            <a:br>
              <a:rPr lang="lt-LT" sz="1800">
                <a:latin typeface="+mn-lt"/>
              </a:rPr>
            </a:br>
            <a:r>
              <a:rPr lang="lt-LT" sz="1800">
                <a:latin typeface="+mn-lt"/>
              </a:rPr>
              <a:t>1. Stulpelyje „Slaptai“ nurodykite bendrą pirkimų, su slaptumo žyma SLAPTAI, skaičių ir vertę.</a:t>
            </a:r>
            <a:br>
              <a:rPr lang="lt-LT" sz="1800">
                <a:latin typeface="+mn-lt"/>
              </a:rPr>
            </a:br>
            <a:r>
              <a:rPr lang="lt-LT" sz="1800">
                <a:latin typeface="+mn-lt"/>
              </a:rPr>
              <a:t>2. Stulpelyje „Konfidencialiai“ nurodykite bendrą pirkimų, su slaptumo žyma KONFIDENCIALIAI, skaičių ir vertę.</a:t>
            </a:r>
            <a:br>
              <a:rPr lang="lt-LT" sz="1800">
                <a:latin typeface="+mn-lt"/>
              </a:rPr>
            </a:br>
            <a:r>
              <a:rPr lang="lt-LT" sz="1800">
                <a:latin typeface="+mn-lt"/>
              </a:rPr>
              <a:t>3. Stulpelyje „Riboto naudojimo“ nurodykite bendrą pirkimų, su slaptumo žyma RIBOTO NAUDOJIMO, skaičių ir vertę.</a:t>
            </a:r>
            <a:br>
              <a:rPr lang="lt-LT" sz="1800">
                <a:latin typeface="+mn-lt"/>
              </a:rPr>
            </a:br>
            <a:r>
              <a:rPr lang="lt-LT" sz="1800">
                <a:latin typeface="+mn-lt"/>
              </a:rPr>
              <a:t>4. </a:t>
            </a:r>
            <a:r>
              <a:rPr lang="lt-LT" sz="1800">
                <a:latin typeface="Calibri" panose="020F0502020204030204" pitchFamily="34" charset="0"/>
                <a:ea typeface="Calibri" panose="020F0502020204030204" pitchFamily="34" charset="0"/>
                <a:cs typeface="Calibri" panose="020F0502020204030204" pitchFamily="34" charset="0"/>
              </a:rPr>
              <a:t>Stulpelis „</a:t>
            </a:r>
            <a:r>
              <a:rPr lang="lt-LT" sz="1800" b="1">
                <a:latin typeface="Calibri" panose="020F0502020204030204" pitchFamily="34" charset="0"/>
                <a:ea typeface="Calibri" panose="020F0502020204030204" pitchFamily="34" charset="0"/>
                <a:cs typeface="Calibri" panose="020F0502020204030204" pitchFamily="34" charset="0"/>
              </a:rPr>
              <a:t>Iš viso</a:t>
            </a:r>
            <a:r>
              <a:rPr lang="lt-LT" sz="1800">
                <a:latin typeface="Calibri" panose="020F0502020204030204" pitchFamily="34" charset="0"/>
                <a:ea typeface="Calibri" panose="020F0502020204030204" pitchFamily="34" charset="0"/>
                <a:cs typeface="Calibri" panose="020F0502020204030204" pitchFamily="34" charset="0"/>
              </a:rPr>
              <a:t>“ užpildoma automatiškai.</a:t>
            </a:r>
            <a:br>
              <a:rPr lang="lt-LT" sz="2600" b="1"/>
            </a:br>
            <a:br>
              <a:rPr lang="lt-LT" sz="2600" b="1"/>
            </a:br>
            <a:endParaRPr lang="en-US" sz="2600" b="1"/>
          </a:p>
        </p:txBody>
      </p:sp>
      <p:sp>
        <p:nvSpPr>
          <p:cNvPr id="2" name="Slide Number Placeholder 1">
            <a:extLst>
              <a:ext uri="{FF2B5EF4-FFF2-40B4-BE49-F238E27FC236}">
                <a16:creationId xmlns:a16="http://schemas.microsoft.com/office/drawing/2014/main" id="{34AFC58D-F1F3-28A7-F549-F136383F3328}"/>
              </a:ext>
            </a:extLst>
          </p:cNvPr>
          <p:cNvSpPr>
            <a:spLocks noGrp="1"/>
          </p:cNvSpPr>
          <p:nvPr>
            <p:ph type="sldNum" sz="quarter" idx="12"/>
          </p:nvPr>
        </p:nvSpPr>
        <p:spPr/>
        <p:txBody>
          <a:bodyPr/>
          <a:lstStyle/>
          <a:p>
            <a:fld id="{49EC5416-78B8-4F37-B286-A40543F63F6D}" type="slidenum">
              <a:rPr lang="en-US" smtClean="0"/>
              <a:pPr/>
              <a:t>11</a:t>
            </a:fld>
            <a:endParaRPr lang="en-US"/>
          </a:p>
        </p:txBody>
      </p:sp>
      <p:sp>
        <p:nvSpPr>
          <p:cNvPr id="14" name="Flowchart: Connector 13">
            <a:extLst>
              <a:ext uri="{FF2B5EF4-FFF2-40B4-BE49-F238E27FC236}">
                <a16:creationId xmlns:a16="http://schemas.microsoft.com/office/drawing/2014/main" id="{0507095E-1262-E778-DDBB-8BD968E75FF3}"/>
              </a:ext>
            </a:extLst>
          </p:cNvPr>
          <p:cNvSpPr/>
          <p:nvPr/>
        </p:nvSpPr>
        <p:spPr>
          <a:xfrm>
            <a:off x="3270495" y="3305017"/>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id="{9A9875EC-AB70-BED7-5054-8165B09AA733}"/>
              </a:ext>
            </a:extLst>
          </p:cNvPr>
          <p:cNvSpPr/>
          <p:nvPr/>
        </p:nvSpPr>
        <p:spPr>
          <a:xfrm>
            <a:off x="5464748" y="3305017"/>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E2B815CA-D9EA-0348-E4EB-3614F7D9F49F}"/>
              </a:ext>
            </a:extLst>
          </p:cNvPr>
          <p:cNvSpPr txBox="1"/>
          <p:nvPr/>
        </p:nvSpPr>
        <p:spPr>
          <a:xfrm>
            <a:off x="3262147" y="3333976"/>
            <a:ext cx="432000" cy="432000"/>
          </a:xfrm>
          <a:prstGeom prst="rect">
            <a:avLst/>
          </a:prstGeom>
          <a:noFill/>
        </p:spPr>
        <p:txBody>
          <a:bodyPr wrap="square" rtlCol="0">
            <a:spAutoFit/>
          </a:bodyPr>
          <a:lstStyle/>
          <a:p>
            <a:r>
              <a:rPr lang="lt-LT" b="1">
                <a:solidFill>
                  <a:srgbClr val="FF0000"/>
                </a:solidFill>
              </a:rPr>
              <a:t> 1  </a:t>
            </a:r>
            <a:endParaRPr lang="en-US" b="1">
              <a:solidFill>
                <a:srgbClr val="FF0000"/>
              </a:solidFill>
            </a:endParaRPr>
          </a:p>
        </p:txBody>
      </p:sp>
      <p:sp>
        <p:nvSpPr>
          <p:cNvPr id="17" name="TextBox 16">
            <a:extLst>
              <a:ext uri="{FF2B5EF4-FFF2-40B4-BE49-F238E27FC236}">
                <a16:creationId xmlns:a16="http://schemas.microsoft.com/office/drawing/2014/main" id="{0F4ABA5F-F4C9-7614-1D10-EC7F26AAAF6E}"/>
              </a:ext>
            </a:extLst>
          </p:cNvPr>
          <p:cNvSpPr txBox="1"/>
          <p:nvPr/>
        </p:nvSpPr>
        <p:spPr>
          <a:xfrm>
            <a:off x="5464748" y="3326093"/>
            <a:ext cx="432000" cy="432000"/>
          </a:xfrm>
          <a:prstGeom prst="rect">
            <a:avLst/>
          </a:prstGeom>
          <a:noFill/>
        </p:spPr>
        <p:txBody>
          <a:bodyPr wrap="square" rtlCol="0">
            <a:spAutoFit/>
          </a:bodyPr>
          <a:lstStyle/>
          <a:p>
            <a:r>
              <a:rPr lang="lt-LT" b="1">
                <a:solidFill>
                  <a:srgbClr val="FF0000"/>
                </a:solidFill>
              </a:rPr>
              <a:t> 2</a:t>
            </a:r>
            <a:endParaRPr lang="en-US" b="1">
              <a:solidFill>
                <a:srgbClr val="FF0000"/>
              </a:solidFill>
            </a:endParaRPr>
          </a:p>
        </p:txBody>
      </p:sp>
      <p:pic>
        <p:nvPicPr>
          <p:cNvPr id="4" name="Picture 3">
            <a:extLst>
              <a:ext uri="{FF2B5EF4-FFF2-40B4-BE49-F238E27FC236}">
                <a16:creationId xmlns:a16="http://schemas.microsoft.com/office/drawing/2014/main" id="{8673148C-D402-A40C-3526-1CF5FB655BDE}"/>
              </a:ext>
            </a:extLst>
          </p:cNvPr>
          <p:cNvPicPr>
            <a:picLocks noChangeAspect="1"/>
          </p:cNvPicPr>
          <p:nvPr/>
        </p:nvPicPr>
        <p:blipFill>
          <a:blip r:embed="rId3"/>
          <a:stretch>
            <a:fillRect/>
          </a:stretch>
        </p:blipFill>
        <p:spPr>
          <a:xfrm>
            <a:off x="952889" y="3765976"/>
            <a:ext cx="10663973" cy="2195125"/>
          </a:xfrm>
          <a:prstGeom prst="rect">
            <a:avLst/>
          </a:prstGeom>
        </p:spPr>
      </p:pic>
      <p:sp>
        <p:nvSpPr>
          <p:cNvPr id="5" name="Rectangle 4">
            <a:extLst>
              <a:ext uri="{FF2B5EF4-FFF2-40B4-BE49-F238E27FC236}">
                <a16:creationId xmlns:a16="http://schemas.microsoft.com/office/drawing/2014/main" id="{59D1AA60-2053-CFD1-7F4A-F073473E500A}"/>
              </a:ext>
            </a:extLst>
          </p:cNvPr>
          <p:cNvSpPr/>
          <p:nvPr/>
        </p:nvSpPr>
        <p:spPr>
          <a:xfrm>
            <a:off x="2418080" y="4988560"/>
            <a:ext cx="2194560" cy="75184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E20E5FF2-AE06-EA9C-EB30-8EFF1446F530}"/>
              </a:ext>
            </a:extLst>
          </p:cNvPr>
          <p:cNvSpPr/>
          <p:nvPr/>
        </p:nvSpPr>
        <p:spPr>
          <a:xfrm>
            <a:off x="4683760" y="4988560"/>
            <a:ext cx="2103120" cy="75184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25B9E196-0E34-050A-783C-9CB83EBC48CC}"/>
              </a:ext>
            </a:extLst>
          </p:cNvPr>
          <p:cNvSpPr/>
          <p:nvPr/>
        </p:nvSpPr>
        <p:spPr>
          <a:xfrm>
            <a:off x="7020560" y="4988560"/>
            <a:ext cx="2174240" cy="75184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9C619AB-1876-F27A-D0CD-107EE30344BA}"/>
              </a:ext>
            </a:extLst>
          </p:cNvPr>
          <p:cNvSpPr/>
          <p:nvPr/>
        </p:nvSpPr>
        <p:spPr>
          <a:xfrm>
            <a:off x="9357360" y="4988560"/>
            <a:ext cx="2174240" cy="75184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lowchart: Connector 18">
            <a:extLst>
              <a:ext uri="{FF2B5EF4-FFF2-40B4-BE49-F238E27FC236}">
                <a16:creationId xmlns:a16="http://schemas.microsoft.com/office/drawing/2014/main" id="{BDD798EA-CCC2-2C07-6C52-397295434840}"/>
              </a:ext>
            </a:extLst>
          </p:cNvPr>
          <p:cNvSpPr/>
          <p:nvPr/>
        </p:nvSpPr>
        <p:spPr>
          <a:xfrm>
            <a:off x="7850474" y="3325765"/>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579B5F56-887E-4AFB-9F09-87793328F070}"/>
              </a:ext>
            </a:extLst>
          </p:cNvPr>
          <p:cNvSpPr txBox="1"/>
          <p:nvPr/>
        </p:nvSpPr>
        <p:spPr>
          <a:xfrm>
            <a:off x="7917611" y="3333976"/>
            <a:ext cx="432000" cy="432000"/>
          </a:xfrm>
          <a:prstGeom prst="rect">
            <a:avLst/>
          </a:prstGeom>
          <a:noFill/>
        </p:spPr>
        <p:txBody>
          <a:bodyPr wrap="square" rtlCol="0">
            <a:spAutoFit/>
          </a:bodyPr>
          <a:lstStyle/>
          <a:p>
            <a:r>
              <a:rPr lang="lt-LT" b="1">
                <a:solidFill>
                  <a:srgbClr val="FF0000"/>
                </a:solidFill>
              </a:rPr>
              <a:t>3</a:t>
            </a:r>
            <a:endParaRPr lang="en-US" b="1">
              <a:solidFill>
                <a:srgbClr val="FF0000"/>
              </a:solidFill>
            </a:endParaRPr>
          </a:p>
        </p:txBody>
      </p:sp>
      <p:sp>
        <p:nvSpPr>
          <p:cNvPr id="21" name="Flowchart: Connector 20">
            <a:extLst>
              <a:ext uri="{FF2B5EF4-FFF2-40B4-BE49-F238E27FC236}">
                <a16:creationId xmlns:a16="http://schemas.microsoft.com/office/drawing/2014/main" id="{638C9714-C299-B312-A08C-08CA74C60153}"/>
              </a:ext>
            </a:extLst>
          </p:cNvPr>
          <p:cNvSpPr/>
          <p:nvPr/>
        </p:nvSpPr>
        <p:spPr>
          <a:xfrm>
            <a:off x="10236200" y="3314252"/>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FE77065C-0D69-2A34-8AF4-073AA7468DAA}"/>
              </a:ext>
            </a:extLst>
          </p:cNvPr>
          <p:cNvSpPr txBox="1"/>
          <p:nvPr/>
        </p:nvSpPr>
        <p:spPr>
          <a:xfrm>
            <a:off x="10307769" y="3344415"/>
            <a:ext cx="432000" cy="432000"/>
          </a:xfrm>
          <a:prstGeom prst="rect">
            <a:avLst/>
          </a:prstGeom>
          <a:noFill/>
        </p:spPr>
        <p:txBody>
          <a:bodyPr wrap="square" rtlCol="0">
            <a:spAutoFit/>
          </a:bodyPr>
          <a:lstStyle/>
          <a:p>
            <a:r>
              <a:rPr lang="lt-LT" b="1">
                <a:solidFill>
                  <a:srgbClr val="FF0000"/>
                </a:solidFill>
              </a:rPr>
              <a:t>4</a:t>
            </a:r>
            <a:endParaRPr lang="en-US" b="1">
              <a:solidFill>
                <a:srgbClr val="FF0000"/>
              </a:solidFill>
            </a:endParaRPr>
          </a:p>
        </p:txBody>
      </p:sp>
    </p:spTree>
    <p:extLst>
      <p:ext uri="{BB962C8B-B14F-4D97-AF65-F5344CB8AC3E}">
        <p14:creationId xmlns:p14="http://schemas.microsoft.com/office/powerpoint/2010/main" val="3426625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E6D71-059F-110B-E5CF-AA7FFCBBEE77}"/>
            </a:ext>
          </a:extLst>
        </p:cNvPr>
        <p:cNvGrpSpPr/>
        <p:nvPr/>
      </p:nvGrpSpPr>
      <p:grpSpPr>
        <a:xfrm>
          <a:off x="0" y="0"/>
          <a:ext cx="0" cy="0"/>
          <a:chOff x="0" y="0"/>
          <a:chExt cx="0" cy="0"/>
        </a:xfrm>
      </p:grpSpPr>
      <p:pic>
        <p:nvPicPr>
          <p:cNvPr id="10" name="Paveikslėlis 9">
            <a:extLst>
              <a:ext uri="{FF2B5EF4-FFF2-40B4-BE49-F238E27FC236}">
                <a16:creationId xmlns:a16="http://schemas.microsoft.com/office/drawing/2014/main" id="{F6E74123-6CA0-3B08-6BB6-8FA13C00960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13" name="Pavadinimas 1">
            <a:extLst>
              <a:ext uri="{FF2B5EF4-FFF2-40B4-BE49-F238E27FC236}">
                <a16:creationId xmlns:a16="http://schemas.microsoft.com/office/drawing/2014/main" id="{37795FDE-58D7-7777-A8C5-CD6638A92E50}"/>
              </a:ext>
            </a:extLst>
          </p:cNvPr>
          <p:cNvSpPr>
            <a:spLocks noGrp="1"/>
          </p:cNvSpPr>
          <p:nvPr>
            <p:ph type="title"/>
          </p:nvPr>
        </p:nvSpPr>
        <p:spPr>
          <a:xfrm>
            <a:off x="658759" y="137652"/>
            <a:ext cx="11037773" cy="2550928"/>
          </a:xfrm>
        </p:spPr>
        <p:txBody>
          <a:bodyPr>
            <a:noAutofit/>
          </a:bodyPr>
          <a:lstStyle/>
          <a:p>
            <a:pPr marL="72000" indent="-324000">
              <a:lnSpc>
                <a:spcPct val="114000"/>
              </a:lnSpc>
            </a:pPr>
            <a:r>
              <a:rPr lang="lt-LT" sz="2800" b="1"/>
              <a:t>  </a:t>
            </a:r>
            <a:br>
              <a:rPr lang="lt-LT" sz="2800" b="1"/>
            </a:br>
            <a:r>
              <a:rPr lang="lt-LT" sz="2800" b="1"/>
              <a:t> </a:t>
            </a:r>
            <a:endParaRPr lang="en-US" sz="1500" b="1">
              <a:solidFill>
                <a:srgbClr val="FF0000"/>
              </a:solidFill>
              <a:latin typeface="+mn-lt"/>
            </a:endParaRPr>
          </a:p>
        </p:txBody>
      </p:sp>
      <p:sp>
        <p:nvSpPr>
          <p:cNvPr id="2" name="Slide Number Placeholder 1">
            <a:extLst>
              <a:ext uri="{FF2B5EF4-FFF2-40B4-BE49-F238E27FC236}">
                <a16:creationId xmlns:a16="http://schemas.microsoft.com/office/drawing/2014/main" id="{3C32B88C-4658-89E0-FE0B-4AB6A7C9B85E}"/>
              </a:ext>
            </a:extLst>
          </p:cNvPr>
          <p:cNvSpPr>
            <a:spLocks noGrp="1"/>
          </p:cNvSpPr>
          <p:nvPr>
            <p:ph type="sldNum" sz="quarter" idx="12"/>
          </p:nvPr>
        </p:nvSpPr>
        <p:spPr/>
        <p:txBody>
          <a:bodyPr/>
          <a:lstStyle/>
          <a:p>
            <a:fld id="{49EC5416-78B8-4F37-B286-A40543F63F6D}" type="slidenum">
              <a:rPr lang="en-US" smtClean="0"/>
              <a:pPr/>
              <a:t>12</a:t>
            </a:fld>
            <a:endParaRPr lang="en-US"/>
          </a:p>
        </p:txBody>
      </p:sp>
      <p:sp>
        <p:nvSpPr>
          <p:cNvPr id="12" name="TextBox 11">
            <a:extLst>
              <a:ext uri="{FF2B5EF4-FFF2-40B4-BE49-F238E27FC236}">
                <a16:creationId xmlns:a16="http://schemas.microsoft.com/office/drawing/2014/main" id="{055CD8FE-3DC3-2CF8-F738-C0E455819DC2}"/>
              </a:ext>
            </a:extLst>
          </p:cNvPr>
          <p:cNvSpPr txBox="1"/>
          <p:nvPr/>
        </p:nvSpPr>
        <p:spPr>
          <a:xfrm>
            <a:off x="876503" y="-127"/>
            <a:ext cx="9810134" cy="2108269"/>
          </a:xfrm>
          <a:prstGeom prst="rect">
            <a:avLst/>
          </a:prstGeom>
          <a:noFill/>
        </p:spPr>
        <p:txBody>
          <a:bodyPr wrap="square">
            <a:spAutoFit/>
          </a:bodyPr>
          <a:lstStyle/>
          <a:p>
            <a:r>
              <a:rPr lang="lt-LT" sz="2600" b="1"/>
              <a:t>IV </a:t>
            </a:r>
            <a:r>
              <a:rPr lang="en-US" sz="2600" b="1" err="1"/>
              <a:t>dalies</a:t>
            </a:r>
            <a:r>
              <a:rPr lang="en-US" sz="2600" b="1"/>
              <a:t> </a:t>
            </a:r>
            <a:r>
              <a:rPr lang="en-US" sz="2600" b="1" err="1"/>
              <a:t>pildymas</a:t>
            </a:r>
            <a:endParaRPr lang="lt-LT" sz="2600" b="1"/>
          </a:p>
          <a:p>
            <a:endParaRPr lang="lt-LT" sz="1500" b="1"/>
          </a:p>
          <a:p>
            <a:r>
              <a:rPr lang="lt-LT"/>
              <a:t>1. Nurodoma informacija apie ataskaitą užpildžiusį asmenį.</a:t>
            </a:r>
          </a:p>
          <a:p>
            <a:r>
              <a:rPr lang="lt-LT"/>
              <a:t>2. Nurodoma informacija apie ataskaitą pasirašantį asmenį.</a:t>
            </a:r>
          </a:p>
          <a:p>
            <a:r>
              <a:rPr lang="lt-LT"/>
              <a:t>3. Paspaudus „</a:t>
            </a:r>
            <a:r>
              <a:rPr lang="lt-LT" b="1"/>
              <a:t>Išsaugoti</a:t>
            </a:r>
            <a:r>
              <a:rPr lang="lt-LT"/>
              <a:t>“, išsaugomi ataskaitos duomenys.</a:t>
            </a:r>
            <a:r>
              <a:rPr lang="en-US" b="1"/>
              <a:t> </a:t>
            </a:r>
            <a:endParaRPr lang="lt-LT" b="1"/>
          </a:p>
          <a:p>
            <a:endParaRPr lang="lt-LT" b="1"/>
          </a:p>
          <a:p>
            <a:endParaRPr lang="en-US" b="1"/>
          </a:p>
        </p:txBody>
      </p:sp>
      <p:sp>
        <p:nvSpPr>
          <p:cNvPr id="22" name="Flowchart: Connector 21">
            <a:extLst>
              <a:ext uri="{FF2B5EF4-FFF2-40B4-BE49-F238E27FC236}">
                <a16:creationId xmlns:a16="http://schemas.microsoft.com/office/drawing/2014/main" id="{807D3BDF-2F11-862F-4337-9AE733CC71A0}"/>
              </a:ext>
            </a:extLst>
          </p:cNvPr>
          <p:cNvSpPr/>
          <p:nvPr/>
        </p:nvSpPr>
        <p:spPr>
          <a:xfrm>
            <a:off x="292780" y="2452395"/>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5DDE1532-B969-B79A-1647-C03F5B57EACE}"/>
              </a:ext>
            </a:extLst>
          </p:cNvPr>
          <p:cNvSpPr txBox="1"/>
          <p:nvPr/>
        </p:nvSpPr>
        <p:spPr>
          <a:xfrm>
            <a:off x="349816" y="2497620"/>
            <a:ext cx="432000" cy="432000"/>
          </a:xfrm>
          <a:prstGeom prst="rect">
            <a:avLst/>
          </a:prstGeom>
          <a:noFill/>
        </p:spPr>
        <p:txBody>
          <a:bodyPr wrap="square" rtlCol="0">
            <a:spAutoFit/>
          </a:bodyPr>
          <a:lstStyle/>
          <a:p>
            <a:r>
              <a:rPr lang="lt-LT" b="1">
                <a:solidFill>
                  <a:srgbClr val="FF0000"/>
                </a:solidFill>
              </a:rPr>
              <a:t>1</a:t>
            </a:r>
            <a:endParaRPr lang="en-US" b="1">
              <a:solidFill>
                <a:srgbClr val="FF0000"/>
              </a:solidFill>
            </a:endParaRPr>
          </a:p>
        </p:txBody>
      </p:sp>
      <p:sp>
        <p:nvSpPr>
          <p:cNvPr id="26" name="Flowchart: Connector 25">
            <a:extLst>
              <a:ext uri="{FF2B5EF4-FFF2-40B4-BE49-F238E27FC236}">
                <a16:creationId xmlns:a16="http://schemas.microsoft.com/office/drawing/2014/main" id="{76FEE421-6100-B713-FA47-AE76C23553CB}"/>
              </a:ext>
            </a:extLst>
          </p:cNvPr>
          <p:cNvSpPr/>
          <p:nvPr/>
        </p:nvSpPr>
        <p:spPr>
          <a:xfrm>
            <a:off x="292780" y="4917662"/>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712E1EF0-048F-696E-46AF-A24F7BD06073}"/>
              </a:ext>
            </a:extLst>
          </p:cNvPr>
          <p:cNvSpPr txBox="1"/>
          <p:nvPr/>
        </p:nvSpPr>
        <p:spPr>
          <a:xfrm>
            <a:off x="348175" y="4933324"/>
            <a:ext cx="432000" cy="432000"/>
          </a:xfrm>
          <a:prstGeom prst="rect">
            <a:avLst/>
          </a:prstGeom>
          <a:noFill/>
        </p:spPr>
        <p:txBody>
          <a:bodyPr wrap="square" rtlCol="0">
            <a:spAutoFit/>
          </a:bodyPr>
          <a:lstStyle/>
          <a:p>
            <a:r>
              <a:rPr lang="lt-LT" b="1">
                <a:solidFill>
                  <a:srgbClr val="FF0000"/>
                </a:solidFill>
              </a:rPr>
              <a:t>2</a:t>
            </a:r>
            <a:endParaRPr lang="en-US" b="1">
              <a:solidFill>
                <a:srgbClr val="FF0000"/>
              </a:solidFill>
            </a:endParaRPr>
          </a:p>
        </p:txBody>
      </p:sp>
      <p:sp>
        <p:nvSpPr>
          <p:cNvPr id="32" name="Flowchart: Connector 31">
            <a:extLst>
              <a:ext uri="{FF2B5EF4-FFF2-40B4-BE49-F238E27FC236}">
                <a16:creationId xmlns:a16="http://schemas.microsoft.com/office/drawing/2014/main" id="{C49D1E49-BB7F-0088-D078-6258CF546E25}"/>
              </a:ext>
            </a:extLst>
          </p:cNvPr>
          <p:cNvSpPr/>
          <p:nvPr/>
        </p:nvSpPr>
        <p:spPr>
          <a:xfrm>
            <a:off x="326397" y="5963061"/>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00598506-7DD3-4C89-D8FC-61DC101EA60F}"/>
              </a:ext>
            </a:extLst>
          </p:cNvPr>
          <p:cNvSpPr txBox="1"/>
          <p:nvPr/>
        </p:nvSpPr>
        <p:spPr>
          <a:xfrm>
            <a:off x="385450" y="6000550"/>
            <a:ext cx="432000" cy="432000"/>
          </a:xfrm>
          <a:prstGeom prst="rect">
            <a:avLst/>
          </a:prstGeom>
          <a:noFill/>
        </p:spPr>
        <p:txBody>
          <a:bodyPr wrap="square" rtlCol="0">
            <a:spAutoFit/>
          </a:bodyPr>
          <a:lstStyle/>
          <a:p>
            <a:r>
              <a:rPr lang="lt-LT" b="1">
                <a:solidFill>
                  <a:srgbClr val="FF0000"/>
                </a:solidFill>
              </a:rPr>
              <a:t>3</a:t>
            </a:r>
            <a:endParaRPr lang="en-US" b="1">
              <a:solidFill>
                <a:srgbClr val="FF0000"/>
              </a:solidFill>
            </a:endParaRPr>
          </a:p>
        </p:txBody>
      </p:sp>
      <p:pic>
        <p:nvPicPr>
          <p:cNvPr id="7" name="Picture 6">
            <a:extLst>
              <a:ext uri="{FF2B5EF4-FFF2-40B4-BE49-F238E27FC236}">
                <a16:creationId xmlns:a16="http://schemas.microsoft.com/office/drawing/2014/main" id="{35076CDF-7BE8-3340-A616-C0AB04C37B40}"/>
              </a:ext>
            </a:extLst>
          </p:cNvPr>
          <p:cNvPicPr>
            <a:picLocks noChangeAspect="1"/>
          </p:cNvPicPr>
          <p:nvPr/>
        </p:nvPicPr>
        <p:blipFill>
          <a:blip r:embed="rId3"/>
          <a:stretch>
            <a:fillRect/>
          </a:stretch>
        </p:blipFill>
        <p:spPr>
          <a:xfrm>
            <a:off x="910120" y="1788103"/>
            <a:ext cx="8787681" cy="4805478"/>
          </a:xfrm>
          <a:prstGeom prst="rect">
            <a:avLst/>
          </a:prstGeom>
        </p:spPr>
      </p:pic>
      <p:sp>
        <p:nvSpPr>
          <p:cNvPr id="8" name="Rectangle 7">
            <a:extLst>
              <a:ext uri="{FF2B5EF4-FFF2-40B4-BE49-F238E27FC236}">
                <a16:creationId xmlns:a16="http://schemas.microsoft.com/office/drawing/2014/main" id="{EB4EA4F6-9EA5-1F09-86F7-9222EEDD350A}"/>
              </a:ext>
            </a:extLst>
          </p:cNvPr>
          <p:cNvSpPr/>
          <p:nvPr/>
        </p:nvSpPr>
        <p:spPr>
          <a:xfrm>
            <a:off x="968478" y="2509520"/>
            <a:ext cx="2313202" cy="296188"/>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1E84E74-1E90-8DA8-21E7-30BB5C9E7581}"/>
              </a:ext>
            </a:extLst>
          </p:cNvPr>
          <p:cNvSpPr/>
          <p:nvPr/>
        </p:nvSpPr>
        <p:spPr>
          <a:xfrm>
            <a:off x="968478" y="3027680"/>
            <a:ext cx="2313202" cy="296188"/>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66E081B-8EF3-2C26-90D1-7AE102BCD398}"/>
              </a:ext>
            </a:extLst>
          </p:cNvPr>
          <p:cNvSpPr/>
          <p:nvPr/>
        </p:nvSpPr>
        <p:spPr>
          <a:xfrm>
            <a:off x="968478" y="3502144"/>
            <a:ext cx="2313202" cy="296188"/>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B1DC644-63C2-B8FD-44C5-58AF4D102FEF}"/>
              </a:ext>
            </a:extLst>
          </p:cNvPr>
          <p:cNvSpPr/>
          <p:nvPr/>
        </p:nvSpPr>
        <p:spPr>
          <a:xfrm>
            <a:off x="968478" y="4190842"/>
            <a:ext cx="2313202" cy="296188"/>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FF53BFF-8253-4007-8A1C-094E4DE8005C}"/>
              </a:ext>
            </a:extLst>
          </p:cNvPr>
          <p:cNvSpPr/>
          <p:nvPr/>
        </p:nvSpPr>
        <p:spPr>
          <a:xfrm>
            <a:off x="968478" y="5090962"/>
            <a:ext cx="2313202" cy="296188"/>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3B86B40-D10B-FD33-0544-F20DEF396583}"/>
              </a:ext>
            </a:extLst>
          </p:cNvPr>
          <p:cNvSpPr/>
          <p:nvPr/>
        </p:nvSpPr>
        <p:spPr>
          <a:xfrm>
            <a:off x="934860" y="6137481"/>
            <a:ext cx="639940" cy="29506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83330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736AF2-7092-4312-5E36-0442316566C3}"/>
            </a:ext>
          </a:extLst>
        </p:cNvPr>
        <p:cNvGrpSpPr/>
        <p:nvPr/>
      </p:nvGrpSpPr>
      <p:grpSpPr>
        <a:xfrm>
          <a:off x="0" y="0"/>
          <a:ext cx="0" cy="0"/>
          <a:chOff x="0" y="0"/>
          <a:chExt cx="0" cy="0"/>
        </a:xfrm>
      </p:grpSpPr>
      <p:pic>
        <p:nvPicPr>
          <p:cNvPr id="10" name="Paveikslėlis 9">
            <a:extLst>
              <a:ext uri="{FF2B5EF4-FFF2-40B4-BE49-F238E27FC236}">
                <a16:creationId xmlns:a16="http://schemas.microsoft.com/office/drawing/2014/main" id="{1F13DFF5-9932-588E-6CB4-6A2E91014D04}"/>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2" name="Slide Number Placeholder 1">
            <a:extLst>
              <a:ext uri="{FF2B5EF4-FFF2-40B4-BE49-F238E27FC236}">
                <a16:creationId xmlns:a16="http://schemas.microsoft.com/office/drawing/2014/main" id="{1B688BB4-E97B-4369-6E80-E5B0DABC4F6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9EC5416-78B8-4F37-B286-A40543F63F6D}" type="slidenum">
              <a:rPr kumimoji="0" lang="en-US" sz="2400" b="0" i="0" u="none" strike="noStrike" kern="1200" cap="none" spc="0" normalizeH="0" baseline="0" noProof="0" smtClean="0">
                <a:ln>
                  <a:noFill/>
                </a:ln>
                <a:solidFill>
                  <a:srgbClr val="FFC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2400" b="0" i="0" u="none" strike="noStrike" kern="1200" cap="none" spc="0" normalizeH="0" baseline="0" noProof="0">
              <a:ln>
                <a:noFill/>
              </a:ln>
              <a:solidFill>
                <a:srgbClr val="FFC000"/>
              </a:solidFill>
              <a:effectLst/>
              <a:uLnTx/>
              <a:uFillTx/>
              <a:latin typeface="Calibri"/>
              <a:ea typeface="+mn-ea"/>
              <a:cs typeface="+mn-cs"/>
            </a:endParaRPr>
          </a:p>
        </p:txBody>
      </p:sp>
      <p:sp>
        <p:nvSpPr>
          <p:cNvPr id="5" name="TextBox 4">
            <a:extLst>
              <a:ext uri="{FF2B5EF4-FFF2-40B4-BE49-F238E27FC236}">
                <a16:creationId xmlns:a16="http://schemas.microsoft.com/office/drawing/2014/main" id="{0B423AFE-D446-57CB-4CBC-2F772E4C7360}"/>
              </a:ext>
            </a:extLst>
          </p:cNvPr>
          <p:cNvSpPr txBox="1"/>
          <p:nvPr/>
        </p:nvSpPr>
        <p:spPr>
          <a:xfrm>
            <a:off x="951816" y="2299064"/>
            <a:ext cx="10288368" cy="553998"/>
          </a:xfrm>
          <a:prstGeom prst="rect">
            <a:avLst/>
          </a:prstGeom>
          <a:noFill/>
        </p:spPr>
        <p:txBody>
          <a:bodyPr wrap="square">
            <a:spAutoFit/>
          </a:bodyPr>
          <a:lstStyle/>
          <a:p>
            <a:pPr marR="0" lvl="0" algn="l" defTabSz="914400" rtl="0" eaLnBrk="1" fontAlgn="auto" latinLnBrk="0" hangingPunct="1">
              <a:lnSpc>
                <a:spcPct val="100000"/>
              </a:lnSpc>
              <a:spcBef>
                <a:spcPts val="0"/>
              </a:spcBef>
              <a:spcAft>
                <a:spcPts val="0"/>
              </a:spcAft>
              <a:buClrTx/>
              <a:buSzTx/>
              <a:tabLst/>
              <a:defRPr/>
            </a:pPr>
            <a:r>
              <a:rPr lang="lt-LT" sz="3000" b="1">
                <a:solidFill>
                  <a:prstClr val="black"/>
                </a:solidFill>
                <a:latin typeface="Calibri Light"/>
              </a:rPr>
              <a:t>III. </a:t>
            </a:r>
            <a:r>
              <a:rPr kumimoji="0" lang="lt-LT" sz="3000" b="1" i="0" u="none" strike="noStrike" kern="1200" cap="none" spc="0" normalizeH="0" baseline="0" noProof="0">
                <a:ln>
                  <a:noFill/>
                </a:ln>
                <a:effectLst/>
                <a:uLnTx/>
                <a:uFillTx/>
                <a:latin typeface="Calibri Light"/>
                <a:ea typeface="+mn-ea"/>
                <a:cs typeface="+mn-cs"/>
              </a:rPr>
              <a:t>AtGn-2 formos ataskaitos redagavimas, paviešinimas, ištrynimas</a:t>
            </a:r>
          </a:p>
        </p:txBody>
      </p:sp>
    </p:spTree>
    <p:extLst>
      <p:ext uri="{BB962C8B-B14F-4D97-AF65-F5344CB8AC3E}">
        <p14:creationId xmlns:p14="http://schemas.microsoft.com/office/powerpoint/2010/main" val="27272510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2CEBD2-9342-2A9A-BA53-4C640156A5D8}"/>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AF343BD6-F0B4-661E-2484-7357B2CC3C63}"/>
              </a:ext>
            </a:extLst>
          </p:cNvPr>
          <p:cNvPicPr>
            <a:picLocks noChangeAspect="1"/>
          </p:cNvPicPr>
          <p:nvPr/>
        </p:nvPicPr>
        <p:blipFill>
          <a:blip r:embed="rId3"/>
          <a:stretch>
            <a:fillRect/>
          </a:stretch>
        </p:blipFill>
        <p:spPr>
          <a:xfrm>
            <a:off x="882847" y="3181550"/>
            <a:ext cx="10708640" cy="2152338"/>
          </a:xfrm>
          <a:prstGeom prst="rect">
            <a:avLst/>
          </a:prstGeom>
        </p:spPr>
      </p:pic>
      <p:sp>
        <p:nvSpPr>
          <p:cNvPr id="13" name="Pavadinimas 1">
            <a:extLst>
              <a:ext uri="{FF2B5EF4-FFF2-40B4-BE49-F238E27FC236}">
                <a16:creationId xmlns:a16="http://schemas.microsoft.com/office/drawing/2014/main" id="{CFF99E89-5838-3D35-1DA3-9C6602D222D9}"/>
              </a:ext>
            </a:extLst>
          </p:cNvPr>
          <p:cNvSpPr>
            <a:spLocks noGrp="1"/>
          </p:cNvSpPr>
          <p:nvPr>
            <p:ph type="title"/>
          </p:nvPr>
        </p:nvSpPr>
        <p:spPr>
          <a:xfrm>
            <a:off x="658759" y="137652"/>
            <a:ext cx="11037773" cy="2550928"/>
          </a:xfrm>
        </p:spPr>
        <p:txBody>
          <a:bodyPr>
            <a:noAutofit/>
          </a:bodyPr>
          <a:lstStyle/>
          <a:p>
            <a:pPr marL="72000" indent="-324000">
              <a:lnSpc>
                <a:spcPct val="114000"/>
              </a:lnSpc>
            </a:pPr>
            <a:r>
              <a:rPr lang="lt-LT" sz="2800" b="1"/>
              <a:t>  </a:t>
            </a:r>
            <a:br>
              <a:rPr lang="lt-LT" sz="2800" b="1"/>
            </a:br>
            <a:r>
              <a:rPr lang="lt-LT" sz="2800" b="1"/>
              <a:t> </a:t>
            </a:r>
            <a:endParaRPr lang="en-US" sz="1500" b="1">
              <a:solidFill>
                <a:srgbClr val="FF0000"/>
              </a:solidFill>
              <a:latin typeface="+mn-lt"/>
            </a:endParaRPr>
          </a:p>
        </p:txBody>
      </p:sp>
      <p:sp>
        <p:nvSpPr>
          <p:cNvPr id="7" name="TextBox 6">
            <a:extLst>
              <a:ext uri="{FF2B5EF4-FFF2-40B4-BE49-F238E27FC236}">
                <a16:creationId xmlns:a16="http://schemas.microsoft.com/office/drawing/2014/main" id="{D2A2D5A6-10EB-8ACD-C151-BB902671D803}"/>
              </a:ext>
            </a:extLst>
          </p:cNvPr>
          <p:cNvSpPr txBox="1"/>
          <p:nvPr/>
        </p:nvSpPr>
        <p:spPr>
          <a:xfrm>
            <a:off x="750198" y="384320"/>
            <a:ext cx="10783043" cy="3216265"/>
          </a:xfrm>
          <a:prstGeom prst="rect">
            <a:avLst/>
          </a:prstGeom>
          <a:noFill/>
        </p:spPr>
        <p:txBody>
          <a:bodyPr wrap="square" rtlCol="0">
            <a:spAutoFit/>
          </a:bodyPr>
          <a:lstStyle/>
          <a:p>
            <a:r>
              <a:rPr lang="lt-LT" sz="2600" b="1"/>
              <a:t>Redagavimas, paviešinimas, ištrynimas (a)</a:t>
            </a:r>
            <a:endParaRPr lang="lt-LT" b="1"/>
          </a:p>
          <a:p>
            <a:endParaRPr lang="lt-LT" sz="1500"/>
          </a:p>
          <a:p>
            <a:r>
              <a:rPr lang="lt-LT"/>
              <a:t>1. Jei ataskaita išsaugota, matysite užrašą „AtGn-2 ataskaita sėkmingai išsaugota“, o įmonės ataskaitų sąraše atsiras naujas įrašas.</a:t>
            </a:r>
          </a:p>
          <a:p>
            <a:r>
              <a:rPr lang="lt-LT"/>
              <a:t>2. Jei norite atspausdinti ataskaitą pasirašymui, tuomet paspauskite „Redaguoti“ ir ataskaitos apačioje pasirinkite „Spausdinti ataskaitą“ (spausdindami pasirinkite nustatymą „</a:t>
            </a:r>
            <a:r>
              <a:rPr lang="lt-LT" err="1"/>
              <a:t>Landscape</a:t>
            </a:r>
            <a:r>
              <a:rPr lang="lt-LT"/>
              <a:t>“). Taipogi, spaudžiant „Redaguoti“, išsaugotą ataskaitą galima tikslinti.</a:t>
            </a:r>
          </a:p>
          <a:p>
            <a:r>
              <a:rPr lang="lt-LT"/>
              <a:t>3. Norint paviešinti išsaugotą ataskaitą, spaudžiama „Paviešinti“. </a:t>
            </a:r>
          </a:p>
          <a:p>
            <a:r>
              <a:rPr lang="lt-LT"/>
              <a:t>4. Jei reikia, išsaugotą ataskaitą galima pašalinti, spaudžiama „Ištrinti“.</a:t>
            </a:r>
          </a:p>
          <a:p>
            <a:endParaRPr lang="lt-LT"/>
          </a:p>
          <a:p>
            <a:endParaRPr lang="en-US"/>
          </a:p>
        </p:txBody>
      </p:sp>
      <p:sp>
        <p:nvSpPr>
          <p:cNvPr id="11" name="Flowchart: Connector 10">
            <a:extLst>
              <a:ext uri="{FF2B5EF4-FFF2-40B4-BE49-F238E27FC236}">
                <a16:creationId xmlns:a16="http://schemas.microsoft.com/office/drawing/2014/main" id="{FF35716D-04CA-5008-792C-66CD273EFCED}"/>
              </a:ext>
            </a:extLst>
          </p:cNvPr>
          <p:cNvSpPr/>
          <p:nvPr/>
        </p:nvSpPr>
        <p:spPr>
          <a:xfrm>
            <a:off x="298281" y="3429000"/>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6D814FE1-70F3-630C-02F3-CECC4FDE4448}"/>
              </a:ext>
            </a:extLst>
          </p:cNvPr>
          <p:cNvSpPr txBox="1"/>
          <p:nvPr/>
        </p:nvSpPr>
        <p:spPr>
          <a:xfrm>
            <a:off x="374564" y="3453406"/>
            <a:ext cx="432000" cy="432000"/>
          </a:xfrm>
          <a:prstGeom prst="rect">
            <a:avLst/>
          </a:prstGeom>
          <a:noFill/>
        </p:spPr>
        <p:txBody>
          <a:bodyPr wrap="square" rtlCol="0">
            <a:spAutoFit/>
          </a:bodyPr>
          <a:lstStyle/>
          <a:p>
            <a:r>
              <a:rPr lang="lt-LT" b="1">
                <a:solidFill>
                  <a:srgbClr val="FF0000"/>
                </a:solidFill>
              </a:rPr>
              <a:t>1</a:t>
            </a:r>
            <a:endParaRPr lang="en-US" b="1">
              <a:solidFill>
                <a:srgbClr val="FF0000"/>
              </a:solidFill>
            </a:endParaRPr>
          </a:p>
        </p:txBody>
      </p:sp>
      <p:pic>
        <p:nvPicPr>
          <p:cNvPr id="5" name="Picture 4">
            <a:extLst>
              <a:ext uri="{FF2B5EF4-FFF2-40B4-BE49-F238E27FC236}">
                <a16:creationId xmlns:a16="http://schemas.microsoft.com/office/drawing/2014/main" id="{4EE5CD2C-F044-B035-7BF6-24CE83C06E61}"/>
              </a:ext>
            </a:extLst>
          </p:cNvPr>
          <p:cNvPicPr>
            <a:picLocks noChangeAspect="1"/>
          </p:cNvPicPr>
          <p:nvPr/>
        </p:nvPicPr>
        <p:blipFill>
          <a:blip r:embed="rId4"/>
          <a:stretch>
            <a:fillRect/>
          </a:stretch>
        </p:blipFill>
        <p:spPr>
          <a:xfrm>
            <a:off x="9661941" y="5377341"/>
            <a:ext cx="2530059" cy="1469263"/>
          </a:xfrm>
          <a:prstGeom prst="rect">
            <a:avLst/>
          </a:prstGeom>
        </p:spPr>
      </p:pic>
      <p:sp>
        <p:nvSpPr>
          <p:cNvPr id="9" name="Rectangle 8">
            <a:extLst>
              <a:ext uri="{FF2B5EF4-FFF2-40B4-BE49-F238E27FC236}">
                <a16:creationId xmlns:a16="http://schemas.microsoft.com/office/drawing/2014/main" id="{704917E2-EDC1-2195-37F8-CDFD9D36CD14}"/>
              </a:ext>
            </a:extLst>
          </p:cNvPr>
          <p:cNvSpPr/>
          <p:nvPr/>
        </p:nvSpPr>
        <p:spPr>
          <a:xfrm>
            <a:off x="959130" y="3429000"/>
            <a:ext cx="2515590" cy="456406"/>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6DE2A34-DA9A-FFE0-2351-9AAEE62CBC57}"/>
              </a:ext>
            </a:extLst>
          </p:cNvPr>
          <p:cNvSpPr/>
          <p:nvPr/>
        </p:nvSpPr>
        <p:spPr>
          <a:xfrm>
            <a:off x="8943477" y="4958080"/>
            <a:ext cx="718463" cy="29505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632DABB2-4888-6BEF-FAD5-991A75F8A31D}"/>
              </a:ext>
            </a:extLst>
          </p:cNvPr>
          <p:cNvSpPr/>
          <p:nvPr/>
        </p:nvSpPr>
        <p:spPr>
          <a:xfrm>
            <a:off x="9733280" y="4958080"/>
            <a:ext cx="833120" cy="29505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92CAB59F-0D3A-2E87-34EA-0E16FC8F5CF0}"/>
              </a:ext>
            </a:extLst>
          </p:cNvPr>
          <p:cNvSpPr txBox="1"/>
          <p:nvPr/>
        </p:nvSpPr>
        <p:spPr>
          <a:xfrm>
            <a:off x="11033760" y="6360160"/>
            <a:ext cx="662772" cy="461665"/>
          </a:xfrm>
          <a:prstGeom prst="rect">
            <a:avLst/>
          </a:prstGeom>
          <a:noFill/>
        </p:spPr>
        <p:txBody>
          <a:bodyPr wrap="square" rtlCol="0">
            <a:spAutoFit/>
          </a:bodyPr>
          <a:lstStyle/>
          <a:p>
            <a:r>
              <a:rPr lang="lt-LT" sz="2400">
                <a:solidFill>
                  <a:srgbClr val="FFC000"/>
                </a:solidFill>
              </a:rPr>
              <a:t>11</a:t>
            </a:r>
            <a:endParaRPr lang="en-US" sz="2400">
              <a:solidFill>
                <a:srgbClr val="FFC000"/>
              </a:solidFill>
            </a:endParaRPr>
          </a:p>
        </p:txBody>
      </p:sp>
      <p:sp>
        <p:nvSpPr>
          <p:cNvPr id="25" name="Flowchart: Connector 24">
            <a:extLst>
              <a:ext uri="{FF2B5EF4-FFF2-40B4-BE49-F238E27FC236}">
                <a16:creationId xmlns:a16="http://schemas.microsoft.com/office/drawing/2014/main" id="{5E797463-5345-A047-1303-398EDCF0D5F6}"/>
              </a:ext>
            </a:extLst>
          </p:cNvPr>
          <p:cNvSpPr/>
          <p:nvPr/>
        </p:nvSpPr>
        <p:spPr>
          <a:xfrm>
            <a:off x="9082946" y="4089203"/>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7E3018A9-BACF-54AC-D2DE-CF1167624061}"/>
              </a:ext>
            </a:extLst>
          </p:cNvPr>
          <p:cNvSpPr txBox="1"/>
          <p:nvPr/>
        </p:nvSpPr>
        <p:spPr>
          <a:xfrm>
            <a:off x="9159229" y="4119264"/>
            <a:ext cx="432000" cy="432000"/>
          </a:xfrm>
          <a:prstGeom prst="rect">
            <a:avLst/>
          </a:prstGeom>
          <a:noFill/>
        </p:spPr>
        <p:txBody>
          <a:bodyPr wrap="square" rtlCol="0">
            <a:spAutoFit/>
          </a:bodyPr>
          <a:lstStyle/>
          <a:p>
            <a:r>
              <a:rPr lang="lt-LT" b="1">
                <a:solidFill>
                  <a:srgbClr val="FF0000"/>
                </a:solidFill>
              </a:rPr>
              <a:t>2</a:t>
            </a:r>
            <a:endParaRPr lang="en-US" b="1">
              <a:solidFill>
                <a:srgbClr val="FF0000"/>
              </a:solidFill>
            </a:endParaRPr>
          </a:p>
        </p:txBody>
      </p:sp>
      <p:sp>
        <p:nvSpPr>
          <p:cNvPr id="27" name="Flowchart: Connector 26">
            <a:extLst>
              <a:ext uri="{FF2B5EF4-FFF2-40B4-BE49-F238E27FC236}">
                <a16:creationId xmlns:a16="http://schemas.microsoft.com/office/drawing/2014/main" id="{7E39A367-CDA7-A928-B546-577D74B35DAE}"/>
              </a:ext>
            </a:extLst>
          </p:cNvPr>
          <p:cNvSpPr/>
          <p:nvPr/>
        </p:nvSpPr>
        <p:spPr>
          <a:xfrm>
            <a:off x="9932673" y="4073752"/>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C94BF4AF-2D97-B9B6-B83C-0D764EE0CD67}"/>
              </a:ext>
            </a:extLst>
          </p:cNvPr>
          <p:cNvSpPr txBox="1"/>
          <p:nvPr/>
        </p:nvSpPr>
        <p:spPr>
          <a:xfrm>
            <a:off x="9940931" y="4119264"/>
            <a:ext cx="432000" cy="432000"/>
          </a:xfrm>
          <a:prstGeom prst="rect">
            <a:avLst/>
          </a:prstGeom>
          <a:noFill/>
        </p:spPr>
        <p:txBody>
          <a:bodyPr wrap="square" rtlCol="0">
            <a:spAutoFit/>
          </a:bodyPr>
          <a:lstStyle/>
          <a:p>
            <a:r>
              <a:rPr lang="lt-LT" b="1">
                <a:solidFill>
                  <a:srgbClr val="FF0000"/>
                </a:solidFill>
              </a:rPr>
              <a:t> 3</a:t>
            </a:r>
            <a:endParaRPr lang="en-US" b="1">
              <a:solidFill>
                <a:srgbClr val="FF0000"/>
              </a:solidFill>
            </a:endParaRPr>
          </a:p>
        </p:txBody>
      </p:sp>
      <p:sp>
        <p:nvSpPr>
          <p:cNvPr id="29" name="Flowchart: Connector 28">
            <a:extLst>
              <a:ext uri="{FF2B5EF4-FFF2-40B4-BE49-F238E27FC236}">
                <a16:creationId xmlns:a16="http://schemas.microsoft.com/office/drawing/2014/main" id="{10A44D6F-710A-B71B-B26A-EA0FE2325740}"/>
              </a:ext>
            </a:extLst>
          </p:cNvPr>
          <p:cNvSpPr/>
          <p:nvPr/>
        </p:nvSpPr>
        <p:spPr>
          <a:xfrm>
            <a:off x="10710970" y="4089203"/>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9A6A6EB2-A8C2-4BA6-312D-0CB1FC9DCF5A}"/>
              </a:ext>
            </a:extLst>
          </p:cNvPr>
          <p:cNvSpPr txBox="1"/>
          <p:nvPr/>
        </p:nvSpPr>
        <p:spPr>
          <a:xfrm>
            <a:off x="10782400" y="4132656"/>
            <a:ext cx="432000" cy="432000"/>
          </a:xfrm>
          <a:prstGeom prst="rect">
            <a:avLst/>
          </a:prstGeom>
          <a:noFill/>
        </p:spPr>
        <p:txBody>
          <a:bodyPr wrap="square" rtlCol="0">
            <a:spAutoFit/>
          </a:bodyPr>
          <a:lstStyle/>
          <a:p>
            <a:r>
              <a:rPr lang="lt-LT" b="1">
                <a:solidFill>
                  <a:srgbClr val="FF0000"/>
                </a:solidFill>
              </a:rPr>
              <a:t>4</a:t>
            </a:r>
            <a:endParaRPr lang="en-US" b="1">
              <a:solidFill>
                <a:srgbClr val="FF0000"/>
              </a:solidFill>
            </a:endParaRPr>
          </a:p>
        </p:txBody>
      </p:sp>
    </p:spTree>
    <p:extLst>
      <p:ext uri="{BB962C8B-B14F-4D97-AF65-F5344CB8AC3E}">
        <p14:creationId xmlns:p14="http://schemas.microsoft.com/office/powerpoint/2010/main" val="17202281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85EFB5-7336-9E43-DB4F-C4FD67C998F4}"/>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FB387C9F-363C-4580-3A3C-CFF9C49E7A3F}"/>
              </a:ext>
            </a:extLst>
          </p:cNvPr>
          <p:cNvPicPr>
            <a:picLocks noChangeAspect="1"/>
          </p:cNvPicPr>
          <p:nvPr/>
        </p:nvPicPr>
        <p:blipFill>
          <a:blip r:embed="rId2"/>
          <a:stretch>
            <a:fillRect/>
          </a:stretch>
        </p:blipFill>
        <p:spPr>
          <a:xfrm>
            <a:off x="658759" y="3209132"/>
            <a:ext cx="11037774" cy="491272"/>
          </a:xfrm>
          <a:prstGeom prst="rect">
            <a:avLst/>
          </a:prstGeom>
        </p:spPr>
      </p:pic>
      <p:pic>
        <p:nvPicPr>
          <p:cNvPr id="10" name="Paveikslėlis 9">
            <a:extLst>
              <a:ext uri="{FF2B5EF4-FFF2-40B4-BE49-F238E27FC236}">
                <a16:creationId xmlns:a16="http://schemas.microsoft.com/office/drawing/2014/main" id="{6A4AEDC3-8701-23F1-A082-7E2E878D839E}"/>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3950" y="5419982"/>
            <a:ext cx="2527816" cy="1470849"/>
          </a:xfrm>
          <a:prstGeom prst="rect">
            <a:avLst/>
          </a:prstGeom>
        </p:spPr>
      </p:pic>
      <p:sp>
        <p:nvSpPr>
          <p:cNvPr id="13" name="Pavadinimas 1">
            <a:extLst>
              <a:ext uri="{FF2B5EF4-FFF2-40B4-BE49-F238E27FC236}">
                <a16:creationId xmlns:a16="http://schemas.microsoft.com/office/drawing/2014/main" id="{8016950C-DEEC-4DCA-AA91-A981FB363E02}"/>
              </a:ext>
            </a:extLst>
          </p:cNvPr>
          <p:cNvSpPr>
            <a:spLocks noGrp="1"/>
          </p:cNvSpPr>
          <p:nvPr>
            <p:ph type="title"/>
          </p:nvPr>
        </p:nvSpPr>
        <p:spPr>
          <a:xfrm>
            <a:off x="658759" y="137652"/>
            <a:ext cx="11037773" cy="2550928"/>
          </a:xfrm>
        </p:spPr>
        <p:txBody>
          <a:bodyPr>
            <a:noAutofit/>
          </a:bodyPr>
          <a:lstStyle/>
          <a:p>
            <a:pPr marL="72000" indent="-324000">
              <a:lnSpc>
                <a:spcPct val="114000"/>
              </a:lnSpc>
            </a:pPr>
            <a:r>
              <a:rPr lang="lt-LT" sz="2800" b="1" noProof="0"/>
              <a:t>  </a:t>
            </a:r>
            <a:br>
              <a:rPr lang="lt-LT" sz="2800" b="1" noProof="0"/>
            </a:br>
            <a:r>
              <a:rPr lang="lt-LT" sz="2800" b="1" noProof="0"/>
              <a:t> </a:t>
            </a:r>
            <a:endParaRPr lang="lt-LT" sz="1500" b="1" noProof="0">
              <a:solidFill>
                <a:srgbClr val="FF0000"/>
              </a:solidFill>
              <a:latin typeface="+mn-lt"/>
            </a:endParaRPr>
          </a:p>
        </p:txBody>
      </p:sp>
      <p:sp>
        <p:nvSpPr>
          <p:cNvPr id="2" name="Slide Number Placeholder 1">
            <a:extLst>
              <a:ext uri="{FF2B5EF4-FFF2-40B4-BE49-F238E27FC236}">
                <a16:creationId xmlns:a16="http://schemas.microsoft.com/office/drawing/2014/main" id="{2295DB5F-0B31-D7FA-63D3-6B50C65A0B40}"/>
              </a:ext>
            </a:extLst>
          </p:cNvPr>
          <p:cNvSpPr>
            <a:spLocks noGrp="1"/>
          </p:cNvSpPr>
          <p:nvPr>
            <p:ph type="sldNum" sz="quarter" idx="12"/>
          </p:nvPr>
        </p:nvSpPr>
        <p:spPr/>
        <p:txBody>
          <a:bodyPr/>
          <a:lstStyle/>
          <a:p>
            <a:fld id="{49EC5416-78B8-4F37-B286-A40543F63F6D}" type="slidenum">
              <a:rPr lang="lt-LT" noProof="0" smtClean="0"/>
              <a:pPr/>
              <a:t>15</a:t>
            </a:fld>
            <a:endParaRPr lang="lt-LT" noProof="0"/>
          </a:p>
        </p:txBody>
      </p:sp>
      <p:sp>
        <p:nvSpPr>
          <p:cNvPr id="9" name="TextBox 8">
            <a:extLst>
              <a:ext uri="{FF2B5EF4-FFF2-40B4-BE49-F238E27FC236}">
                <a16:creationId xmlns:a16="http://schemas.microsoft.com/office/drawing/2014/main" id="{BD96FDF0-1B7E-2541-AE6F-F529323CC069}"/>
              </a:ext>
            </a:extLst>
          </p:cNvPr>
          <p:cNvSpPr txBox="1"/>
          <p:nvPr/>
        </p:nvSpPr>
        <p:spPr>
          <a:xfrm>
            <a:off x="495467" y="504877"/>
            <a:ext cx="10459747" cy="2431435"/>
          </a:xfrm>
          <a:prstGeom prst="rect">
            <a:avLst/>
          </a:prstGeom>
          <a:noFill/>
        </p:spPr>
        <p:txBody>
          <a:bodyPr wrap="square">
            <a:spAutoFit/>
          </a:bodyPr>
          <a:lstStyle/>
          <a:p>
            <a:r>
              <a:rPr lang="lt-LT" sz="2600" b="1" noProof="0"/>
              <a:t>Redagavimas, paviešinimas, ištrynimas (b)</a:t>
            </a:r>
            <a:endParaRPr lang="lt-LT" sz="2800" b="1" noProof="0"/>
          </a:p>
          <a:p>
            <a:endParaRPr lang="lt-LT" noProof="0"/>
          </a:p>
          <a:p>
            <a:endParaRPr lang="lt-LT" noProof="0"/>
          </a:p>
          <a:p>
            <a:pPr marL="342900" indent="-342900">
              <a:buAutoNum type="arabicPeriod"/>
            </a:pPr>
            <a:r>
              <a:rPr lang="lt-LT" noProof="0"/>
              <a:t>Norint patikslinti jau paskelbtą ataskaitą, spaudžiama „Atšaukti“, o patikslinus reikiamą informaciją išsaugoti ir vėl paviešinti. </a:t>
            </a:r>
          </a:p>
          <a:p>
            <a:pPr marL="342900" indent="-342900">
              <a:buAutoNum type="arabicPeriod"/>
            </a:pPr>
            <a:r>
              <a:rPr lang="lt-LT" noProof="0"/>
              <a:t>Paviešintą ataskaitą galima peržiūrėti ir atsispausdinti paviešintą versiją (t. y. be duomenų apie asmenį, atsakingą už ataskaitos pildymą, ir ataskaitą pasirašantį asmenį).</a:t>
            </a:r>
          </a:p>
          <a:p>
            <a:endParaRPr lang="lt-LT" noProof="0"/>
          </a:p>
        </p:txBody>
      </p:sp>
      <p:sp>
        <p:nvSpPr>
          <p:cNvPr id="14" name="Flowchart: Connector 13">
            <a:extLst>
              <a:ext uri="{FF2B5EF4-FFF2-40B4-BE49-F238E27FC236}">
                <a16:creationId xmlns:a16="http://schemas.microsoft.com/office/drawing/2014/main" id="{CF05D4C1-2A5C-9F87-6865-F24168200A94}"/>
              </a:ext>
            </a:extLst>
          </p:cNvPr>
          <p:cNvSpPr/>
          <p:nvPr/>
        </p:nvSpPr>
        <p:spPr>
          <a:xfrm>
            <a:off x="9913286" y="2659313"/>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noProof="0"/>
          </a:p>
        </p:txBody>
      </p:sp>
      <p:sp>
        <p:nvSpPr>
          <p:cNvPr id="15" name="Flowchart: Connector 14">
            <a:extLst>
              <a:ext uri="{FF2B5EF4-FFF2-40B4-BE49-F238E27FC236}">
                <a16:creationId xmlns:a16="http://schemas.microsoft.com/office/drawing/2014/main" id="{62DFB875-A01B-91E5-BAED-FE02C89EEFEB}"/>
              </a:ext>
            </a:extLst>
          </p:cNvPr>
          <p:cNvSpPr/>
          <p:nvPr/>
        </p:nvSpPr>
        <p:spPr>
          <a:xfrm>
            <a:off x="9123575" y="2659313"/>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noProof="0"/>
          </a:p>
        </p:txBody>
      </p:sp>
      <p:sp>
        <p:nvSpPr>
          <p:cNvPr id="16" name="TextBox 15">
            <a:extLst>
              <a:ext uri="{FF2B5EF4-FFF2-40B4-BE49-F238E27FC236}">
                <a16:creationId xmlns:a16="http://schemas.microsoft.com/office/drawing/2014/main" id="{0C8BF09A-F39E-BC4E-A905-6847F04005B1}"/>
              </a:ext>
            </a:extLst>
          </p:cNvPr>
          <p:cNvSpPr txBox="1"/>
          <p:nvPr/>
        </p:nvSpPr>
        <p:spPr>
          <a:xfrm>
            <a:off x="9943532" y="2693633"/>
            <a:ext cx="432000" cy="369332"/>
          </a:xfrm>
          <a:prstGeom prst="rect">
            <a:avLst/>
          </a:prstGeom>
          <a:noFill/>
        </p:spPr>
        <p:txBody>
          <a:bodyPr wrap="square" rtlCol="0">
            <a:spAutoFit/>
          </a:bodyPr>
          <a:lstStyle/>
          <a:p>
            <a:r>
              <a:rPr lang="lt-LT" b="1" noProof="0">
                <a:solidFill>
                  <a:srgbClr val="FF0000"/>
                </a:solidFill>
              </a:rPr>
              <a:t> 1</a:t>
            </a:r>
          </a:p>
        </p:txBody>
      </p:sp>
      <p:sp>
        <p:nvSpPr>
          <p:cNvPr id="17" name="TextBox 16">
            <a:extLst>
              <a:ext uri="{FF2B5EF4-FFF2-40B4-BE49-F238E27FC236}">
                <a16:creationId xmlns:a16="http://schemas.microsoft.com/office/drawing/2014/main" id="{4EC1640B-4549-B969-7DA5-89F09BD5C03B}"/>
              </a:ext>
            </a:extLst>
          </p:cNvPr>
          <p:cNvSpPr txBox="1"/>
          <p:nvPr/>
        </p:nvSpPr>
        <p:spPr>
          <a:xfrm>
            <a:off x="9199975" y="2698525"/>
            <a:ext cx="432000" cy="369332"/>
          </a:xfrm>
          <a:prstGeom prst="rect">
            <a:avLst/>
          </a:prstGeom>
          <a:noFill/>
        </p:spPr>
        <p:txBody>
          <a:bodyPr wrap="square" rtlCol="0">
            <a:spAutoFit/>
          </a:bodyPr>
          <a:lstStyle/>
          <a:p>
            <a:r>
              <a:rPr lang="lt-LT" b="1" noProof="0">
                <a:solidFill>
                  <a:srgbClr val="FF0000"/>
                </a:solidFill>
              </a:rPr>
              <a:t>2</a:t>
            </a:r>
          </a:p>
        </p:txBody>
      </p:sp>
      <p:sp>
        <p:nvSpPr>
          <p:cNvPr id="6" name="Rectangle 5">
            <a:extLst>
              <a:ext uri="{FF2B5EF4-FFF2-40B4-BE49-F238E27FC236}">
                <a16:creationId xmlns:a16="http://schemas.microsoft.com/office/drawing/2014/main" id="{6850B996-99D1-FCE7-A9C3-96EC8BDAF475}"/>
              </a:ext>
            </a:extLst>
          </p:cNvPr>
          <p:cNvSpPr/>
          <p:nvPr/>
        </p:nvSpPr>
        <p:spPr>
          <a:xfrm>
            <a:off x="8963560" y="3346948"/>
            <a:ext cx="752030" cy="256062"/>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noProof="0"/>
          </a:p>
        </p:txBody>
      </p:sp>
      <p:sp>
        <p:nvSpPr>
          <p:cNvPr id="8" name="Rectangle 7">
            <a:extLst>
              <a:ext uri="{FF2B5EF4-FFF2-40B4-BE49-F238E27FC236}">
                <a16:creationId xmlns:a16="http://schemas.microsoft.com/office/drawing/2014/main" id="{C51BB77F-A0C1-9EEE-B813-2380C872FD59}"/>
              </a:ext>
            </a:extLst>
          </p:cNvPr>
          <p:cNvSpPr/>
          <p:nvPr/>
        </p:nvSpPr>
        <p:spPr>
          <a:xfrm>
            <a:off x="9715590" y="3346948"/>
            <a:ext cx="908308" cy="241348"/>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noProof="0"/>
          </a:p>
        </p:txBody>
      </p:sp>
    </p:spTree>
    <p:extLst>
      <p:ext uri="{BB962C8B-B14F-4D97-AF65-F5344CB8AC3E}">
        <p14:creationId xmlns:p14="http://schemas.microsoft.com/office/powerpoint/2010/main" val="40745608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a:spLocks noChangeAspect="1"/>
          </p:cNvSpPr>
          <p:nvPr/>
        </p:nvSpPr>
        <p:spPr>
          <a:xfrm>
            <a:off x="716316" y="1441938"/>
            <a:ext cx="10287731" cy="37548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t-LT" sz="3600" b="0" i="0" u="none" strike="noStrike" kern="1200" cap="none" spc="0" normalizeH="0" baseline="0" noProof="0">
                <a:ln>
                  <a:noFill/>
                </a:ln>
                <a:solidFill>
                  <a:prstClr val="black"/>
                </a:solidFill>
                <a:effectLst/>
                <a:uLnTx/>
                <a:uFillTx/>
                <a:latin typeface="Calibri Light"/>
                <a:ea typeface="+mn-ea"/>
                <a:cs typeface="+mn-cs"/>
              </a:rPr>
              <a:t>Dėl papildomai iškilusių klausimų galite kreiptis:</a:t>
            </a:r>
          </a:p>
          <a:p>
            <a:pPr marL="571500" marR="0" lvl="0" indent="-57150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lt-LT" sz="3600" b="0" i="0" u="none" strike="noStrike" kern="1200" cap="none" spc="0" normalizeH="0" baseline="0" noProof="0">
                <a:ln>
                  <a:noFill/>
                </a:ln>
                <a:solidFill>
                  <a:prstClr val="black"/>
                </a:solidFill>
                <a:effectLst/>
                <a:uLnTx/>
                <a:uFillTx/>
                <a:latin typeface="Calibri Light"/>
                <a:ea typeface="+mn-ea"/>
                <a:cs typeface="+mn-cs"/>
              </a:rPr>
              <a:t>tel.</a:t>
            </a:r>
            <a:r>
              <a:rPr kumimoji="0" lang="lt-LT" sz="3600" b="0" i="0" u="none" strike="noStrike" kern="1200" cap="none" spc="0" normalizeH="0" baseline="0" noProof="0">
                <a:ln>
                  <a:noFill/>
                </a:ln>
                <a:solidFill>
                  <a:prstClr val="black"/>
                </a:solidFill>
                <a:effectLst/>
                <a:uLnTx/>
                <a:uFillTx/>
                <a:latin typeface="Calibri"/>
                <a:ea typeface="+mn-ea"/>
                <a:cs typeface="+mn-cs"/>
              </a:rPr>
              <a:t> </a:t>
            </a:r>
            <a:r>
              <a:rPr kumimoji="0" lang="en-GB" sz="3600" b="1" i="0" u="none" strike="noStrike" kern="1200" cap="none" spc="0" normalizeH="0" baseline="0" noProof="0">
                <a:ln>
                  <a:noFill/>
                </a:ln>
                <a:solidFill>
                  <a:srgbClr val="5B9BD5">
                    <a:lumMod val="75000"/>
                  </a:srgbClr>
                </a:solidFill>
                <a:effectLst/>
                <a:uLnTx/>
                <a:uFillTx/>
                <a:latin typeface="Calibri Light"/>
                <a:ea typeface="+mn-ea"/>
                <a:cs typeface="+mn-cs"/>
              </a:rPr>
              <a:t>+370</a:t>
            </a:r>
            <a:r>
              <a:rPr kumimoji="0" lang="lt-LT" sz="3600" b="1" i="0" u="none" strike="noStrike" kern="1200" cap="none" spc="0" normalizeH="0" baseline="0" noProof="0">
                <a:ln>
                  <a:noFill/>
                </a:ln>
                <a:solidFill>
                  <a:srgbClr val="5B9BD5">
                    <a:lumMod val="75000"/>
                  </a:srgbClr>
                </a:solidFill>
                <a:effectLst/>
                <a:uLnTx/>
                <a:uFillTx/>
                <a:latin typeface="Calibri Light"/>
                <a:ea typeface="+mn-ea"/>
                <a:cs typeface="+mn-cs"/>
              </a:rPr>
              <a:t> 5 219 7000 </a:t>
            </a:r>
            <a:r>
              <a:rPr kumimoji="0" lang="lt-LT" sz="3600" b="0" i="0" u="none" strike="noStrike" kern="1200" cap="none" spc="0" normalizeH="0" baseline="0" noProof="0">
                <a:ln>
                  <a:noFill/>
                </a:ln>
                <a:solidFill>
                  <a:prstClr val="black"/>
                </a:solidFill>
                <a:effectLst/>
                <a:uLnTx/>
                <a:uFillTx/>
                <a:latin typeface="Calibri Light"/>
                <a:ea typeface="+mn-ea"/>
                <a:cs typeface="+mn-cs"/>
              </a:rPr>
              <a:t>(autoatsakiklyje pasirenkant </a:t>
            </a:r>
            <a:r>
              <a:rPr kumimoji="0" lang="lt-LT" sz="3600" b="1" i="0" u="none" strike="noStrike" kern="1200" cap="none" spc="0" normalizeH="0" baseline="0" noProof="0">
                <a:ln>
                  <a:noFill/>
                </a:ln>
                <a:solidFill>
                  <a:srgbClr val="5B9BD5">
                    <a:lumMod val="75000"/>
                  </a:srgbClr>
                </a:solidFill>
                <a:effectLst/>
                <a:uLnTx/>
                <a:uFillTx/>
                <a:latin typeface="Calibri Light"/>
                <a:ea typeface="+mn-ea"/>
                <a:cs typeface="+mn-cs"/>
              </a:rPr>
              <a:t>3</a:t>
            </a:r>
            <a:r>
              <a:rPr kumimoji="0" lang="lt-LT" sz="3600" b="0" i="0" u="none" strike="noStrike" kern="1200" cap="none" spc="0" normalizeH="0" baseline="0" noProof="0">
                <a:ln>
                  <a:noFill/>
                </a:ln>
                <a:solidFill>
                  <a:prstClr val="black"/>
                </a:solidFill>
                <a:effectLst/>
                <a:uLnTx/>
                <a:uFillTx/>
                <a:latin typeface="Calibri Light"/>
                <a:ea typeface="+mn-ea"/>
                <a:cs typeface="+mn-cs"/>
              </a:rPr>
              <a:t>)</a:t>
            </a:r>
          </a:p>
          <a:p>
            <a:pPr marL="571500" marR="0" lvl="0" indent="-57150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lt-LT" sz="3600" b="0" i="0" u="none" strike="noStrike" kern="1200" cap="none" spc="0" normalizeH="0" baseline="0" noProof="0">
                <a:ln>
                  <a:noFill/>
                </a:ln>
                <a:solidFill>
                  <a:prstClr val="black"/>
                </a:solidFill>
                <a:effectLst/>
                <a:uLnTx/>
                <a:uFillTx/>
                <a:latin typeface="Calibri Light"/>
                <a:ea typeface="+mn-ea"/>
                <a:cs typeface="+mn-cs"/>
              </a:rPr>
              <a:t>el. paštu </a:t>
            </a:r>
            <a:r>
              <a:rPr kumimoji="0" lang="lt-LT" sz="3600" b="1" i="0" u="none" strike="noStrike" kern="1200" cap="none" spc="0" normalizeH="0" baseline="0" noProof="0" err="1">
                <a:ln>
                  <a:noFill/>
                </a:ln>
                <a:solidFill>
                  <a:srgbClr val="5B9BD5">
                    <a:lumMod val="75000"/>
                  </a:srgbClr>
                </a:solidFill>
                <a:effectLst/>
                <a:uLnTx/>
                <a:uFillTx/>
                <a:latin typeface="Calibri Light"/>
                <a:ea typeface="+mn-ea"/>
                <a:cs typeface="+mn-cs"/>
                <a:hlinkClick r:id="rId3">
                  <a:extLst>
                    <a:ext uri="{A12FA001-AC4F-418D-AE19-62706E023703}">
                      <ahyp:hlinkClr xmlns:ahyp="http://schemas.microsoft.com/office/drawing/2018/hyperlinkcolor" val="tx"/>
                    </a:ext>
                  </a:extLst>
                </a:hlinkClick>
              </a:rPr>
              <a:t>Ataskaitos_PV@vpt.lt</a:t>
            </a:r>
            <a:r>
              <a:rPr kumimoji="0" lang="lt-LT" sz="3600" b="1" i="0" u="none" strike="noStrike" kern="1200" cap="none" spc="0" normalizeH="0" baseline="0" noProof="0">
                <a:ln>
                  <a:noFill/>
                </a:ln>
                <a:solidFill>
                  <a:srgbClr val="5B9BD5">
                    <a:lumMod val="75000"/>
                  </a:srgbClr>
                </a:solidFill>
                <a:effectLst/>
                <a:uLnTx/>
                <a:uFillTx/>
                <a:latin typeface="Calibri Light"/>
                <a:ea typeface="+mn-ea"/>
                <a:cs typeface="+mn-cs"/>
              </a:rPr>
              <a:t> </a:t>
            </a:r>
            <a:r>
              <a:rPr kumimoji="0" lang="lt-LT" sz="3600" b="0" i="0" u="none" strike="noStrike" kern="1200" cap="none" spc="0" normalizeH="0" baseline="0" noProof="0">
                <a:ln>
                  <a:noFill/>
                </a:ln>
                <a:solidFill>
                  <a:prstClr val="black"/>
                </a:solidFill>
                <a:effectLst/>
                <a:uLnTx/>
                <a:uFillTx/>
                <a:latin typeface="Calibri Light"/>
                <a:ea typeface="+mn-ea"/>
                <a:cs typeface="+mn-cs"/>
              </a:rPr>
              <a:t>arba</a:t>
            </a:r>
            <a:r>
              <a:rPr kumimoji="0" lang="lt-LT" sz="3600" b="1" i="0" u="none" strike="noStrike" kern="1200" cap="none" spc="0" normalizeH="0" baseline="0" noProof="0">
                <a:ln>
                  <a:noFill/>
                </a:ln>
                <a:solidFill>
                  <a:srgbClr val="5B9BD5">
                    <a:lumMod val="75000"/>
                  </a:srgbClr>
                </a:solidFill>
                <a:effectLst/>
                <a:uLnTx/>
                <a:uFillTx/>
                <a:latin typeface="Calibri Light"/>
                <a:ea typeface="+mn-ea"/>
                <a:cs typeface="+mn-cs"/>
              </a:rPr>
              <a:t> </a:t>
            </a:r>
            <a:r>
              <a:rPr kumimoji="0" lang="lt-LT" sz="3600" b="1" i="0" u="none" strike="noStrike" kern="1200" cap="none" spc="0" normalizeH="0" baseline="0" noProof="0" err="1">
                <a:ln>
                  <a:noFill/>
                </a:ln>
                <a:solidFill>
                  <a:srgbClr val="5B9BD5">
                    <a:lumMod val="75000"/>
                  </a:srgbClr>
                </a:solidFill>
                <a:effectLst/>
                <a:uLnTx/>
                <a:uFillTx/>
                <a:latin typeface="Calibri Light"/>
                <a:ea typeface="+mn-ea"/>
                <a:cs typeface="+mn-cs"/>
              </a:rPr>
              <a:t>klausk@vpt.lt</a:t>
            </a:r>
            <a:endParaRPr kumimoji="0" lang="lt-LT" sz="3600" b="1" i="0" u="none" strike="noStrike" kern="1200" cap="none" spc="0" normalizeH="0" baseline="0" noProof="0">
              <a:ln>
                <a:noFill/>
              </a:ln>
              <a:solidFill>
                <a:srgbClr val="5B9BD5">
                  <a:lumMod val="75000"/>
                </a:srgbClr>
              </a:solidFill>
              <a:effectLst/>
              <a:uLnTx/>
              <a:uFillTx/>
              <a:latin typeface="Calibri Light"/>
              <a:ea typeface="+mn-ea"/>
              <a:cs typeface="+mn-cs"/>
            </a:endParaRPr>
          </a:p>
          <a:p>
            <a:br>
              <a:rPr lang="lt-LT" sz="4000" b="1">
                <a:latin typeface="+mj-lt"/>
              </a:rPr>
            </a:br>
            <a:endParaRPr lang="lt-LT" sz="4000" b="1">
              <a:latin typeface="+mj-lt"/>
            </a:endParaRPr>
          </a:p>
          <a:p>
            <a:r>
              <a:rPr lang="lt-LT" sz="1400" b="1"/>
              <a:t> </a:t>
            </a:r>
            <a:endParaRPr lang="lt-LT" sz="1400"/>
          </a:p>
        </p:txBody>
      </p:sp>
      <p:pic>
        <p:nvPicPr>
          <p:cNvPr id="6" name="Paveikslėlis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913435" y="4786103"/>
            <a:ext cx="2181225" cy="1985963"/>
          </a:xfrm>
          <a:prstGeom prst="rect">
            <a:avLst/>
          </a:prstGeom>
        </p:spPr>
      </p:pic>
      <p:sp>
        <p:nvSpPr>
          <p:cNvPr id="2" name="Slide Number Placeholder 1">
            <a:extLst>
              <a:ext uri="{FF2B5EF4-FFF2-40B4-BE49-F238E27FC236}">
                <a16:creationId xmlns:a16="http://schemas.microsoft.com/office/drawing/2014/main" id="{7FDC6CDA-9BAE-043F-CDB9-CF728BFACA23}"/>
              </a:ext>
            </a:extLst>
          </p:cNvPr>
          <p:cNvSpPr>
            <a:spLocks noGrp="1"/>
          </p:cNvSpPr>
          <p:nvPr>
            <p:ph type="sldNum" sz="quarter" idx="12"/>
          </p:nvPr>
        </p:nvSpPr>
        <p:spPr/>
        <p:txBody>
          <a:bodyPr/>
          <a:lstStyle/>
          <a:p>
            <a:fld id="{49EC5416-78B8-4F37-B286-A40543F63F6D}" type="slidenum">
              <a:rPr lang="en-US" smtClean="0"/>
              <a:pPr/>
              <a:t>16</a:t>
            </a:fld>
            <a:endParaRPr lang="en-US"/>
          </a:p>
        </p:txBody>
      </p:sp>
    </p:spTree>
    <p:extLst>
      <p:ext uri="{BB962C8B-B14F-4D97-AF65-F5344CB8AC3E}">
        <p14:creationId xmlns:p14="http://schemas.microsoft.com/office/powerpoint/2010/main" val="486537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aveikslėlis 9"/>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2" name="Slide Number Placeholder 1">
            <a:extLst>
              <a:ext uri="{FF2B5EF4-FFF2-40B4-BE49-F238E27FC236}">
                <a16:creationId xmlns:a16="http://schemas.microsoft.com/office/drawing/2014/main" id="{6C1C1B42-8FE8-2943-AAD5-F5C9D72BCC10}"/>
              </a:ext>
            </a:extLst>
          </p:cNvPr>
          <p:cNvSpPr>
            <a:spLocks noGrp="1"/>
          </p:cNvSpPr>
          <p:nvPr>
            <p:ph type="sldNum" sz="quarter" idx="12"/>
          </p:nvPr>
        </p:nvSpPr>
        <p:spPr/>
        <p:txBody>
          <a:bodyPr/>
          <a:lstStyle/>
          <a:p>
            <a:fld id="{49EC5416-78B8-4F37-B286-A40543F63F6D}" type="slidenum">
              <a:rPr lang="en-US" smtClean="0"/>
              <a:pPr/>
              <a:t>2</a:t>
            </a:fld>
            <a:endParaRPr lang="en-US"/>
          </a:p>
        </p:txBody>
      </p:sp>
      <p:sp>
        <p:nvSpPr>
          <p:cNvPr id="5" name="TextBox 4">
            <a:extLst>
              <a:ext uri="{FF2B5EF4-FFF2-40B4-BE49-F238E27FC236}">
                <a16:creationId xmlns:a16="http://schemas.microsoft.com/office/drawing/2014/main" id="{6627717D-50F7-52EB-E0CA-21233BB40356}"/>
              </a:ext>
            </a:extLst>
          </p:cNvPr>
          <p:cNvSpPr txBox="1"/>
          <p:nvPr/>
        </p:nvSpPr>
        <p:spPr>
          <a:xfrm>
            <a:off x="1265931" y="1512445"/>
            <a:ext cx="10542137" cy="2400657"/>
          </a:xfrm>
          <a:prstGeom prst="rect">
            <a:avLst/>
          </a:prstGeom>
          <a:noFill/>
        </p:spPr>
        <p:txBody>
          <a:bodyPr wrap="square">
            <a:spAutoFit/>
          </a:bodyPr>
          <a:lstStyle/>
          <a:p>
            <a:pPr marL="400050" indent="-400050">
              <a:buAutoNum type="romanUcPeriod"/>
            </a:pPr>
            <a:r>
              <a:rPr lang="lt-LT" sz="3000">
                <a:latin typeface="+mj-lt"/>
              </a:rPr>
              <a:t>Prisijungimas</a:t>
            </a:r>
          </a:p>
          <a:p>
            <a:pPr marL="400050" indent="-400050">
              <a:buAutoNum type="romanUcPeriod"/>
            </a:pPr>
            <a:endParaRPr lang="lt-LT" sz="3000">
              <a:latin typeface="+mj-lt"/>
            </a:endParaRPr>
          </a:p>
          <a:p>
            <a:pPr marL="400050" indent="-400050">
              <a:buAutoNum type="romanUcPeriod"/>
            </a:pPr>
            <a:r>
              <a:rPr lang="lt-LT" sz="3000">
                <a:latin typeface="+mj-lt"/>
              </a:rPr>
              <a:t>AtGn-2 formos ataskaitos pildymas </a:t>
            </a:r>
          </a:p>
          <a:p>
            <a:pPr marL="400050" indent="-400050">
              <a:buAutoNum type="romanUcPeriod"/>
            </a:pPr>
            <a:endParaRPr lang="lt-LT" sz="3000">
              <a:latin typeface="+mj-lt"/>
            </a:endParaRPr>
          </a:p>
          <a:p>
            <a:pPr marL="400050" indent="-400050">
              <a:buAutoNum type="romanUcPeriod"/>
            </a:pPr>
            <a:r>
              <a:rPr lang="lt-LT" sz="3000">
                <a:latin typeface="+mj-lt"/>
              </a:rPr>
              <a:t> AtGn-2 formos ataskaitos redagavimas, paviešinimas, ištrynimas</a:t>
            </a:r>
          </a:p>
        </p:txBody>
      </p:sp>
    </p:spTree>
    <p:extLst>
      <p:ext uri="{BB962C8B-B14F-4D97-AF65-F5344CB8AC3E}">
        <p14:creationId xmlns:p14="http://schemas.microsoft.com/office/powerpoint/2010/main" val="3796762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E3455-6CF3-F558-E4A2-3F85F2E14A62}"/>
            </a:ext>
          </a:extLst>
        </p:cNvPr>
        <p:cNvGrpSpPr/>
        <p:nvPr/>
      </p:nvGrpSpPr>
      <p:grpSpPr>
        <a:xfrm>
          <a:off x="0" y="0"/>
          <a:ext cx="0" cy="0"/>
          <a:chOff x="0" y="0"/>
          <a:chExt cx="0" cy="0"/>
        </a:xfrm>
      </p:grpSpPr>
      <p:pic>
        <p:nvPicPr>
          <p:cNvPr id="10" name="Paveikslėlis 9">
            <a:extLst>
              <a:ext uri="{FF2B5EF4-FFF2-40B4-BE49-F238E27FC236}">
                <a16:creationId xmlns:a16="http://schemas.microsoft.com/office/drawing/2014/main" id="{889F71C9-86BB-0450-829C-964E3131C08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2" name="Slide Number Placeholder 1">
            <a:extLst>
              <a:ext uri="{FF2B5EF4-FFF2-40B4-BE49-F238E27FC236}">
                <a16:creationId xmlns:a16="http://schemas.microsoft.com/office/drawing/2014/main" id="{9E775688-333D-7DC1-5AD1-D6A90C2B316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9EC5416-78B8-4F37-B286-A40543F63F6D}" type="slidenum">
              <a:rPr kumimoji="0" lang="en-US" sz="2400" b="0" i="0" u="none" strike="noStrike" kern="1200" cap="none" spc="0" normalizeH="0" baseline="0" noProof="0" smtClean="0">
                <a:ln>
                  <a:noFill/>
                </a:ln>
                <a:solidFill>
                  <a:srgbClr val="FFC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2400" b="0" i="0" u="none" strike="noStrike" kern="1200" cap="none" spc="0" normalizeH="0" baseline="0" noProof="0">
              <a:ln>
                <a:noFill/>
              </a:ln>
              <a:solidFill>
                <a:srgbClr val="FFC000"/>
              </a:solidFill>
              <a:effectLst/>
              <a:uLnTx/>
              <a:uFillTx/>
              <a:latin typeface="Calibri"/>
              <a:ea typeface="+mn-ea"/>
              <a:cs typeface="+mn-cs"/>
            </a:endParaRPr>
          </a:p>
        </p:txBody>
      </p:sp>
      <p:sp>
        <p:nvSpPr>
          <p:cNvPr id="5" name="TextBox 4">
            <a:extLst>
              <a:ext uri="{FF2B5EF4-FFF2-40B4-BE49-F238E27FC236}">
                <a16:creationId xmlns:a16="http://schemas.microsoft.com/office/drawing/2014/main" id="{F0E1E6F7-31F8-ED2C-EA2E-265A144953F4}"/>
              </a:ext>
            </a:extLst>
          </p:cNvPr>
          <p:cNvSpPr txBox="1"/>
          <p:nvPr/>
        </p:nvSpPr>
        <p:spPr>
          <a:xfrm>
            <a:off x="1691640" y="2040374"/>
            <a:ext cx="9662160" cy="1938992"/>
          </a:xfrm>
          <a:prstGeom prst="rect">
            <a:avLst/>
          </a:prstGeom>
          <a:noFill/>
        </p:spPr>
        <p:txBody>
          <a:bodyPr wrap="square">
            <a:spAutoFit/>
          </a:bodyPr>
          <a:lstStyle/>
          <a:p>
            <a:pPr marL="400050" marR="0" lvl="0" indent="-400050" algn="l" defTabSz="914400" rtl="0" eaLnBrk="1" fontAlgn="auto" latinLnBrk="0" hangingPunct="1">
              <a:lnSpc>
                <a:spcPct val="100000"/>
              </a:lnSpc>
              <a:spcBef>
                <a:spcPts val="0"/>
              </a:spcBef>
              <a:spcAft>
                <a:spcPts val="0"/>
              </a:spcAft>
              <a:buClrTx/>
              <a:buSzTx/>
              <a:buFontTx/>
              <a:buAutoNum type="romanUcPeriod"/>
              <a:tabLst/>
              <a:defRPr/>
            </a:pPr>
            <a:r>
              <a:rPr kumimoji="0" lang="lt-LT" sz="3000" b="1" i="0" u="none" strike="noStrike" kern="1200" cap="none" spc="0" normalizeH="0" baseline="0" noProof="0">
                <a:ln>
                  <a:noFill/>
                </a:ln>
                <a:solidFill>
                  <a:prstClr val="black"/>
                </a:solidFill>
                <a:effectLst/>
                <a:uLnTx/>
                <a:uFillTx/>
                <a:latin typeface="Calibri Light"/>
                <a:ea typeface="+mn-ea"/>
                <a:cs typeface="+mn-cs"/>
              </a:rPr>
              <a:t>Prisijungimas</a:t>
            </a:r>
          </a:p>
          <a:p>
            <a:pPr marL="400050" marR="0" lvl="0" indent="-400050" algn="l" defTabSz="914400" rtl="0" eaLnBrk="1" fontAlgn="auto" latinLnBrk="0" hangingPunct="1">
              <a:lnSpc>
                <a:spcPct val="100000"/>
              </a:lnSpc>
              <a:spcBef>
                <a:spcPts val="0"/>
              </a:spcBef>
              <a:spcAft>
                <a:spcPts val="0"/>
              </a:spcAft>
              <a:buClrTx/>
              <a:buSzTx/>
              <a:buFontTx/>
              <a:buAutoNum type="romanUcPeriod"/>
              <a:tabLst/>
              <a:defRPr/>
            </a:pPr>
            <a:endParaRPr kumimoji="0" lang="lt-LT" sz="3000" b="0" i="0" u="none" strike="noStrike" kern="1200" cap="none" spc="0" normalizeH="0" baseline="0" noProof="0">
              <a:ln>
                <a:noFill/>
              </a:ln>
              <a:solidFill>
                <a:prstClr val="black"/>
              </a:solidFill>
              <a:effectLst/>
              <a:uLnTx/>
              <a:uFillTx/>
              <a:latin typeface="Calibri Light"/>
              <a:ea typeface="+mn-ea"/>
              <a:cs typeface="+mn-cs"/>
            </a:endParaRPr>
          </a:p>
          <a:p>
            <a:pPr marL="400050" marR="0" lvl="0" indent="-400050" algn="l" defTabSz="914400" rtl="0" eaLnBrk="1" fontAlgn="auto" latinLnBrk="0" hangingPunct="1">
              <a:lnSpc>
                <a:spcPct val="100000"/>
              </a:lnSpc>
              <a:spcBef>
                <a:spcPts val="0"/>
              </a:spcBef>
              <a:spcAft>
                <a:spcPts val="0"/>
              </a:spcAft>
              <a:buClrTx/>
              <a:buSzTx/>
              <a:buFontTx/>
              <a:buAutoNum type="romanUcPeriod"/>
              <a:tabLst/>
              <a:defRPr/>
            </a:pPr>
            <a:endParaRPr kumimoji="0" lang="lt-LT" sz="3000" b="0" i="0" u="none" strike="noStrike" kern="1200" cap="none" spc="0" normalizeH="0" baseline="0" noProof="0">
              <a:ln>
                <a:noFill/>
              </a:ln>
              <a:solidFill>
                <a:prstClr val="black"/>
              </a:solidFill>
              <a:effectLst/>
              <a:uLnTx/>
              <a:uFillTx/>
              <a:latin typeface="Calibri Light"/>
              <a:ea typeface="+mn-ea"/>
              <a:cs typeface="+mn-cs"/>
            </a:endParaRPr>
          </a:p>
          <a:p>
            <a:pPr marR="0" lvl="0" algn="l" defTabSz="914400" rtl="0" eaLnBrk="1" fontAlgn="auto" latinLnBrk="0" hangingPunct="1">
              <a:lnSpc>
                <a:spcPct val="100000"/>
              </a:lnSpc>
              <a:spcBef>
                <a:spcPts val="0"/>
              </a:spcBef>
              <a:spcAft>
                <a:spcPts val="0"/>
              </a:spcAft>
              <a:buClrTx/>
              <a:buSzTx/>
              <a:tabLst/>
              <a:defRPr/>
            </a:pPr>
            <a:endParaRPr kumimoji="0" lang="lt-LT" sz="3000" b="0" i="0" u="none" strike="noStrike" kern="1200" cap="none" spc="0" normalizeH="0" baseline="0" noProof="0">
              <a:ln>
                <a:noFill/>
              </a:ln>
              <a:solidFill>
                <a:prstClr val="black"/>
              </a:solidFill>
              <a:effectLst/>
              <a:uLnTx/>
              <a:uFillTx/>
              <a:latin typeface="Calibri Light"/>
              <a:ea typeface="+mn-ea"/>
              <a:cs typeface="+mn-cs"/>
            </a:endParaRPr>
          </a:p>
        </p:txBody>
      </p:sp>
    </p:spTree>
    <p:extLst>
      <p:ext uri="{BB962C8B-B14F-4D97-AF65-F5344CB8AC3E}">
        <p14:creationId xmlns:p14="http://schemas.microsoft.com/office/powerpoint/2010/main" val="3359759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47532" y="327803"/>
            <a:ext cx="10515600" cy="810118"/>
          </a:xfrm>
        </p:spPr>
        <p:txBody>
          <a:bodyPr>
            <a:noAutofit/>
          </a:bodyPr>
          <a:lstStyle/>
          <a:p>
            <a:br>
              <a:rPr lang="lt-LT" sz="2000" b="1"/>
            </a:br>
            <a:br>
              <a:rPr lang="lt-LT" sz="2000" b="1"/>
            </a:br>
            <a:r>
              <a:rPr lang="lt-LT" sz="2600" b="1">
                <a:latin typeface="+mn-lt"/>
              </a:rPr>
              <a:t>Prisijungimas prie Ataskaitų teikimo modulio (a)</a:t>
            </a:r>
          </a:p>
        </p:txBody>
      </p:sp>
      <p:pic>
        <p:nvPicPr>
          <p:cNvPr id="10" name="Paveikslėlis 9"/>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graphicFrame>
        <p:nvGraphicFramePr>
          <p:cNvPr id="6" name="Diagram 5"/>
          <p:cNvGraphicFramePr/>
          <p:nvPr>
            <p:extLst>
              <p:ext uri="{D42A27DB-BD31-4B8C-83A1-F6EECF244321}">
                <p14:modId xmlns:p14="http://schemas.microsoft.com/office/powerpoint/2010/main" val="1492618028"/>
              </p:ext>
            </p:extLst>
          </p:nvPr>
        </p:nvGraphicFramePr>
        <p:xfrm>
          <a:off x="6617973" y="5971271"/>
          <a:ext cx="875763" cy="7340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Slide Number Placeholder 4">
            <a:extLst>
              <a:ext uri="{FF2B5EF4-FFF2-40B4-BE49-F238E27FC236}">
                <a16:creationId xmlns:a16="http://schemas.microsoft.com/office/drawing/2014/main" id="{EA36A664-3300-44CB-2F8B-4BA973B18A4D}"/>
              </a:ext>
            </a:extLst>
          </p:cNvPr>
          <p:cNvSpPr>
            <a:spLocks noGrp="1"/>
          </p:cNvSpPr>
          <p:nvPr>
            <p:ph type="sldNum" sz="quarter" idx="12"/>
          </p:nvPr>
        </p:nvSpPr>
        <p:spPr/>
        <p:txBody>
          <a:bodyPr/>
          <a:lstStyle/>
          <a:p>
            <a:fld id="{49EC5416-78B8-4F37-B286-A40543F63F6D}" type="slidenum">
              <a:rPr lang="en-US" smtClean="0"/>
              <a:pPr/>
              <a:t>4</a:t>
            </a:fld>
            <a:endParaRPr lang="en-US"/>
          </a:p>
        </p:txBody>
      </p:sp>
      <p:sp>
        <p:nvSpPr>
          <p:cNvPr id="11" name="TextBox 10">
            <a:extLst>
              <a:ext uri="{FF2B5EF4-FFF2-40B4-BE49-F238E27FC236}">
                <a16:creationId xmlns:a16="http://schemas.microsoft.com/office/drawing/2014/main" id="{53139AEB-B497-B1A3-5C6B-9490F9A9EEB0}"/>
              </a:ext>
            </a:extLst>
          </p:cNvPr>
          <p:cNvSpPr txBox="1"/>
          <p:nvPr/>
        </p:nvSpPr>
        <p:spPr>
          <a:xfrm>
            <a:off x="847532" y="1823859"/>
            <a:ext cx="10638503" cy="4090607"/>
          </a:xfrm>
          <a:prstGeom prst="rect">
            <a:avLst/>
          </a:prstGeom>
          <a:noFill/>
        </p:spPr>
        <p:txBody>
          <a:bodyPr wrap="square">
            <a:spAutoFit/>
          </a:bodyPr>
          <a:lstStyle/>
          <a:p>
            <a:pPr>
              <a:lnSpc>
                <a:spcPct val="115000"/>
              </a:lnSpc>
            </a:pPr>
            <a:r>
              <a:rPr lang="lt-LT" sz="1800" kern="100">
                <a:effectLst/>
                <a:latin typeface="Calibri" panose="020F0502020204030204" pitchFamily="34" charset="0"/>
                <a:ea typeface="Aptos" panose="020B0004020202020204" pitchFamily="34" charset="0"/>
                <a:cs typeface="Times New Roman" panose="02020603050405020304" pitchFamily="18" charset="0"/>
              </a:rPr>
              <a:t>1. Nuo 2025-12-29 norint užpildyti ir pateikti AtGn-2 formos metinę ataskaitą, turėsite prisijungti</a:t>
            </a:r>
            <a:r>
              <a:rPr lang="lt-LT" kern="100">
                <a:latin typeface="Calibri" panose="020F0502020204030204" pitchFamily="34" charset="0"/>
                <a:ea typeface="Aptos" panose="020B0004020202020204" pitchFamily="34" charset="0"/>
                <a:cs typeface="Times New Roman" panose="02020603050405020304" pitchFamily="18" charset="0"/>
              </a:rPr>
              <a:t> prie Ataskaitų teikimo modulio (</a:t>
            </a:r>
            <a:r>
              <a:rPr lang="lt-LT"/>
              <a:t>VPT ATM – Ataskaitos</a:t>
            </a:r>
            <a:r>
              <a:rPr lang="lt-LT" kern="100">
                <a:latin typeface="Calibri" panose="020F0502020204030204" pitchFamily="34" charset="0"/>
                <a:ea typeface="Aptos" panose="020B0004020202020204" pitchFamily="34" charset="0"/>
                <a:cs typeface="Times New Roman" panose="02020603050405020304" pitchFamily="18" charset="0"/>
              </a:rPr>
              <a:t>) adresu </a:t>
            </a:r>
            <a:r>
              <a:rPr lang="lt-LT" kern="100">
                <a:latin typeface="Calibri" panose="020F0502020204030204" pitchFamily="34" charset="0"/>
                <a:ea typeface="Aptos" panose="020B0004020202020204" pitchFamily="34" charset="0"/>
                <a:cs typeface="Times New Roman" panose="02020603050405020304" pitchFamily="18" charset="0"/>
                <a:hlinkClick r:id="rId9"/>
              </a:rPr>
              <a:t>https://ataskaitos.eviesiejipirkimai.lt/</a:t>
            </a:r>
            <a:r>
              <a:rPr lang="lt-LT" kern="100">
                <a:latin typeface="Calibri" panose="020F0502020204030204" pitchFamily="34" charset="0"/>
                <a:ea typeface="Aptos" panose="020B0004020202020204" pitchFamily="34" charset="0"/>
                <a:cs typeface="Times New Roman" panose="02020603050405020304" pitchFamily="18" charset="0"/>
              </a:rPr>
              <a:t>. Jungtis reikia su</a:t>
            </a:r>
            <a:r>
              <a:rPr lang="lt-LT" sz="1800" kern="100">
                <a:effectLst/>
                <a:latin typeface="Calibri" panose="020F0502020204030204" pitchFamily="34" charset="0"/>
                <a:ea typeface="Aptos" panose="020B0004020202020204" pitchFamily="34" charset="0"/>
                <a:cs typeface="Times New Roman" panose="02020603050405020304" pitchFamily="18" charset="0"/>
              </a:rPr>
              <a:t> </a:t>
            </a:r>
            <a:r>
              <a:rPr lang="lt-LT" sz="1800" b="1" kern="100">
                <a:effectLst/>
                <a:latin typeface="Calibri" panose="020F0502020204030204" pitchFamily="34" charset="0"/>
                <a:ea typeface="Aptos" panose="020B0004020202020204" pitchFamily="34" charset="0"/>
                <a:cs typeface="Times New Roman" panose="02020603050405020304" pitchFamily="18" charset="0"/>
              </a:rPr>
              <a:t>senosios CVP IS  </a:t>
            </a:r>
            <a:r>
              <a:rPr lang="lt-LT" sz="1800" kern="100">
                <a:effectLst/>
                <a:latin typeface="Calibri" panose="020F0502020204030204" pitchFamily="34" charset="0"/>
                <a:ea typeface="Aptos" panose="020B0004020202020204" pitchFamily="34" charset="0"/>
                <a:cs typeface="Times New Roman" panose="02020603050405020304" pitchFamily="18" charset="0"/>
              </a:rPr>
              <a:t>prisijungimais, kuriais jungiatės prie VPM IS, norėdami paviešinti rašytines ir ilgalaikes žodines sutartis.</a:t>
            </a:r>
            <a:endParaRPr lang="lt-LT" kern="100">
              <a:latin typeface="Calibri" panose="020F0502020204030204" pitchFamily="34" charset="0"/>
              <a:ea typeface="Aptos" panose="020B0004020202020204" pitchFamily="34" charset="0"/>
              <a:cs typeface="Times New Roman" panose="02020603050405020304" pitchFamily="18" charset="0"/>
            </a:endParaRPr>
          </a:p>
          <a:p>
            <a:pPr>
              <a:lnSpc>
                <a:spcPct val="115000"/>
              </a:lnSpc>
            </a:pPr>
            <a:r>
              <a:rPr lang="lt-LT" kern="100">
                <a:latin typeface="Calibri" panose="020F0502020204030204" pitchFamily="34" charset="0"/>
                <a:ea typeface="Aptos" panose="020B0004020202020204" pitchFamily="34" charset="0"/>
                <a:cs typeface="Times New Roman" panose="02020603050405020304" pitchFamily="18" charset="0"/>
              </a:rPr>
              <a:t>2. Ataskaitų teikimo modulyje neprisijungus bus galima rasti visas pirkimų vykdytojų paskelbtas AtGn-2 formos ataskaitas.</a:t>
            </a:r>
          </a:p>
          <a:p>
            <a:pPr marL="342900" indent="-342900">
              <a:lnSpc>
                <a:spcPct val="115000"/>
              </a:lnSpc>
              <a:spcAft>
                <a:spcPts val="800"/>
              </a:spcAft>
              <a:buAutoNum type="arabicPeriod"/>
            </a:pPr>
            <a:endParaRPr lang="lt-LT" kern="100">
              <a:latin typeface="Calibri" panose="020F0502020204030204" pitchFamily="34" charset="0"/>
              <a:ea typeface="Aptos" panose="020B0004020202020204" pitchFamily="34" charset="0"/>
              <a:cs typeface="Times New Roman" panose="02020603050405020304" pitchFamily="18" charset="0"/>
            </a:endParaRPr>
          </a:p>
          <a:p>
            <a:pPr marL="342900" indent="-342900">
              <a:lnSpc>
                <a:spcPct val="115000"/>
              </a:lnSpc>
              <a:spcAft>
                <a:spcPts val="800"/>
              </a:spcAft>
              <a:buAutoNum type="arabicPeriod"/>
            </a:pPr>
            <a:endParaRPr lang="lt-LT" kern="100">
              <a:latin typeface="Calibri" panose="020F0502020204030204" pitchFamily="34" charset="0"/>
              <a:ea typeface="Aptos" panose="020B0004020202020204" pitchFamily="34" charset="0"/>
              <a:cs typeface="Times New Roman" panose="02020603050405020304" pitchFamily="18" charset="0"/>
            </a:endParaRPr>
          </a:p>
          <a:p>
            <a:pPr marL="342900" indent="-342900">
              <a:lnSpc>
                <a:spcPct val="115000"/>
              </a:lnSpc>
              <a:spcAft>
                <a:spcPts val="800"/>
              </a:spcAft>
              <a:buAutoNum type="arabicPeriod"/>
            </a:pPr>
            <a:endParaRPr lang="lt-LT" kern="100">
              <a:latin typeface="Calibri" panose="020F0502020204030204" pitchFamily="34" charset="0"/>
              <a:ea typeface="Aptos" panose="020B0004020202020204" pitchFamily="34" charset="0"/>
              <a:cs typeface="Times New Roman" panose="02020603050405020304" pitchFamily="18" charset="0"/>
            </a:endParaRPr>
          </a:p>
          <a:p>
            <a:pPr marL="342900" indent="-342900">
              <a:lnSpc>
                <a:spcPct val="115000"/>
              </a:lnSpc>
              <a:spcAft>
                <a:spcPts val="800"/>
              </a:spcAft>
              <a:buAutoNum type="arabicPeriod"/>
            </a:pPr>
            <a:endParaRPr lang="lt-LT" kern="100">
              <a:latin typeface="Calibri" panose="020F0502020204030204" pitchFamily="34" charset="0"/>
              <a:ea typeface="Aptos" panose="020B0004020202020204" pitchFamily="34" charset="0"/>
              <a:cs typeface="Times New Roman" panose="02020603050405020304" pitchFamily="18" charset="0"/>
            </a:endParaRPr>
          </a:p>
          <a:p>
            <a:pPr marL="342900" indent="-342900">
              <a:lnSpc>
                <a:spcPct val="115000"/>
              </a:lnSpc>
              <a:spcAft>
                <a:spcPts val="800"/>
              </a:spcAft>
              <a:buAutoNum type="arabicPeriod"/>
            </a:pPr>
            <a:endParaRPr lang="lt-LT" kern="100">
              <a:latin typeface="Calibri" panose="020F0502020204030204" pitchFamily="34" charset="0"/>
              <a:ea typeface="Aptos" panose="020B0004020202020204" pitchFamily="34" charset="0"/>
              <a:cs typeface="Times New Roman" panose="02020603050405020304" pitchFamily="18" charset="0"/>
            </a:endParaRPr>
          </a:p>
          <a:p>
            <a:pPr marL="342900" indent="-342900">
              <a:lnSpc>
                <a:spcPct val="115000"/>
              </a:lnSpc>
              <a:spcAft>
                <a:spcPts val="800"/>
              </a:spcAft>
              <a:buAutoNum type="arabicPeriod"/>
            </a:pPr>
            <a:endParaRPr lang="lt-LT" kern="100">
              <a:latin typeface="Calibri" panose="020F0502020204030204" pitchFamily="34" charset="0"/>
              <a:ea typeface="Aptos" panose="020B0004020202020204" pitchFamily="34" charset="0"/>
              <a:cs typeface="Times New Roman" panose="02020603050405020304" pitchFamily="18" charset="0"/>
            </a:endParaRPr>
          </a:p>
        </p:txBody>
      </p:sp>
      <p:pic>
        <p:nvPicPr>
          <p:cNvPr id="12" name="Picture 11">
            <a:extLst>
              <a:ext uri="{FF2B5EF4-FFF2-40B4-BE49-F238E27FC236}">
                <a16:creationId xmlns:a16="http://schemas.microsoft.com/office/drawing/2014/main" id="{67A90317-21CD-1552-4AB5-9068AAAB59FB}"/>
              </a:ext>
            </a:extLst>
          </p:cNvPr>
          <p:cNvPicPr>
            <a:picLocks noChangeAspect="1"/>
          </p:cNvPicPr>
          <p:nvPr/>
        </p:nvPicPr>
        <p:blipFill>
          <a:blip r:embed="rId10"/>
          <a:stretch>
            <a:fillRect/>
          </a:stretch>
        </p:blipFill>
        <p:spPr>
          <a:xfrm>
            <a:off x="847533" y="3619753"/>
            <a:ext cx="10115436" cy="2530059"/>
          </a:xfrm>
          <a:prstGeom prst="rect">
            <a:avLst/>
          </a:prstGeom>
        </p:spPr>
      </p:pic>
      <p:sp>
        <p:nvSpPr>
          <p:cNvPr id="13" name="Rectangle 12">
            <a:extLst>
              <a:ext uri="{FF2B5EF4-FFF2-40B4-BE49-F238E27FC236}">
                <a16:creationId xmlns:a16="http://schemas.microsoft.com/office/drawing/2014/main" id="{7619BF29-C072-592C-E392-D51ECA70582A}"/>
              </a:ext>
            </a:extLst>
          </p:cNvPr>
          <p:cNvSpPr/>
          <p:nvPr/>
        </p:nvSpPr>
        <p:spPr>
          <a:xfrm>
            <a:off x="10048568" y="3667432"/>
            <a:ext cx="884903" cy="43262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CA833E7-233E-5E64-FA36-33ACF8A74404}"/>
              </a:ext>
            </a:extLst>
          </p:cNvPr>
          <p:cNvSpPr/>
          <p:nvPr/>
        </p:nvSpPr>
        <p:spPr>
          <a:xfrm>
            <a:off x="1179871" y="4876800"/>
            <a:ext cx="2408903" cy="69809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id="{87940C92-ECFD-0B83-AD54-978CEFA6C25A}"/>
              </a:ext>
            </a:extLst>
          </p:cNvPr>
          <p:cNvSpPr/>
          <p:nvPr/>
        </p:nvSpPr>
        <p:spPr>
          <a:xfrm>
            <a:off x="11179276" y="3736258"/>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lowchart: Connector 16">
            <a:extLst>
              <a:ext uri="{FF2B5EF4-FFF2-40B4-BE49-F238E27FC236}">
                <a16:creationId xmlns:a16="http://schemas.microsoft.com/office/drawing/2014/main" id="{24C73BB5-7F9D-8499-BB7C-72FC59A8BCD1}"/>
              </a:ext>
            </a:extLst>
          </p:cNvPr>
          <p:cNvSpPr/>
          <p:nvPr/>
        </p:nvSpPr>
        <p:spPr>
          <a:xfrm>
            <a:off x="324466" y="5039494"/>
            <a:ext cx="432621"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F12A5E9E-2BE5-C944-9277-004524F400CA}"/>
              </a:ext>
            </a:extLst>
          </p:cNvPr>
          <p:cNvSpPr txBox="1"/>
          <p:nvPr/>
        </p:nvSpPr>
        <p:spPr>
          <a:xfrm>
            <a:off x="322446" y="5039494"/>
            <a:ext cx="432621" cy="432000"/>
          </a:xfrm>
          <a:prstGeom prst="rect">
            <a:avLst/>
          </a:prstGeom>
          <a:noFill/>
        </p:spPr>
        <p:txBody>
          <a:bodyPr wrap="square" rtlCol="0">
            <a:spAutoFit/>
          </a:bodyPr>
          <a:lstStyle/>
          <a:p>
            <a:r>
              <a:rPr lang="lt-LT" b="1">
                <a:solidFill>
                  <a:srgbClr val="FF0000"/>
                </a:solidFill>
              </a:rPr>
              <a:t> 2</a:t>
            </a:r>
            <a:endParaRPr lang="en-US" b="1">
              <a:solidFill>
                <a:srgbClr val="FF0000"/>
              </a:solidFill>
            </a:endParaRPr>
          </a:p>
        </p:txBody>
      </p:sp>
      <p:sp>
        <p:nvSpPr>
          <p:cNvPr id="19" name="TextBox 18">
            <a:extLst>
              <a:ext uri="{FF2B5EF4-FFF2-40B4-BE49-F238E27FC236}">
                <a16:creationId xmlns:a16="http://schemas.microsoft.com/office/drawing/2014/main" id="{08E55E5A-B54D-E4EB-D56B-CE34D5C04503}"/>
              </a:ext>
            </a:extLst>
          </p:cNvPr>
          <p:cNvSpPr txBox="1"/>
          <p:nvPr/>
        </p:nvSpPr>
        <p:spPr>
          <a:xfrm>
            <a:off x="11179276" y="3764661"/>
            <a:ext cx="432000" cy="432000"/>
          </a:xfrm>
          <a:prstGeom prst="rect">
            <a:avLst/>
          </a:prstGeom>
          <a:noFill/>
        </p:spPr>
        <p:txBody>
          <a:bodyPr wrap="square" rtlCol="0">
            <a:spAutoFit/>
          </a:bodyPr>
          <a:lstStyle/>
          <a:p>
            <a:r>
              <a:rPr lang="lt-LT" b="1">
                <a:solidFill>
                  <a:srgbClr val="FF0000"/>
                </a:solidFill>
              </a:rPr>
              <a:t> 1</a:t>
            </a:r>
            <a:endParaRPr lang="en-US" b="1">
              <a:solidFill>
                <a:srgbClr val="FF0000"/>
              </a:solidFill>
            </a:endParaRPr>
          </a:p>
        </p:txBody>
      </p:sp>
    </p:spTree>
    <p:extLst>
      <p:ext uri="{BB962C8B-B14F-4D97-AF65-F5344CB8AC3E}">
        <p14:creationId xmlns:p14="http://schemas.microsoft.com/office/powerpoint/2010/main" val="3180558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aveikslėlis 9"/>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7" name="Pavadinimas 1"/>
          <p:cNvSpPr>
            <a:spLocks noGrp="1"/>
          </p:cNvSpPr>
          <p:nvPr>
            <p:ph type="title"/>
          </p:nvPr>
        </p:nvSpPr>
        <p:spPr>
          <a:xfrm>
            <a:off x="855406" y="327802"/>
            <a:ext cx="9072368" cy="810627"/>
          </a:xfrm>
        </p:spPr>
        <p:txBody>
          <a:bodyPr>
            <a:noAutofit/>
          </a:bodyPr>
          <a:lstStyle/>
          <a:p>
            <a:r>
              <a:rPr lang="lt-LT" sz="2600" b="1">
                <a:latin typeface="+mn-lt"/>
              </a:rPr>
              <a:t>Prisijungimas prie Ataskaitų teikimo modulio (b)</a:t>
            </a:r>
            <a:endParaRPr lang="en-US" sz="2600" b="1">
              <a:solidFill>
                <a:srgbClr val="FF0000"/>
              </a:solidFill>
              <a:latin typeface="+mn-lt"/>
            </a:endParaRPr>
          </a:p>
        </p:txBody>
      </p:sp>
      <p:sp>
        <p:nvSpPr>
          <p:cNvPr id="2" name="Slide Number Placeholder 1">
            <a:extLst>
              <a:ext uri="{FF2B5EF4-FFF2-40B4-BE49-F238E27FC236}">
                <a16:creationId xmlns:a16="http://schemas.microsoft.com/office/drawing/2014/main" id="{ED97F7AC-C16B-B2E0-91F7-0C6B2CA2A06E}"/>
              </a:ext>
            </a:extLst>
          </p:cNvPr>
          <p:cNvSpPr>
            <a:spLocks noGrp="1"/>
          </p:cNvSpPr>
          <p:nvPr>
            <p:ph type="sldNum" sz="quarter" idx="12"/>
          </p:nvPr>
        </p:nvSpPr>
        <p:spPr/>
        <p:txBody>
          <a:bodyPr/>
          <a:lstStyle/>
          <a:p>
            <a:fld id="{49EC5416-78B8-4F37-B286-A40543F63F6D}" type="slidenum">
              <a:rPr lang="en-US" smtClean="0"/>
              <a:pPr/>
              <a:t>5</a:t>
            </a:fld>
            <a:endParaRPr lang="en-US"/>
          </a:p>
        </p:txBody>
      </p:sp>
      <p:sp>
        <p:nvSpPr>
          <p:cNvPr id="4" name="TextBox 3">
            <a:extLst>
              <a:ext uri="{FF2B5EF4-FFF2-40B4-BE49-F238E27FC236}">
                <a16:creationId xmlns:a16="http://schemas.microsoft.com/office/drawing/2014/main" id="{3C609A5A-F2EC-68BF-FBE1-16DCCE69A834}"/>
              </a:ext>
            </a:extLst>
          </p:cNvPr>
          <p:cNvSpPr txBox="1"/>
          <p:nvPr/>
        </p:nvSpPr>
        <p:spPr>
          <a:xfrm>
            <a:off x="855406" y="1138429"/>
            <a:ext cx="10293240" cy="1021690"/>
          </a:xfrm>
          <a:prstGeom prst="rect">
            <a:avLst/>
          </a:prstGeom>
          <a:noFill/>
        </p:spPr>
        <p:txBody>
          <a:bodyPr wrap="square" rtlCol="0">
            <a:spAutoFit/>
          </a:bodyPr>
          <a:lstStyle/>
          <a:p>
            <a:pPr marL="252000" indent="-324000">
              <a:lnSpc>
                <a:spcPct val="114000"/>
              </a:lnSpc>
            </a:pPr>
            <a:r>
              <a:rPr lang="lt-LT"/>
              <a:t>3. Įveskite prisijungimo duomenis. Junkitės su senosios CVP IS  prisijungimais, kuriais jungiatės prie VPM IS, norėdami paviešinti rašytines ir ilgalaikes sutartis.</a:t>
            </a:r>
          </a:p>
          <a:p>
            <a:pPr marL="252000" indent="-324000">
              <a:lnSpc>
                <a:spcPct val="114000"/>
              </a:lnSpc>
            </a:pPr>
            <a:r>
              <a:rPr lang="lt-LT"/>
              <a:t>4. Prisijungus, pasirinkite skiltį „Ataskaitos“.</a:t>
            </a:r>
          </a:p>
        </p:txBody>
      </p:sp>
      <p:sp>
        <p:nvSpPr>
          <p:cNvPr id="11" name="Flowchart: Connector 10">
            <a:extLst>
              <a:ext uri="{FF2B5EF4-FFF2-40B4-BE49-F238E27FC236}">
                <a16:creationId xmlns:a16="http://schemas.microsoft.com/office/drawing/2014/main" id="{E5206D71-A2CD-487F-0265-75DC9EAAB0B6}"/>
              </a:ext>
            </a:extLst>
          </p:cNvPr>
          <p:cNvSpPr/>
          <p:nvPr/>
        </p:nvSpPr>
        <p:spPr>
          <a:xfrm>
            <a:off x="458836" y="4196226"/>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5C5E4845-215B-BABE-3089-7D796BCB7E12}"/>
              </a:ext>
            </a:extLst>
          </p:cNvPr>
          <p:cNvSpPr/>
          <p:nvPr/>
        </p:nvSpPr>
        <p:spPr>
          <a:xfrm>
            <a:off x="6334329" y="5719570"/>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8E0C0627-84FF-ABD0-4A4F-F6601A8DDE95}"/>
              </a:ext>
            </a:extLst>
          </p:cNvPr>
          <p:cNvSpPr txBox="1"/>
          <p:nvPr/>
        </p:nvSpPr>
        <p:spPr>
          <a:xfrm>
            <a:off x="527307" y="4244250"/>
            <a:ext cx="432000" cy="432000"/>
          </a:xfrm>
          <a:prstGeom prst="rect">
            <a:avLst/>
          </a:prstGeom>
          <a:noFill/>
        </p:spPr>
        <p:txBody>
          <a:bodyPr wrap="square" rtlCol="0">
            <a:spAutoFit/>
          </a:bodyPr>
          <a:lstStyle/>
          <a:p>
            <a:r>
              <a:rPr lang="lt-LT" b="1">
                <a:solidFill>
                  <a:srgbClr val="FF0000"/>
                </a:solidFill>
              </a:rPr>
              <a:t>3</a:t>
            </a:r>
            <a:endParaRPr lang="en-US" b="1">
              <a:solidFill>
                <a:srgbClr val="FF0000"/>
              </a:solidFill>
            </a:endParaRPr>
          </a:p>
        </p:txBody>
      </p:sp>
      <p:sp>
        <p:nvSpPr>
          <p:cNvPr id="15" name="TextBox 14">
            <a:extLst>
              <a:ext uri="{FF2B5EF4-FFF2-40B4-BE49-F238E27FC236}">
                <a16:creationId xmlns:a16="http://schemas.microsoft.com/office/drawing/2014/main" id="{525CBCE6-56C6-49EA-11E8-38E611E21BBC}"/>
              </a:ext>
            </a:extLst>
          </p:cNvPr>
          <p:cNvSpPr txBox="1"/>
          <p:nvPr/>
        </p:nvSpPr>
        <p:spPr>
          <a:xfrm flipH="1">
            <a:off x="6405218" y="5747219"/>
            <a:ext cx="432000" cy="432000"/>
          </a:xfrm>
          <a:prstGeom prst="rect">
            <a:avLst/>
          </a:prstGeom>
          <a:noFill/>
        </p:spPr>
        <p:txBody>
          <a:bodyPr wrap="square" rtlCol="0">
            <a:spAutoFit/>
          </a:bodyPr>
          <a:lstStyle/>
          <a:p>
            <a:r>
              <a:rPr lang="lt-LT" b="1">
                <a:solidFill>
                  <a:srgbClr val="FF0000"/>
                </a:solidFill>
              </a:rPr>
              <a:t>4</a:t>
            </a:r>
          </a:p>
          <a:p>
            <a:endParaRPr lang="en-US" b="1">
              <a:solidFill>
                <a:srgbClr val="FF0000"/>
              </a:solidFill>
            </a:endParaRPr>
          </a:p>
        </p:txBody>
      </p:sp>
      <p:pic>
        <p:nvPicPr>
          <p:cNvPr id="16" name="Picture 15">
            <a:extLst>
              <a:ext uri="{FF2B5EF4-FFF2-40B4-BE49-F238E27FC236}">
                <a16:creationId xmlns:a16="http://schemas.microsoft.com/office/drawing/2014/main" id="{7C37A43E-EE15-5919-47D5-0B8BEB947C5A}"/>
              </a:ext>
            </a:extLst>
          </p:cNvPr>
          <p:cNvPicPr>
            <a:picLocks noChangeAspect="1"/>
          </p:cNvPicPr>
          <p:nvPr/>
        </p:nvPicPr>
        <p:blipFill>
          <a:blip r:embed="rId3"/>
          <a:stretch>
            <a:fillRect/>
          </a:stretch>
        </p:blipFill>
        <p:spPr>
          <a:xfrm>
            <a:off x="6810599" y="1855997"/>
            <a:ext cx="3387110" cy="4904385"/>
          </a:xfrm>
          <a:prstGeom prst="rect">
            <a:avLst/>
          </a:prstGeom>
        </p:spPr>
      </p:pic>
      <p:sp>
        <p:nvSpPr>
          <p:cNvPr id="17" name="Rectangle 16">
            <a:extLst>
              <a:ext uri="{FF2B5EF4-FFF2-40B4-BE49-F238E27FC236}">
                <a16:creationId xmlns:a16="http://schemas.microsoft.com/office/drawing/2014/main" id="{460CA229-8E1C-FB68-836F-6031724B5879}"/>
              </a:ext>
            </a:extLst>
          </p:cNvPr>
          <p:cNvSpPr/>
          <p:nvPr/>
        </p:nvSpPr>
        <p:spPr>
          <a:xfrm>
            <a:off x="6949440" y="5638800"/>
            <a:ext cx="2245360" cy="49784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B35583ED-F827-AE57-D156-BBEBB4DB7DD0}"/>
              </a:ext>
            </a:extLst>
          </p:cNvPr>
          <p:cNvPicPr>
            <a:picLocks noChangeAspect="1"/>
          </p:cNvPicPr>
          <p:nvPr/>
        </p:nvPicPr>
        <p:blipFill>
          <a:blip r:embed="rId4"/>
          <a:stretch>
            <a:fillRect/>
          </a:stretch>
        </p:blipFill>
        <p:spPr>
          <a:xfrm>
            <a:off x="1096946" y="2327308"/>
            <a:ext cx="4519573" cy="4433074"/>
          </a:xfrm>
          <a:prstGeom prst="rect">
            <a:avLst/>
          </a:prstGeom>
        </p:spPr>
      </p:pic>
      <p:sp>
        <p:nvSpPr>
          <p:cNvPr id="20" name="Rectangle 19">
            <a:extLst>
              <a:ext uri="{FF2B5EF4-FFF2-40B4-BE49-F238E27FC236}">
                <a16:creationId xmlns:a16="http://schemas.microsoft.com/office/drawing/2014/main" id="{692FC015-6D7F-9C4B-ED52-45DB43D97274}"/>
              </a:ext>
            </a:extLst>
          </p:cNvPr>
          <p:cNvSpPr/>
          <p:nvPr/>
        </p:nvSpPr>
        <p:spPr>
          <a:xfrm>
            <a:off x="1412240" y="4196227"/>
            <a:ext cx="3850640" cy="41295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ED40FCAB-7925-EF91-8899-374DE0CC1838}"/>
              </a:ext>
            </a:extLst>
          </p:cNvPr>
          <p:cNvSpPr/>
          <p:nvPr/>
        </p:nvSpPr>
        <p:spPr>
          <a:xfrm>
            <a:off x="1412240" y="4974196"/>
            <a:ext cx="3850640" cy="49188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18839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783E894-39AA-7076-CED3-755C6831079E}"/>
              </a:ext>
            </a:extLst>
          </p:cNvPr>
          <p:cNvPicPr>
            <a:picLocks noChangeAspect="1"/>
          </p:cNvPicPr>
          <p:nvPr/>
        </p:nvPicPr>
        <p:blipFill>
          <a:blip r:embed="rId2"/>
          <a:stretch>
            <a:fillRect/>
          </a:stretch>
        </p:blipFill>
        <p:spPr>
          <a:xfrm>
            <a:off x="858872" y="4042521"/>
            <a:ext cx="10808733" cy="1489489"/>
          </a:xfrm>
          <a:prstGeom prst="rect">
            <a:avLst/>
          </a:prstGeom>
        </p:spPr>
      </p:pic>
      <p:pic>
        <p:nvPicPr>
          <p:cNvPr id="10" name="Paveikslėlis 9"/>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13" name="Pavadinimas 1"/>
          <p:cNvSpPr>
            <a:spLocks noGrp="1"/>
          </p:cNvSpPr>
          <p:nvPr>
            <p:ph type="title"/>
          </p:nvPr>
        </p:nvSpPr>
        <p:spPr>
          <a:xfrm>
            <a:off x="821881" y="240908"/>
            <a:ext cx="10201434" cy="604666"/>
          </a:xfrm>
        </p:spPr>
        <p:txBody>
          <a:bodyPr>
            <a:noAutofit/>
          </a:bodyPr>
          <a:lstStyle/>
          <a:p>
            <a:br>
              <a:rPr lang="lt-LT" sz="2600" b="1"/>
            </a:br>
            <a:r>
              <a:rPr lang="lt-LT" sz="2600" b="1">
                <a:latin typeface="+mn-lt"/>
              </a:rPr>
              <a:t>Prisijungimas prie Ataskaitų teikimo modulio (c)</a:t>
            </a:r>
            <a:br>
              <a:rPr lang="lt-LT" sz="2600" b="1">
                <a:latin typeface="+mn-lt"/>
              </a:rPr>
            </a:br>
            <a:endParaRPr lang="en-US" sz="2600" b="1">
              <a:solidFill>
                <a:srgbClr val="FF0000"/>
              </a:solidFill>
              <a:latin typeface="+mn-lt"/>
            </a:endParaRPr>
          </a:p>
        </p:txBody>
      </p:sp>
      <p:sp>
        <p:nvSpPr>
          <p:cNvPr id="2" name="Slide Number Placeholder 1">
            <a:extLst>
              <a:ext uri="{FF2B5EF4-FFF2-40B4-BE49-F238E27FC236}">
                <a16:creationId xmlns:a16="http://schemas.microsoft.com/office/drawing/2014/main" id="{C25D88AF-B81F-90A0-9392-38D5610E8CD4}"/>
              </a:ext>
            </a:extLst>
          </p:cNvPr>
          <p:cNvSpPr>
            <a:spLocks noGrp="1"/>
          </p:cNvSpPr>
          <p:nvPr>
            <p:ph type="sldNum" sz="quarter" idx="12"/>
          </p:nvPr>
        </p:nvSpPr>
        <p:spPr/>
        <p:txBody>
          <a:bodyPr/>
          <a:lstStyle/>
          <a:p>
            <a:fld id="{49EC5416-78B8-4F37-B286-A40543F63F6D}" type="slidenum">
              <a:rPr lang="en-US" smtClean="0"/>
              <a:pPr/>
              <a:t>6</a:t>
            </a:fld>
            <a:endParaRPr lang="en-US"/>
          </a:p>
        </p:txBody>
      </p:sp>
      <p:sp>
        <p:nvSpPr>
          <p:cNvPr id="4" name="TextBox 3">
            <a:extLst>
              <a:ext uri="{FF2B5EF4-FFF2-40B4-BE49-F238E27FC236}">
                <a16:creationId xmlns:a16="http://schemas.microsoft.com/office/drawing/2014/main" id="{C78ED9AC-8168-E4C4-0246-38522377F2B1}"/>
              </a:ext>
            </a:extLst>
          </p:cNvPr>
          <p:cNvSpPr txBox="1"/>
          <p:nvPr/>
        </p:nvSpPr>
        <p:spPr>
          <a:xfrm>
            <a:off x="904569" y="1032387"/>
            <a:ext cx="8593392" cy="705899"/>
          </a:xfrm>
          <a:prstGeom prst="rect">
            <a:avLst/>
          </a:prstGeom>
          <a:noFill/>
        </p:spPr>
        <p:txBody>
          <a:bodyPr wrap="square" rtlCol="0">
            <a:spAutoFit/>
          </a:bodyPr>
          <a:lstStyle/>
          <a:p>
            <a:pPr marL="252000" indent="-324000">
              <a:lnSpc>
                <a:spcPct val="114000"/>
              </a:lnSpc>
            </a:pPr>
            <a:r>
              <a:rPr lang="lt-LT"/>
              <a:t>5. Pasirinkite „Įmonės ataskaitos“.</a:t>
            </a:r>
          </a:p>
          <a:p>
            <a:pPr marL="252000" indent="-324000">
              <a:lnSpc>
                <a:spcPct val="114000"/>
              </a:lnSpc>
            </a:pPr>
            <a:r>
              <a:rPr lang="lt-LT"/>
              <a:t>6. Naujai atsidariusiame lange, spauskite žalią mygtuką kairėje „Nauja AtGn-2 ataskaita“.</a:t>
            </a:r>
            <a:endParaRPr lang="en-US"/>
          </a:p>
        </p:txBody>
      </p:sp>
      <p:pic>
        <p:nvPicPr>
          <p:cNvPr id="5" name="Picture 4">
            <a:extLst>
              <a:ext uri="{FF2B5EF4-FFF2-40B4-BE49-F238E27FC236}">
                <a16:creationId xmlns:a16="http://schemas.microsoft.com/office/drawing/2014/main" id="{56A0C44A-0B47-6000-EA5D-1D4E685FF39D}"/>
              </a:ext>
            </a:extLst>
          </p:cNvPr>
          <p:cNvPicPr>
            <a:picLocks noChangeAspect="1"/>
          </p:cNvPicPr>
          <p:nvPr/>
        </p:nvPicPr>
        <p:blipFill>
          <a:blip r:embed="rId4"/>
          <a:stretch>
            <a:fillRect/>
          </a:stretch>
        </p:blipFill>
        <p:spPr>
          <a:xfrm>
            <a:off x="821881" y="2467167"/>
            <a:ext cx="10845724" cy="615749"/>
          </a:xfrm>
          <a:prstGeom prst="rect">
            <a:avLst/>
          </a:prstGeom>
        </p:spPr>
      </p:pic>
      <p:sp>
        <p:nvSpPr>
          <p:cNvPr id="7" name="Rectangle 6">
            <a:extLst>
              <a:ext uri="{FF2B5EF4-FFF2-40B4-BE49-F238E27FC236}">
                <a16:creationId xmlns:a16="http://schemas.microsoft.com/office/drawing/2014/main" id="{4499D18C-09ED-348A-46A8-F0547D77C9EC}"/>
              </a:ext>
            </a:extLst>
          </p:cNvPr>
          <p:cNvSpPr/>
          <p:nvPr/>
        </p:nvSpPr>
        <p:spPr>
          <a:xfrm>
            <a:off x="9238593" y="2467167"/>
            <a:ext cx="1397876" cy="46521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98CD8292-C722-6D88-1555-CFFAD4B0D44F}"/>
              </a:ext>
            </a:extLst>
          </p:cNvPr>
          <p:cNvSpPr/>
          <p:nvPr/>
        </p:nvSpPr>
        <p:spPr>
          <a:xfrm>
            <a:off x="9664183" y="2015612"/>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412E9BC0-171F-BA91-AF35-72F5D78FFEC3}"/>
              </a:ext>
            </a:extLst>
          </p:cNvPr>
          <p:cNvSpPr txBox="1"/>
          <p:nvPr/>
        </p:nvSpPr>
        <p:spPr>
          <a:xfrm>
            <a:off x="9664183" y="2035167"/>
            <a:ext cx="432000" cy="432000"/>
          </a:xfrm>
          <a:prstGeom prst="rect">
            <a:avLst/>
          </a:prstGeom>
          <a:noFill/>
        </p:spPr>
        <p:txBody>
          <a:bodyPr wrap="square" rtlCol="0">
            <a:spAutoFit/>
          </a:bodyPr>
          <a:lstStyle/>
          <a:p>
            <a:r>
              <a:rPr lang="lt-LT" b="1">
                <a:solidFill>
                  <a:srgbClr val="FF0000"/>
                </a:solidFill>
              </a:rPr>
              <a:t> 5</a:t>
            </a:r>
            <a:endParaRPr lang="en-US" b="1">
              <a:solidFill>
                <a:srgbClr val="FF0000"/>
              </a:solidFill>
            </a:endParaRPr>
          </a:p>
        </p:txBody>
      </p:sp>
      <p:sp>
        <p:nvSpPr>
          <p:cNvPr id="12" name="Flowchart: Connector 11">
            <a:extLst>
              <a:ext uri="{FF2B5EF4-FFF2-40B4-BE49-F238E27FC236}">
                <a16:creationId xmlns:a16="http://schemas.microsoft.com/office/drawing/2014/main" id="{093CB87E-4B63-BFDC-F442-EF5F7FE9E932}"/>
              </a:ext>
            </a:extLst>
          </p:cNvPr>
          <p:cNvSpPr/>
          <p:nvPr/>
        </p:nvSpPr>
        <p:spPr>
          <a:xfrm>
            <a:off x="369596" y="4866968"/>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0670E414-A2B2-F730-E3D6-C5250CBDC345}"/>
              </a:ext>
            </a:extLst>
          </p:cNvPr>
          <p:cNvSpPr txBox="1"/>
          <p:nvPr/>
        </p:nvSpPr>
        <p:spPr>
          <a:xfrm>
            <a:off x="426872" y="4919791"/>
            <a:ext cx="432000" cy="432000"/>
          </a:xfrm>
          <a:prstGeom prst="rect">
            <a:avLst/>
          </a:prstGeom>
          <a:noFill/>
        </p:spPr>
        <p:txBody>
          <a:bodyPr wrap="square" rtlCol="0">
            <a:spAutoFit/>
          </a:bodyPr>
          <a:lstStyle/>
          <a:p>
            <a:r>
              <a:rPr lang="lt-LT" b="1">
                <a:solidFill>
                  <a:srgbClr val="FF0000"/>
                </a:solidFill>
              </a:rPr>
              <a:t>6</a:t>
            </a:r>
            <a:endParaRPr lang="en-US" b="1">
              <a:solidFill>
                <a:srgbClr val="FF0000"/>
              </a:solidFill>
            </a:endParaRPr>
          </a:p>
        </p:txBody>
      </p:sp>
      <p:sp>
        <p:nvSpPr>
          <p:cNvPr id="16" name="Rectangle 15">
            <a:extLst>
              <a:ext uri="{FF2B5EF4-FFF2-40B4-BE49-F238E27FC236}">
                <a16:creationId xmlns:a16="http://schemas.microsoft.com/office/drawing/2014/main" id="{36C1C411-9F7F-A05F-7629-F7B910ABD705}"/>
              </a:ext>
            </a:extLst>
          </p:cNvPr>
          <p:cNvSpPr/>
          <p:nvPr/>
        </p:nvSpPr>
        <p:spPr>
          <a:xfrm>
            <a:off x="2336800" y="4919791"/>
            <a:ext cx="1249680" cy="31443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51345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A0442F-3A2A-6333-6D68-397AE7D73077}"/>
            </a:ext>
          </a:extLst>
        </p:cNvPr>
        <p:cNvGrpSpPr/>
        <p:nvPr/>
      </p:nvGrpSpPr>
      <p:grpSpPr>
        <a:xfrm>
          <a:off x="0" y="0"/>
          <a:ext cx="0" cy="0"/>
          <a:chOff x="0" y="0"/>
          <a:chExt cx="0" cy="0"/>
        </a:xfrm>
      </p:grpSpPr>
      <p:pic>
        <p:nvPicPr>
          <p:cNvPr id="10" name="Paveikslėlis 9">
            <a:extLst>
              <a:ext uri="{FF2B5EF4-FFF2-40B4-BE49-F238E27FC236}">
                <a16:creationId xmlns:a16="http://schemas.microsoft.com/office/drawing/2014/main" id="{55409A73-6EBD-A6AC-FD59-F4DAEF5A825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2" name="Slide Number Placeholder 1">
            <a:extLst>
              <a:ext uri="{FF2B5EF4-FFF2-40B4-BE49-F238E27FC236}">
                <a16:creationId xmlns:a16="http://schemas.microsoft.com/office/drawing/2014/main" id="{DA2A7792-D3CC-1D98-3F50-BF1A8100F29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9EC5416-78B8-4F37-B286-A40543F63F6D}" type="slidenum">
              <a:rPr kumimoji="0" lang="en-US" sz="2400" b="0" i="0" u="none" strike="noStrike" kern="1200" cap="none" spc="0" normalizeH="0" baseline="0" noProof="0" smtClean="0">
                <a:ln>
                  <a:noFill/>
                </a:ln>
                <a:solidFill>
                  <a:srgbClr val="FFC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2400" b="0" i="0" u="none" strike="noStrike" kern="1200" cap="none" spc="0" normalizeH="0" baseline="0" noProof="0">
              <a:ln>
                <a:noFill/>
              </a:ln>
              <a:solidFill>
                <a:srgbClr val="FFC000"/>
              </a:solidFill>
              <a:effectLst/>
              <a:uLnTx/>
              <a:uFillTx/>
              <a:latin typeface="Calibri"/>
              <a:ea typeface="+mn-ea"/>
              <a:cs typeface="+mn-cs"/>
            </a:endParaRPr>
          </a:p>
        </p:txBody>
      </p:sp>
      <p:sp>
        <p:nvSpPr>
          <p:cNvPr id="5" name="TextBox 4">
            <a:extLst>
              <a:ext uri="{FF2B5EF4-FFF2-40B4-BE49-F238E27FC236}">
                <a16:creationId xmlns:a16="http://schemas.microsoft.com/office/drawing/2014/main" id="{882D8B99-27F2-AC89-D430-C082C2FB7C74}"/>
              </a:ext>
            </a:extLst>
          </p:cNvPr>
          <p:cNvSpPr txBox="1"/>
          <p:nvPr/>
        </p:nvSpPr>
        <p:spPr>
          <a:xfrm>
            <a:off x="887862" y="1248675"/>
            <a:ext cx="9662160" cy="4493538"/>
          </a:xfrm>
          <a:prstGeom prst="rect">
            <a:avLst/>
          </a:prstGeom>
          <a:noFill/>
        </p:spPr>
        <p:txBody>
          <a:bodyPr wrap="square">
            <a:spAutoFit/>
          </a:bodyPr>
          <a:lstStyle/>
          <a:p>
            <a:pPr marR="0" lvl="0" algn="l" defTabSz="914400" rtl="0" eaLnBrk="1" fontAlgn="auto" latinLnBrk="0" hangingPunct="1">
              <a:lnSpc>
                <a:spcPct val="100000"/>
              </a:lnSpc>
              <a:spcBef>
                <a:spcPts val="0"/>
              </a:spcBef>
              <a:spcAft>
                <a:spcPts val="0"/>
              </a:spcAft>
              <a:buClrTx/>
              <a:buSzTx/>
              <a:tabLst/>
              <a:defRPr/>
            </a:pPr>
            <a:r>
              <a:rPr kumimoji="0" lang="lt-LT" sz="3000" b="1" i="0" u="none" strike="noStrike" kern="1200" cap="none" spc="0" normalizeH="0" baseline="0" noProof="0">
                <a:ln>
                  <a:noFill/>
                </a:ln>
                <a:solidFill>
                  <a:prstClr val="black"/>
                </a:solidFill>
                <a:effectLst/>
                <a:uLnTx/>
                <a:uFillTx/>
                <a:latin typeface="Calibri Light" panose="020F0302020204030204" pitchFamily="34" charset="0"/>
                <a:ea typeface="Calibri Light" panose="020F0302020204030204" pitchFamily="34" charset="0"/>
                <a:cs typeface="Calibri Light" panose="020F0302020204030204" pitchFamily="34" charset="0"/>
              </a:rPr>
              <a:t>II. AtGn-2 formos ataskaitos pildymas </a:t>
            </a:r>
          </a:p>
          <a:p>
            <a:pPr marR="0" lvl="0" algn="l" defTabSz="914400" rtl="0" eaLnBrk="1" fontAlgn="auto" latinLnBrk="0" hangingPunct="1">
              <a:lnSpc>
                <a:spcPct val="100000"/>
              </a:lnSpc>
              <a:spcBef>
                <a:spcPts val="0"/>
              </a:spcBef>
              <a:spcAft>
                <a:spcPts val="0"/>
              </a:spcAft>
              <a:buClrTx/>
              <a:buSzTx/>
              <a:tabLst/>
              <a:defRPr/>
            </a:pPr>
            <a:endParaRPr lang="lt-LT" sz="3000" b="1">
              <a:solidFill>
                <a:prstClr val="black"/>
              </a:solidFill>
              <a:latin typeface="Calibri Light" panose="020F0302020204030204" pitchFamily="34" charset="0"/>
              <a:ea typeface="Calibri Light" panose="020F0302020204030204" pitchFamily="34" charset="0"/>
              <a:cs typeface="Calibri Light" panose="020F0302020204030204" pitchFamily="34" charset="0"/>
            </a:endParaRPr>
          </a:p>
          <a:p>
            <a:pPr>
              <a:defRPr/>
            </a:pPr>
            <a:r>
              <a:rPr lang="lt-LT" sz="3200">
                <a:solidFill>
                  <a:srgbClr val="FF0000"/>
                </a:solidFill>
              </a:rPr>
              <a:t>PASTABA: Ataskaitos dalys, kuriose turite įrašyti vertę ar skaičių yra užpildytos nulinėmis reikšmėmis, tad prieš įrašydami ataskaitos laukeliuose vertę ar skaičių, </a:t>
            </a:r>
            <a:r>
              <a:rPr lang="lt-LT" sz="3200" b="1">
                <a:solidFill>
                  <a:srgbClr val="FF0000"/>
                </a:solidFill>
              </a:rPr>
              <a:t>nulines reikšmes tuose laukeliuose ištrinkite</a:t>
            </a:r>
            <a:r>
              <a:rPr lang="lt-LT" sz="3200">
                <a:solidFill>
                  <a:srgbClr val="FF0000"/>
                </a:solidFill>
              </a:rPr>
              <a:t>.</a:t>
            </a:r>
            <a:r>
              <a:rPr lang="lt-LT" sz="4000"/>
              <a:t> </a:t>
            </a:r>
          </a:p>
          <a:p>
            <a:pPr marR="0" lvl="0" algn="l" defTabSz="914400" rtl="0" eaLnBrk="1" fontAlgn="auto" latinLnBrk="0" hangingPunct="1">
              <a:lnSpc>
                <a:spcPct val="100000"/>
              </a:lnSpc>
              <a:spcBef>
                <a:spcPts val="0"/>
              </a:spcBef>
              <a:spcAft>
                <a:spcPts val="0"/>
              </a:spcAft>
              <a:buClrTx/>
              <a:buSzTx/>
              <a:tabLst/>
              <a:defRPr/>
            </a:pPr>
            <a:endParaRPr kumimoji="0" lang="lt-LT" sz="3000" b="1" i="0" u="none" strike="noStrike" kern="1200" cap="none" spc="0" normalizeH="0" baseline="0" noProof="0">
              <a:ln>
                <a:noFill/>
              </a:ln>
              <a:solidFill>
                <a:prstClr val="black"/>
              </a:solidFill>
              <a:effectLst/>
              <a:uLnTx/>
              <a:uFillTx/>
              <a:latin typeface="Calibri Light" panose="020F0302020204030204" pitchFamily="34" charset="0"/>
              <a:ea typeface="Calibri Light" panose="020F0302020204030204" pitchFamily="34" charset="0"/>
              <a:cs typeface="Calibri Light" panose="020F0302020204030204" pitchFamily="34" charset="0"/>
            </a:endParaRPr>
          </a:p>
          <a:p>
            <a:pPr marL="400050" marR="0" lvl="0" indent="-400050" algn="l" defTabSz="914400" rtl="0" eaLnBrk="1" fontAlgn="auto" latinLnBrk="0" hangingPunct="1">
              <a:lnSpc>
                <a:spcPct val="100000"/>
              </a:lnSpc>
              <a:spcBef>
                <a:spcPts val="0"/>
              </a:spcBef>
              <a:spcAft>
                <a:spcPts val="0"/>
              </a:spcAft>
              <a:buClrTx/>
              <a:buSzTx/>
              <a:buFontTx/>
              <a:buAutoNum type="romanUcPeriod"/>
              <a:tabLst/>
              <a:defRPr/>
            </a:pPr>
            <a:endParaRPr kumimoji="0" lang="lt-LT" sz="3000" b="1" i="0" u="none" strike="noStrike" kern="1200" cap="none" spc="0" normalizeH="0" baseline="0" noProof="0">
              <a:ln>
                <a:noFill/>
              </a:ln>
              <a:solidFill>
                <a:prstClr val="black"/>
              </a:solidFill>
              <a:effectLst/>
              <a:uLnTx/>
              <a:uFillTx/>
              <a:latin typeface="Calibri Light" panose="020F0302020204030204" pitchFamily="34" charset="0"/>
              <a:ea typeface="Calibri Light" panose="020F0302020204030204" pitchFamily="34" charset="0"/>
              <a:cs typeface="Calibri Light" panose="020F0302020204030204" pitchFamily="34" charset="0"/>
            </a:endParaRPr>
          </a:p>
          <a:p>
            <a:pPr marR="0" lvl="0" algn="l" defTabSz="914400" rtl="0" eaLnBrk="1" fontAlgn="auto" latinLnBrk="0" hangingPunct="1">
              <a:lnSpc>
                <a:spcPct val="100000"/>
              </a:lnSpc>
              <a:spcBef>
                <a:spcPts val="0"/>
              </a:spcBef>
              <a:spcAft>
                <a:spcPts val="0"/>
              </a:spcAft>
              <a:buClrTx/>
              <a:buSzTx/>
              <a:tabLst/>
              <a:defRPr/>
            </a:pPr>
            <a:endParaRPr kumimoji="0" lang="lt-LT" sz="3000" b="0" i="0" u="none" strike="noStrike" kern="1200" cap="none" spc="0" normalizeH="0" baseline="0" noProof="0">
              <a:ln>
                <a:noFill/>
              </a:ln>
              <a:solidFill>
                <a:prstClr val="black"/>
              </a:solidFill>
              <a:effectLst/>
              <a:uLnTx/>
              <a:uFillTx/>
              <a:latin typeface="Calibri Light"/>
              <a:ea typeface="+mn-ea"/>
              <a:cs typeface="+mn-cs"/>
            </a:endParaRPr>
          </a:p>
        </p:txBody>
      </p:sp>
    </p:spTree>
    <p:extLst>
      <p:ext uri="{BB962C8B-B14F-4D97-AF65-F5344CB8AC3E}">
        <p14:creationId xmlns:p14="http://schemas.microsoft.com/office/powerpoint/2010/main" val="1626328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aveikslėlis 9"/>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13" name="Pavadinimas 1"/>
          <p:cNvSpPr>
            <a:spLocks noGrp="1"/>
          </p:cNvSpPr>
          <p:nvPr>
            <p:ph type="title"/>
          </p:nvPr>
        </p:nvSpPr>
        <p:spPr>
          <a:xfrm>
            <a:off x="954741" y="384705"/>
            <a:ext cx="10823071" cy="1238865"/>
          </a:xfrm>
        </p:spPr>
        <p:txBody>
          <a:bodyPr>
            <a:noAutofit/>
          </a:bodyPr>
          <a:lstStyle/>
          <a:p>
            <a:r>
              <a:rPr lang="lt-LT" sz="2600" b="1">
                <a:latin typeface="+mn-lt"/>
              </a:rPr>
              <a:t>I dalies pildymas</a:t>
            </a:r>
            <a:br>
              <a:rPr lang="lt-LT" sz="2600" b="1"/>
            </a:br>
            <a:endParaRPr lang="en-US" sz="2600" b="1">
              <a:solidFill>
                <a:srgbClr val="FF0000"/>
              </a:solidFill>
            </a:endParaRPr>
          </a:p>
        </p:txBody>
      </p:sp>
      <p:sp>
        <p:nvSpPr>
          <p:cNvPr id="2" name="Slide Number Placeholder 1">
            <a:extLst>
              <a:ext uri="{FF2B5EF4-FFF2-40B4-BE49-F238E27FC236}">
                <a16:creationId xmlns:a16="http://schemas.microsoft.com/office/drawing/2014/main" id="{1EA0CCA7-FA57-99A3-F229-04AB7DBE9A36}"/>
              </a:ext>
            </a:extLst>
          </p:cNvPr>
          <p:cNvSpPr>
            <a:spLocks noGrp="1"/>
          </p:cNvSpPr>
          <p:nvPr>
            <p:ph type="sldNum" sz="quarter" idx="12"/>
          </p:nvPr>
        </p:nvSpPr>
        <p:spPr/>
        <p:txBody>
          <a:bodyPr/>
          <a:lstStyle/>
          <a:p>
            <a:fld id="{49EC5416-78B8-4F37-B286-A40543F63F6D}" type="slidenum">
              <a:rPr lang="en-US" smtClean="0"/>
              <a:pPr/>
              <a:t>8</a:t>
            </a:fld>
            <a:endParaRPr lang="en-US"/>
          </a:p>
        </p:txBody>
      </p:sp>
      <p:sp>
        <p:nvSpPr>
          <p:cNvPr id="3" name="TextBox 2">
            <a:extLst>
              <a:ext uri="{FF2B5EF4-FFF2-40B4-BE49-F238E27FC236}">
                <a16:creationId xmlns:a16="http://schemas.microsoft.com/office/drawing/2014/main" id="{DE0B03DC-1628-08C9-4B20-5D7E7DFCDD7D}"/>
              </a:ext>
            </a:extLst>
          </p:cNvPr>
          <p:cNvSpPr txBox="1"/>
          <p:nvPr/>
        </p:nvSpPr>
        <p:spPr>
          <a:xfrm>
            <a:off x="954741" y="1623570"/>
            <a:ext cx="10282518" cy="923330"/>
          </a:xfrm>
          <a:prstGeom prst="rect">
            <a:avLst/>
          </a:prstGeom>
          <a:noFill/>
        </p:spPr>
        <p:txBody>
          <a:bodyPr wrap="square" rtlCol="0">
            <a:spAutoFit/>
          </a:bodyPr>
          <a:lstStyle/>
          <a:p>
            <a:endParaRPr lang="lt-LT"/>
          </a:p>
          <a:p>
            <a:r>
              <a:rPr lang="lt-LT"/>
              <a:t>1. Pasirinkite ataskaitinius kalendorinius metus, už kuriuos teikiama ataskaita.</a:t>
            </a:r>
          </a:p>
          <a:p>
            <a:r>
              <a:rPr lang="lt-LT"/>
              <a:t>2. Įrašykite teikiamos ataskaitos pavadinimą, pavyzdžiui „Ataskaita už 2025 m.“</a:t>
            </a:r>
            <a:endParaRPr lang="en-US"/>
          </a:p>
        </p:txBody>
      </p:sp>
      <p:sp>
        <p:nvSpPr>
          <p:cNvPr id="12" name="Flowchart: Connector 11">
            <a:extLst>
              <a:ext uri="{FF2B5EF4-FFF2-40B4-BE49-F238E27FC236}">
                <a16:creationId xmlns:a16="http://schemas.microsoft.com/office/drawing/2014/main" id="{DA3195B3-B946-42DC-6266-23DA4F523FED}"/>
              </a:ext>
            </a:extLst>
          </p:cNvPr>
          <p:cNvSpPr/>
          <p:nvPr/>
        </p:nvSpPr>
        <p:spPr>
          <a:xfrm>
            <a:off x="454130" y="3874810"/>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lowchart: Connector 15">
            <a:extLst>
              <a:ext uri="{FF2B5EF4-FFF2-40B4-BE49-F238E27FC236}">
                <a16:creationId xmlns:a16="http://schemas.microsoft.com/office/drawing/2014/main" id="{ECD8518F-4D81-85E9-33ED-EF3EA746AF02}"/>
              </a:ext>
            </a:extLst>
          </p:cNvPr>
          <p:cNvSpPr/>
          <p:nvPr/>
        </p:nvSpPr>
        <p:spPr>
          <a:xfrm>
            <a:off x="454130" y="4492128"/>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4CAC01A4-228B-E816-1663-B91641A3BC9C}"/>
              </a:ext>
            </a:extLst>
          </p:cNvPr>
          <p:cNvSpPr txBox="1"/>
          <p:nvPr/>
        </p:nvSpPr>
        <p:spPr>
          <a:xfrm>
            <a:off x="522741" y="3886027"/>
            <a:ext cx="432000" cy="432000"/>
          </a:xfrm>
          <a:prstGeom prst="rect">
            <a:avLst/>
          </a:prstGeom>
          <a:noFill/>
        </p:spPr>
        <p:txBody>
          <a:bodyPr wrap="square" rtlCol="0">
            <a:spAutoFit/>
          </a:bodyPr>
          <a:lstStyle/>
          <a:p>
            <a:r>
              <a:rPr lang="lt-LT" b="1">
                <a:solidFill>
                  <a:srgbClr val="FF0000"/>
                </a:solidFill>
              </a:rPr>
              <a:t>1</a:t>
            </a:r>
            <a:endParaRPr lang="en-US" b="1">
              <a:solidFill>
                <a:srgbClr val="FF0000"/>
              </a:solidFill>
            </a:endParaRPr>
          </a:p>
        </p:txBody>
      </p:sp>
      <p:sp>
        <p:nvSpPr>
          <p:cNvPr id="19" name="TextBox 18">
            <a:extLst>
              <a:ext uri="{FF2B5EF4-FFF2-40B4-BE49-F238E27FC236}">
                <a16:creationId xmlns:a16="http://schemas.microsoft.com/office/drawing/2014/main" id="{AD4FF725-AB0D-E1F8-9625-66B8C2DD96D1}"/>
              </a:ext>
            </a:extLst>
          </p:cNvPr>
          <p:cNvSpPr txBox="1"/>
          <p:nvPr/>
        </p:nvSpPr>
        <p:spPr>
          <a:xfrm>
            <a:off x="522741" y="4503345"/>
            <a:ext cx="432000" cy="432000"/>
          </a:xfrm>
          <a:prstGeom prst="rect">
            <a:avLst/>
          </a:prstGeom>
          <a:noFill/>
        </p:spPr>
        <p:txBody>
          <a:bodyPr wrap="square" rtlCol="0">
            <a:spAutoFit/>
          </a:bodyPr>
          <a:lstStyle/>
          <a:p>
            <a:r>
              <a:rPr lang="lt-LT" b="1">
                <a:solidFill>
                  <a:srgbClr val="FF0000"/>
                </a:solidFill>
              </a:rPr>
              <a:t>2</a:t>
            </a:r>
            <a:endParaRPr lang="en-US" b="1">
              <a:solidFill>
                <a:srgbClr val="FF0000"/>
              </a:solidFill>
            </a:endParaRPr>
          </a:p>
        </p:txBody>
      </p:sp>
      <p:pic>
        <p:nvPicPr>
          <p:cNvPr id="11" name="Picture 10">
            <a:extLst>
              <a:ext uri="{FF2B5EF4-FFF2-40B4-BE49-F238E27FC236}">
                <a16:creationId xmlns:a16="http://schemas.microsoft.com/office/drawing/2014/main" id="{3AE50EEE-FFA4-C4E1-1634-2D083BA585D7}"/>
              </a:ext>
            </a:extLst>
          </p:cNvPr>
          <p:cNvPicPr>
            <a:picLocks noChangeAspect="1"/>
          </p:cNvPicPr>
          <p:nvPr/>
        </p:nvPicPr>
        <p:blipFill>
          <a:blip r:embed="rId3"/>
          <a:stretch>
            <a:fillRect/>
          </a:stretch>
        </p:blipFill>
        <p:spPr>
          <a:xfrm>
            <a:off x="954741" y="3069891"/>
            <a:ext cx="10714004" cy="1931367"/>
          </a:xfrm>
          <a:prstGeom prst="rect">
            <a:avLst/>
          </a:prstGeom>
        </p:spPr>
      </p:pic>
      <p:sp>
        <p:nvSpPr>
          <p:cNvPr id="15" name="Rectangle 14">
            <a:extLst>
              <a:ext uri="{FF2B5EF4-FFF2-40B4-BE49-F238E27FC236}">
                <a16:creationId xmlns:a16="http://schemas.microsoft.com/office/drawing/2014/main" id="{193CA630-CEE1-7077-A427-B0D13C9BD983}"/>
              </a:ext>
            </a:extLst>
          </p:cNvPr>
          <p:cNvSpPr/>
          <p:nvPr/>
        </p:nvSpPr>
        <p:spPr>
          <a:xfrm>
            <a:off x="1036021" y="3913316"/>
            <a:ext cx="2113579" cy="31324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8FD40F07-4984-4738-3792-0A75D888F265}"/>
              </a:ext>
            </a:extLst>
          </p:cNvPr>
          <p:cNvSpPr/>
          <p:nvPr/>
        </p:nvSpPr>
        <p:spPr>
          <a:xfrm>
            <a:off x="1036021" y="4561840"/>
            <a:ext cx="2113579" cy="31324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783499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C546E8-2683-8BBF-BAA4-708801D118A3}"/>
            </a:ext>
          </a:extLst>
        </p:cNvPr>
        <p:cNvGrpSpPr/>
        <p:nvPr/>
      </p:nvGrpSpPr>
      <p:grpSpPr>
        <a:xfrm>
          <a:off x="0" y="0"/>
          <a:ext cx="0" cy="0"/>
          <a:chOff x="0" y="0"/>
          <a:chExt cx="0" cy="0"/>
        </a:xfrm>
      </p:grpSpPr>
      <p:pic>
        <p:nvPicPr>
          <p:cNvPr id="10" name="Paveikslėlis 9">
            <a:extLst>
              <a:ext uri="{FF2B5EF4-FFF2-40B4-BE49-F238E27FC236}">
                <a16:creationId xmlns:a16="http://schemas.microsoft.com/office/drawing/2014/main" id="{630D5649-6B0C-2A94-7A61-EC51D02134B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13" name="Pavadinimas 1">
            <a:extLst>
              <a:ext uri="{FF2B5EF4-FFF2-40B4-BE49-F238E27FC236}">
                <a16:creationId xmlns:a16="http://schemas.microsoft.com/office/drawing/2014/main" id="{70E74B13-5C8F-EDF2-FFF0-EB1F96A8945E}"/>
              </a:ext>
            </a:extLst>
          </p:cNvPr>
          <p:cNvSpPr>
            <a:spLocks noGrp="1"/>
          </p:cNvSpPr>
          <p:nvPr>
            <p:ph type="title"/>
          </p:nvPr>
        </p:nvSpPr>
        <p:spPr>
          <a:xfrm>
            <a:off x="991147" y="18916"/>
            <a:ext cx="10741791" cy="1483751"/>
          </a:xfrm>
        </p:spPr>
        <p:txBody>
          <a:bodyPr>
            <a:noAutofit/>
          </a:bodyPr>
          <a:lstStyle/>
          <a:p>
            <a:r>
              <a:rPr lang="en-US" sz="2600" b="1">
                <a:latin typeface="+mn-lt"/>
              </a:rPr>
              <a:t>II </a:t>
            </a:r>
            <a:r>
              <a:rPr lang="en-US" sz="2600" b="1" err="1">
                <a:latin typeface="+mn-lt"/>
              </a:rPr>
              <a:t>dalies</a:t>
            </a:r>
            <a:r>
              <a:rPr lang="en-US" sz="2600" b="1">
                <a:latin typeface="+mn-lt"/>
              </a:rPr>
              <a:t> </a:t>
            </a:r>
            <a:r>
              <a:rPr lang="en-US" sz="2600" b="1" err="1">
                <a:latin typeface="+mn-lt"/>
              </a:rPr>
              <a:t>pildymas</a:t>
            </a:r>
            <a:r>
              <a:rPr lang="en-US" sz="2600" b="1">
                <a:latin typeface="+mn-lt"/>
              </a:rPr>
              <a:t> </a:t>
            </a:r>
            <a:br>
              <a:rPr lang="lt-LT" sz="2600" b="1">
                <a:latin typeface="+mn-lt"/>
              </a:rPr>
            </a:br>
            <a:br>
              <a:rPr lang="lt-LT" sz="1500">
                <a:latin typeface="+mn-lt"/>
              </a:rPr>
            </a:br>
            <a:r>
              <a:rPr lang="lt-LT" sz="1800">
                <a:latin typeface="+mn-lt"/>
              </a:rPr>
              <a:t>1.</a:t>
            </a:r>
            <a:r>
              <a:rPr lang="lt-LT" sz="2600" b="1"/>
              <a:t> </a:t>
            </a:r>
            <a:r>
              <a:rPr lang="lt-LT" sz="1800">
                <a:latin typeface="+mn-lt"/>
              </a:rPr>
              <a:t>Informacija apie pirkimų vykdytoją užpildoma automatiškai iš profilio. Jei reikia, informaciją galima tikslinti.</a:t>
            </a:r>
            <a:br>
              <a:rPr lang="en-US" sz="1800" b="1">
                <a:latin typeface="+mn-lt"/>
              </a:rPr>
            </a:br>
            <a:r>
              <a:rPr lang="lt-LT" sz="1800">
                <a:latin typeface="+mn-lt"/>
              </a:rPr>
              <a:t>2. Pasirinkite pirkimų vykdytojo tipą.</a:t>
            </a:r>
            <a:endParaRPr lang="en-US" sz="1800">
              <a:latin typeface="+mn-lt"/>
            </a:endParaRPr>
          </a:p>
        </p:txBody>
      </p:sp>
      <p:sp>
        <p:nvSpPr>
          <p:cNvPr id="2" name="Slide Number Placeholder 1">
            <a:extLst>
              <a:ext uri="{FF2B5EF4-FFF2-40B4-BE49-F238E27FC236}">
                <a16:creationId xmlns:a16="http://schemas.microsoft.com/office/drawing/2014/main" id="{A8CB954D-B931-1072-E46C-0EA502D51C49}"/>
              </a:ext>
            </a:extLst>
          </p:cNvPr>
          <p:cNvSpPr>
            <a:spLocks noGrp="1"/>
          </p:cNvSpPr>
          <p:nvPr>
            <p:ph type="sldNum" sz="quarter" idx="12"/>
          </p:nvPr>
        </p:nvSpPr>
        <p:spPr/>
        <p:txBody>
          <a:bodyPr/>
          <a:lstStyle/>
          <a:p>
            <a:fld id="{49EC5416-78B8-4F37-B286-A40543F63F6D}" type="slidenum">
              <a:rPr lang="en-US" smtClean="0"/>
              <a:pPr/>
              <a:t>9</a:t>
            </a:fld>
            <a:endParaRPr lang="en-US"/>
          </a:p>
        </p:txBody>
      </p:sp>
      <p:pic>
        <p:nvPicPr>
          <p:cNvPr id="4" name="Picture 3">
            <a:extLst>
              <a:ext uri="{FF2B5EF4-FFF2-40B4-BE49-F238E27FC236}">
                <a16:creationId xmlns:a16="http://schemas.microsoft.com/office/drawing/2014/main" id="{B4A258E3-4020-0BFE-3E1C-266BDEB9ADCE}"/>
              </a:ext>
            </a:extLst>
          </p:cNvPr>
          <p:cNvPicPr>
            <a:picLocks noChangeAspect="1"/>
          </p:cNvPicPr>
          <p:nvPr/>
        </p:nvPicPr>
        <p:blipFill>
          <a:blip r:embed="rId3"/>
          <a:stretch>
            <a:fillRect/>
          </a:stretch>
        </p:blipFill>
        <p:spPr>
          <a:xfrm>
            <a:off x="1080199" y="1644604"/>
            <a:ext cx="7537871" cy="3692516"/>
          </a:xfrm>
          <a:prstGeom prst="rect">
            <a:avLst/>
          </a:prstGeom>
        </p:spPr>
      </p:pic>
      <p:sp>
        <p:nvSpPr>
          <p:cNvPr id="5" name="Rectangle 4">
            <a:extLst>
              <a:ext uri="{FF2B5EF4-FFF2-40B4-BE49-F238E27FC236}">
                <a16:creationId xmlns:a16="http://schemas.microsoft.com/office/drawing/2014/main" id="{7ECED51C-9CCF-7842-8CEA-E440B7C30417}"/>
              </a:ext>
            </a:extLst>
          </p:cNvPr>
          <p:cNvSpPr/>
          <p:nvPr/>
        </p:nvSpPr>
        <p:spPr>
          <a:xfrm>
            <a:off x="1080199" y="2248993"/>
            <a:ext cx="5358581" cy="29189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0A59F53-E4C5-B0BA-7BAE-02D717CBDF99}"/>
              </a:ext>
            </a:extLst>
          </p:cNvPr>
          <p:cNvSpPr/>
          <p:nvPr/>
        </p:nvSpPr>
        <p:spPr>
          <a:xfrm>
            <a:off x="1072729" y="2763519"/>
            <a:ext cx="5358581" cy="29189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F3D12D1-BFD6-0A11-4002-4D5DF8AE33BF}"/>
              </a:ext>
            </a:extLst>
          </p:cNvPr>
          <p:cNvSpPr/>
          <p:nvPr/>
        </p:nvSpPr>
        <p:spPr>
          <a:xfrm>
            <a:off x="1072728" y="3293346"/>
            <a:ext cx="5358581" cy="31838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74B2F4E-189C-D19D-E827-1862719CFA5C}"/>
              </a:ext>
            </a:extLst>
          </p:cNvPr>
          <p:cNvSpPr/>
          <p:nvPr/>
        </p:nvSpPr>
        <p:spPr>
          <a:xfrm>
            <a:off x="1072727" y="3997883"/>
            <a:ext cx="5358581" cy="31838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1895357-CED4-181D-FDEC-6835E35F8FD5}"/>
              </a:ext>
            </a:extLst>
          </p:cNvPr>
          <p:cNvSpPr/>
          <p:nvPr/>
        </p:nvSpPr>
        <p:spPr>
          <a:xfrm>
            <a:off x="1072726" y="4527709"/>
            <a:ext cx="5358581" cy="31838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lowchart: Connector 10">
            <a:extLst>
              <a:ext uri="{FF2B5EF4-FFF2-40B4-BE49-F238E27FC236}">
                <a16:creationId xmlns:a16="http://schemas.microsoft.com/office/drawing/2014/main" id="{43009873-7772-1928-3512-7CB3B57392B2}"/>
              </a:ext>
            </a:extLst>
          </p:cNvPr>
          <p:cNvSpPr/>
          <p:nvPr/>
        </p:nvSpPr>
        <p:spPr>
          <a:xfrm>
            <a:off x="529254" y="1905042"/>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CEA78455-673B-5ECC-568E-7CBCD5718A46}"/>
              </a:ext>
            </a:extLst>
          </p:cNvPr>
          <p:cNvSpPr txBox="1"/>
          <p:nvPr/>
        </p:nvSpPr>
        <p:spPr>
          <a:xfrm>
            <a:off x="588727" y="1936168"/>
            <a:ext cx="432000" cy="432000"/>
          </a:xfrm>
          <a:prstGeom prst="rect">
            <a:avLst/>
          </a:prstGeom>
          <a:noFill/>
        </p:spPr>
        <p:txBody>
          <a:bodyPr wrap="square" rtlCol="0">
            <a:spAutoFit/>
          </a:bodyPr>
          <a:lstStyle/>
          <a:p>
            <a:r>
              <a:rPr lang="lt-LT" b="1">
                <a:solidFill>
                  <a:srgbClr val="FF0000"/>
                </a:solidFill>
              </a:rPr>
              <a:t>1</a:t>
            </a:r>
            <a:endParaRPr lang="en-US" b="1">
              <a:solidFill>
                <a:srgbClr val="FF0000"/>
              </a:solidFill>
            </a:endParaRPr>
          </a:p>
        </p:txBody>
      </p:sp>
      <p:pic>
        <p:nvPicPr>
          <p:cNvPr id="14" name="Picture 13">
            <a:extLst>
              <a:ext uri="{FF2B5EF4-FFF2-40B4-BE49-F238E27FC236}">
                <a16:creationId xmlns:a16="http://schemas.microsoft.com/office/drawing/2014/main" id="{D4A44DE4-A457-7605-364F-4A095A01BEFD}"/>
              </a:ext>
            </a:extLst>
          </p:cNvPr>
          <p:cNvPicPr>
            <a:picLocks noChangeAspect="1"/>
          </p:cNvPicPr>
          <p:nvPr/>
        </p:nvPicPr>
        <p:blipFill>
          <a:blip r:embed="rId4"/>
          <a:stretch>
            <a:fillRect/>
          </a:stretch>
        </p:blipFill>
        <p:spPr>
          <a:xfrm>
            <a:off x="1080199" y="5479057"/>
            <a:ext cx="10231120" cy="764283"/>
          </a:xfrm>
          <a:prstGeom prst="rect">
            <a:avLst/>
          </a:prstGeom>
        </p:spPr>
      </p:pic>
      <p:sp>
        <p:nvSpPr>
          <p:cNvPr id="15" name="Rectangle 14">
            <a:extLst>
              <a:ext uri="{FF2B5EF4-FFF2-40B4-BE49-F238E27FC236}">
                <a16:creationId xmlns:a16="http://schemas.microsoft.com/office/drawing/2014/main" id="{868BD77D-A43E-8545-DC86-E7D089CA631F}"/>
              </a:ext>
            </a:extLst>
          </p:cNvPr>
          <p:cNvSpPr/>
          <p:nvPr/>
        </p:nvSpPr>
        <p:spPr>
          <a:xfrm>
            <a:off x="1219200" y="5821680"/>
            <a:ext cx="3850640" cy="286108"/>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lowchart: Connector 16">
            <a:extLst>
              <a:ext uri="{FF2B5EF4-FFF2-40B4-BE49-F238E27FC236}">
                <a16:creationId xmlns:a16="http://schemas.microsoft.com/office/drawing/2014/main" id="{70301130-E46A-1C4D-0C9F-C522118DBD3C}"/>
              </a:ext>
            </a:extLst>
          </p:cNvPr>
          <p:cNvSpPr/>
          <p:nvPr/>
        </p:nvSpPr>
        <p:spPr>
          <a:xfrm>
            <a:off x="529254" y="5698477"/>
            <a:ext cx="432000" cy="432000"/>
          </a:xfrm>
          <a:prstGeom prst="flowChartConnector">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B9A017CB-1436-233C-BE7B-243F8D488B87}"/>
              </a:ext>
            </a:extLst>
          </p:cNvPr>
          <p:cNvSpPr txBox="1"/>
          <p:nvPr/>
        </p:nvSpPr>
        <p:spPr>
          <a:xfrm>
            <a:off x="588727" y="5748734"/>
            <a:ext cx="432000" cy="432000"/>
          </a:xfrm>
          <a:prstGeom prst="rect">
            <a:avLst/>
          </a:prstGeom>
          <a:noFill/>
        </p:spPr>
        <p:txBody>
          <a:bodyPr wrap="square" rtlCol="0">
            <a:spAutoFit/>
          </a:bodyPr>
          <a:lstStyle/>
          <a:p>
            <a:r>
              <a:rPr lang="lt-LT" b="1">
                <a:solidFill>
                  <a:srgbClr val="FF0000"/>
                </a:solidFill>
              </a:rPr>
              <a:t>2</a:t>
            </a:r>
            <a:endParaRPr lang="en-US" b="1">
              <a:solidFill>
                <a:srgbClr val="FF0000"/>
              </a:solidFill>
            </a:endParaRPr>
          </a:p>
        </p:txBody>
      </p:sp>
    </p:spTree>
    <p:extLst>
      <p:ext uri="{BB962C8B-B14F-4D97-AF65-F5344CB8AC3E}">
        <p14:creationId xmlns:p14="http://schemas.microsoft.com/office/powerpoint/2010/main" val="502383528"/>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6061E7B3AF0AA44BBDCA4D1B8C38AA2" ma:contentTypeVersion="15" ma:contentTypeDescription="Create a new document." ma:contentTypeScope="" ma:versionID="d5060a4839999d57ef3ed0b621d82313">
  <xsd:schema xmlns:xsd="http://www.w3.org/2001/XMLSchema" xmlns:xs="http://www.w3.org/2001/XMLSchema" xmlns:p="http://schemas.microsoft.com/office/2006/metadata/properties" xmlns:ns2="4e0f8564-4925-4ffc-8953-118f35c62336" xmlns:ns3="4b748dc2-cccf-415c-be2f-152827672443" targetNamespace="http://schemas.microsoft.com/office/2006/metadata/properties" ma:root="true" ma:fieldsID="26feeb7cb8e0d599079d5a9a630ba2cc" ns2:_="" ns3:_="">
    <xsd:import namespace="4e0f8564-4925-4ffc-8953-118f35c62336"/>
    <xsd:import namespace="4b748dc2-cccf-415c-be2f-152827672443"/>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0f8564-4925-4ffc-8953-118f35c623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Location" ma:index="15" nillable="true" ma:displayName="Location" ma:internalName="MediaServiceLocation" ma:readOnly="true">
      <xsd:simpleType>
        <xsd:restriction base="dms:Text"/>
      </xsd:simpleType>
    </xsd:element>
    <xsd:element name="MediaServiceObjectDetectorVersions" ma:index="1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e68c3b55-3e8a-4e8f-9286-46d15c50dfe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4b748dc2-cccf-415c-be2f-15282767244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e0f8564-4925-4ffc-8953-118f35c6233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E8B65E0-0AFB-4482-A72B-FDB8FA5BA9AD}">
  <ds:schemaRefs>
    <ds:schemaRef ds:uri="4b748dc2-cccf-415c-be2f-152827672443"/>
    <ds:schemaRef ds:uri="4e0f8564-4925-4ffc-8953-118f35c6233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7C87326-BD66-4135-870F-EF10FF13280A}">
  <ds:schemaRefs>
    <ds:schemaRef ds:uri="http://schemas.microsoft.com/sharepoint/v3/contenttype/forms"/>
  </ds:schemaRefs>
</ds:datastoreItem>
</file>

<file path=customXml/itemProps3.xml><?xml version="1.0" encoding="utf-8"?>
<ds:datastoreItem xmlns:ds="http://schemas.openxmlformats.org/officeDocument/2006/customXml" ds:itemID="{19CCB5AC-D550-45B4-AC72-296DFA990DC3}">
  <ds:schemaRefs>
    <ds:schemaRef ds:uri="4b748dc2-cccf-415c-be2f-152827672443"/>
    <ds:schemaRef ds:uri="4e0f8564-4925-4ffc-8953-118f35c6233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16</Slides>
  <Notes>4</Notes>
  <HiddenSlides>0</HiddenSlide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tema</vt:lpstr>
      <vt:lpstr>  Pirkimų, atliktų gynybos ir saugumo srityje, kalendorinių metų ataskaitos (AtGn-2 forma) pildymas</vt:lpstr>
      <vt:lpstr>PowerPoint Presentation</vt:lpstr>
      <vt:lpstr>PowerPoint Presentation</vt:lpstr>
      <vt:lpstr>  Prisijungimas prie Ataskaitų teikimo modulio (a)</vt:lpstr>
      <vt:lpstr>Prisijungimas prie Ataskaitų teikimo modulio (b)</vt:lpstr>
      <vt:lpstr> Prisijungimas prie Ataskaitų teikimo modulio (c) </vt:lpstr>
      <vt:lpstr>PowerPoint Presentation</vt:lpstr>
      <vt:lpstr>I dalies pildymas </vt:lpstr>
      <vt:lpstr>II dalies pildymas   1. Informacija apie pirkimų vykdytoją užpildoma automatiškai iš profilio. Jei reikia, informaciją galima tikslinti. 2. Pasirinkite pirkimų vykdytojo tipą.</vt:lpstr>
      <vt:lpstr>   III.1 dalies pildymas    1. III.1 dalyje nurodoma per ataskaitinius kalendorinius metus atliktų mažos vertės pirkimų bendra sutarčių vertė bei skaičius atskirai prekėms, paslaugoms ir darbams. 2. Eilutė „Iš viso“ užpildoma automatiškai.  </vt:lpstr>
      <vt:lpstr>  III.2 dalies pildymas  Pateikiami duomenys apie įslaptintos informacijos naudojimą, nurodant pirkimų skaičių ir vertę atskirai kiekvienai slaptumo žymai, kuri buvo naudojama pirkime.  1. Stulpelyje „Slaptai“ nurodykite bendrą pirkimų, su slaptumo žyma SLAPTAI, skaičių ir vertę. 2. Stulpelyje „Konfidencialiai“ nurodykite bendrą pirkimų, su slaptumo žyma KONFIDENCIALIAI, skaičių ir vertę. 3. Stulpelyje „Riboto naudojimo“ nurodykite bendrą pirkimų, su slaptumo žyma RIBOTO NAUDOJIMO, skaičių ir vertę. 4. Stulpelis „Iš viso“ užpildoma automatiškai.  </vt:lpstr>
      <vt:lpstr>    </vt:lpstr>
      <vt:lpstr>PowerPoint Presentation</vt:lpstr>
      <vt:lpstr>    </vt:lpstr>
      <vt:lpstr>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Vaiva Mačiūnė</dc:creator>
  <cp:revision>1</cp:revision>
  <dcterms:created xsi:type="dcterms:W3CDTF">2016-01-12T08:28:32Z</dcterms:created>
  <dcterms:modified xsi:type="dcterms:W3CDTF">2025-12-29T09:05:54Z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0x010100A6061E7B3AF0AA44BBDCA4D1B8C38AA2</vt:lpwstr>
  </property>
  <property fmtid="{D5CDD505-2E9C-101B-9397-08002B2CF9AE}" pid="3" name="MediaServiceImageTags">
    <vt:lpwstr/>
  </property>
</Properties>
</file>