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256" r:id="rId5"/>
    <p:sldId id="326" r:id="rId6"/>
    <p:sldId id="428" r:id="rId7"/>
    <p:sldId id="289" r:id="rId8"/>
    <p:sldId id="288" r:id="rId9"/>
    <p:sldId id="386" r:id="rId10"/>
    <p:sldId id="429" r:id="rId11"/>
    <p:sldId id="412" r:id="rId12"/>
    <p:sldId id="416" r:id="rId13"/>
    <p:sldId id="415" r:id="rId14"/>
    <p:sldId id="414" r:id="rId15"/>
    <p:sldId id="417" r:id="rId16"/>
    <p:sldId id="418" r:id="rId17"/>
    <p:sldId id="413" r:id="rId18"/>
    <p:sldId id="421" r:id="rId19"/>
    <p:sldId id="423" r:id="rId20"/>
    <p:sldId id="422" r:id="rId21"/>
    <p:sldId id="420" r:id="rId22"/>
    <p:sldId id="424" r:id="rId23"/>
    <p:sldId id="419" r:id="rId24"/>
    <p:sldId id="425" r:id="rId25"/>
    <p:sldId id="430" r:id="rId26"/>
    <p:sldId id="427" r:id="rId27"/>
    <p:sldId id="426" r:id="rId28"/>
    <p:sldId id="30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22D547-76E8-F2A4-70DD-9CF0846DCE75}" name="Erika Panavienė" initials="EP" userId="S::Erika.Panaviene@vpt.lt::950412e7-c0e8-470d-b1f8-b72e085741bb" providerId="AD"/>
  <p188:author id="{E52800CF-1B1B-0B88-E33C-C103D0D9ABCD}" name="Vaida Joknienė" initials="VJ" userId="S::Vaida.Jokniene@vpt.lt::a188ac88-4349-489f-a690-67df5ec150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F00"/>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FA3E0-B6AC-43CA-AEAE-0F511A445753}" v="20" dt="2025-12-29T09:07:44.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ūratė Navickė" userId="eab493e2-d774-46cf-a097-c22f9f28096c" providerId="ADAL" clId="{08FB3646-F3ED-4553-BDB9-36C5260D4E8B}"/>
    <pc:docChg chg="undo custSel modSld">
      <pc:chgData name="Jūratė Navickė" userId="eab493e2-d774-46cf-a097-c22f9f28096c" providerId="ADAL" clId="{08FB3646-F3ED-4553-BDB9-36C5260D4E8B}" dt="2025-12-23T10:18:01.335" v="1144" actId="20577"/>
      <pc:docMkLst>
        <pc:docMk/>
      </pc:docMkLst>
      <pc:sldChg chg="modSp mod">
        <pc:chgData name="Jūratė Navickė" userId="eab493e2-d774-46cf-a097-c22f9f28096c" providerId="ADAL" clId="{08FB3646-F3ED-4553-BDB9-36C5260D4E8B}" dt="2025-12-23T08:29:35.261" v="15" actId="20577"/>
        <pc:sldMkLst>
          <pc:docMk/>
          <pc:sldMk cId="502383528" sldId="416"/>
        </pc:sldMkLst>
        <pc:spChg chg="mod">
          <ac:chgData name="Jūratė Navickė" userId="eab493e2-d774-46cf-a097-c22f9f28096c" providerId="ADAL" clId="{08FB3646-F3ED-4553-BDB9-36C5260D4E8B}" dt="2025-12-23T08:29:35.261" v="15" actId="20577"/>
          <ac:spMkLst>
            <pc:docMk/>
            <pc:sldMk cId="502383528" sldId="416"/>
            <ac:spMk id="13" creationId="{70E74B13-5C8F-EDF2-FFF0-EB1F96A8945E}"/>
          </ac:spMkLst>
        </pc:spChg>
      </pc:sldChg>
      <pc:sldChg chg="modSp mod">
        <pc:chgData name="Jūratė Navickė" userId="eab493e2-d774-46cf-a097-c22f9f28096c" providerId="ADAL" clId="{08FB3646-F3ED-4553-BDB9-36C5260D4E8B}" dt="2025-12-23T09:46:59.393" v="752" actId="20577"/>
        <pc:sldMkLst>
          <pc:docMk/>
          <pc:sldMk cId="4074560869" sldId="426"/>
        </pc:sldMkLst>
        <pc:spChg chg="mod">
          <ac:chgData name="Jūratė Navickė" userId="eab493e2-d774-46cf-a097-c22f9f28096c" providerId="ADAL" clId="{08FB3646-F3ED-4553-BDB9-36C5260D4E8B}" dt="2025-12-23T09:46:59.393" v="752" actId="20577"/>
          <ac:spMkLst>
            <pc:docMk/>
            <pc:sldMk cId="4074560869" sldId="426"/>
            <ac:spMk id="9" creationId="{BD96FDF0-1B7E-2541-AE6F-F529323CC069}"/>
          </ac:spMkLst>
        </pc:spChg>
      </pc:sldChg>
      <pc:sldChg chg="modSp mod">
        <pc:chgData name="Jūratė Navickė" userId="eab493e2-d774-46cf-a097-c22f9f28096c" providerId="ADAL" clId="{08FB3646-F3ED-4553-BDB9-36C5260D4E8B}" dt="2025-12-23T09:45:24.793" v="620" actId="1036"/>
        <pc:sldMkLst>
          <pc:docMk/>
          <pc:sldMk cId="1720228135" sldId="427"/>
        </pc:sldMkLst>
        <pc:spChg chg="mod">
          <ac:chgData name="Jūratė Navickė" userId="eab493e2-d774-46cf-a097-c22f9f28096c" providerId="ADAL" clId="{08FB3646-F3ED-4553-BDB9-36C5260D4E8B}" dt="2025-12-23T09:41:18.958" v="259" actId="20577"/>
          <ac:spMkLst>
            <pc:docMk/>
            <pc:sldMk cId="1720228135" sldId="427"/>
            <ac:spMk id="7" creationId="{D2A2D5A6-10EB-8ACD-C151-BB902671D803}"/>
          </ac:spMkLst>
        </pc:spChg>
        <pc:spChg chg="mod">
          <ac:chgData name="Jūratė Navickė" userId="eab493e2-d774-46cf-a097-c22f9f28096c" providerId="ADAL" clId="{08FB3646-F3ED-4553-BDB9-36C5260D4E8B}" dt="2025-12-23T09:43:47.520" v="478" actId="1036"/>
          <ac:spMkLst>
            <pc:docMk/>
            <pc:sldMk cId="1720228135" sldId="427"/>
            <ac:spMk id="8" creationId="{908209E2-8F7C-0F01-E0C1-25AEE7DA99CF}"/>
          </ac:spMkLst>
        </pc:spChg>
        <pc:spChg chg="mod">
          <ac:chgData name="Jūratė Navickė" userId="eab493e2-d774-46cf-a097-c22f9f28096c" providerId="ADAL" clId="{08FB3646-F3ED-4553-BDB9-36C5260D4E8B}" dt="2025-12-23T09:44:40.761" v="530" actId="1036"/>
          <ac:spMkLst>
            <pc:docMk/>
            <pc:sldMk cId="1720228135" sldId="427"/>
            <ac:spMk id="11" creationId="{FF35716D-04CA-5008-792C-66CD273EFCED}"/>
          </ac:spMkLst>
        </pc:spChg>
        <pc:spChg chg="mod">
          <ac:chgData name="Jūratė Navickė" userId="eab493e2-d774-46cf-a097-c22f9f28096c" providerId="ADAL" clId="{08FB3646-F3ED-4553-BDB9-36C5260D4E8B}" dt="2025-12-23T09:44:32.903" v="506" actId="1035"/>
          <ac:spMkLst>
            <pc:docMk/>
            <pc:sldMk cId="1720228135" sldId="427"/>
            <ac:spMk id="12" creationId="{6D814FE1-70F3-630C-02F3-CECC4FDE4448}"/>
          </ac:spMkLst>
        </pc:spChg>
        <pc:spChg chg="mod">
          <ac:chgData name="Jūratė Navickė" userId="eab493e2-d774-46cf-a097-c22f9f28096c" providerId="ADAL" clId="{08FB3646-F3ED-4553-BDB9-36C5260D4E8B}" dt="2025-12-23T09:42:42.051" v="326" actId="1037"/>
          <ac:spMkLst>
            <pc:docMk/>
            <pc:sldMk cId="1720228135" sldId="427"/>
            <ac:spMk id="15" creationId="{2CD0B5F1-C485-1874-C007-FD8B4CAD19B4}"/>
          </ac:spMkLst>
        </pc:spChg>
        <pc:spChg chg="mod">
          <ac:chgData name="Jūratė Navickė" userId="eab493e2-d774-46cf-a097-c22f9f28096c" providerId="ADAL" clId="{08FB3646-F3ED-4553-BDB9-36C5260D4E8B}" dt="2025-12-23T09:43:31.656" v="439" actId="1036"/>
          <ac:spMkLst>
            <pc:docMk/>
            <pc:sldMk cId="1720228135" sldId="427"/>
            <ac:spMk id="17" creationId="{E0BADC49-8EBF-88B6-B148-18107716E536}"/>
          </ac:spMkLst>
        </pc:spChg>
        <pc:spChg chg="mod">
          <ac:chgData name="Jūratė Navickė" userId="eab493e2-d774-46cf-a097-c22f9f28096c" providerId="ADAL" clId="{08FB3646-F3ED-4553-BDB9-36C5260D4E8B}" dt="2025-12-23T09:45:05.960" v="567" actId="1036"/>
          <ac:spMkLst>
            <pc:docMk/>
            <pc:sldMk cId="1720228135" sldId="427"/>
            <ac:spMk id="18" creationId="{FB0896E2-3FF4-4A3B-25A3-A6231FB5895B}"/>
          </ac:spMkLst>
        </pc:spChg>
        <pc:spChg chg="mod">
          <ac:chgData name="Jūratė Navickė" userId="eab493e2-d774-46cf-a097-c22f9f28096c" providerId="ADAL" clId="{08FB3646-F3ED-4553-BDB9-36C5260D4E8B}" dt="2025-12-23T09:42:24.776" v="284" actId="1036"/>
          <ac:spMkLst>
            <pc:docMk/>
            <pc:sldMk cId="1720228135" sldId="427"/>
            <ac:spMk id="19" creationId="{6910539A-A4E0-3325-419F-444B93BA2639}"/>
          </ac:spMkLst>
        </pc:spChg>
        <pc:spChg chg="mod">
          <ac:chgData name="Jūratė Navickė" userId="eab493e2-d774-46cf-a097-c22f9f28096c" providerId="ADAL" clId="{08FB3646-F3ED-4553-BDB9-36C5260D4E8B}" dt="2025-12-23T09:43:09.436" v="404" actId="1035"/>
          <ac:spMkLst>
            <pc:docMk/>
            <pc:sldMk cId="1720228135" sldId="427"/>
            <ac:spMk id="20" creationId="{E3F003FF-D87C-A113-01AB-47FB51D77D75}"/>
          </ac:spMkLst>
        </pc:spChg>
        <pc:spChg chg="mod">
          <ac:chgData name="Jūratė Navickė" userId="eab493e2-d774-46cf-a097-c22f9f28096c" providerId="ADAL" clId="{08FB3646-F3ED-4553-BDB9-36C5260D4E8B}" dt="2025-12-23T09:43:00.176" v="393" actId="1035"/>
          <ac:spMkLst>
            <pc:docMk/>
            <pc:sldMk cId="1720228135" sldId="427"/>
            <ac:spMk id="21" creationId="{0B96AC0F-8507-4B27-3F85-D36E96A341EF}"/>
          </ac:spMkLst>
        </pc:spChg>
        <pc:spChg chg="mod">
          <ac:chgData name="Jūratė Navickė" userId="eab493e2-d774-46cf-a097-c22f9f28096c" providerId="ADAL" clId="{08FB3646-F3ED-4553-BDB9-36C5260D4E8B}" dt="2025-12-23T09:45:24.793" v="620" actId="1036"/>
          <ac:spMkLst>
            <pc:docMk/>
            <pc:sldMk cId="1720228135" sldId="427"/>
            <ac:spMk id="22" creationId="{58B2B63C-E9DF-2603-E442-134112E9D346}"/>
          </ac:spMkLst>
        </pc:spChg>
        <pc:spChg chg="mod">
          <ac:chgData name="Jūratė Navickė" userId="eab493e2-d774-46cf-a097-c22f9f28096c" providerId="ADAL" clId="{08FB3646-F3ED-4553-BDB9-36C5260D4E8B}" dt="2025-12-23T09:45:17.307" v="593" actId="1035"/>
          <ac:spMkLst>
            <pc:docMk/>
            <pc:sldMk cId="1720228135" sldId="427"/>
            <ac:spMk id="23" creationId="{BB6D95C6-9965-F91F-8A4E-6C5C94E1DDA1}"/>
          </ac:spMkLst>
        </pc:spChg>
        <pc:picChg chg="mod">
          <ac:chgData name="Jūratė Navickė" userId="eab493e2-d774-46cf-a097-c22f9f28096c" providerId="ADAL" clId="{08FB3646-F3ED-4553-BDB9-36C5260D4E8B}" dt="2025-12-23T09:42:18.985" v="264" actId="1076"/>
          <ac:picMkLst>
            <pc:docMk/>
            <pc:sldMk cId="1720228135" sldId="427"/>
            <ac:picMk id="4" creationId="{FC8F9EE5-8ED2-A5F6-A675-FAC09556D54C}"/>
          </ac:picMkLst>
        </pc:picChg>
      </pc:sldChg>
      <pc:sldChg chg="modSp mod">
        <pc:chgData name="Jūratė Navickė" userId="eab493e2-d774-46cf-a097-c22f9f28096c" providerId="ADAL" clId="{08FB3646-F3ED-4553-BDB9-36C5260D4E8B}" dt="2025-12-23T10:18:01.335" v="1144" actId="20577"/>
        <pc:sldMkLst>
          <pc:docMk/>
          <pc:sldMk cId="2666877030" sldId="429"/>
        </pc:sldMkLst>
        <pc:spChg chg="mod">
          <ac:chgData name="Jūratė Navickė" userId="eab493e2-d774-46cf-a097-c22f9f28096c" providerId="ADAL" clId="{08FB3646-F3ED-4553-BDB9-36C5260D4E8B}" dt="2025-12-23T10:18:01.335" v="1144" actId="20577"/>
          <ac:spMkLst>
            <pc:docMk/>
            <pc:sldMk cId="2666877030" sldId="429"/>
            <ac:spMk id="5" creationId="{10B9C0E6-5467-3AF9-2A98-3E2745417A7C}"/>
          </ac:spMkLst>
        </pc:spChg>
      </pc:sldChg>
    </pc:docChg>
  </pc:docChgLst>
  <pc:docChgLst>
    <pc:chgData name="Vaida Joknienė" userId="a188ac88-4349-489f-a690-67df5ec15037" providerId="ADAL" clId="{2DCBAB5F-D182-4E19-A006-467A6F8B081B}"/>
    <pc:docChg chg="undo custSel addSld modSld">
      <pc:chgData name="Vaida Joknienė" userId="a188ac88-4349-489f-a690-67df5ec15037" providerId="ADAL" clId="{2DCBAB5F-D182-4E19-A006-467A6F8B081B}" dt="2025-12-29T09:07:44.882" v="285" actId="20577"/>
      <pc:docMkLst>
        <pc:docMk/>
      </pc:docMkLst>
      <pc:sldChg chg="modSp mod modCm">
        <pc:chgData name="Vaida Joknienė" userId="a188ac88-4349-489f-a690-67df5ec15037" providerId="ADAL" clId="{2DCBAB5F-D182-4E19-A006-467A6F8B081B}" dt="2025-12-29T08:49:25.321" v="185" actId="790"/>
        <pc:sldMkLst>
          <pc:docMk/>
          <pc:sldMk cId="3155751863" sldId="256"/>
        </pc:sldMkLst>
        <pc:spChg chg="mod">
          <ac:chgData name="Vaida Joknienė" userId="a188ac88-4349-489f-a690-67df5ec15037" providerId="ADAL" clId="{2DCBAB5F-D182-4E19-A006-467A6F8B081B}" dt="2025-12-29T08:49:25.321" v="185" actId="790"/>
          <ac:spMkLst>
            <pc:docMk/>
            <pc:sldMk cId="3155751863" sldId="256"/>
            <ac:spMk id="2" creationId="{00000000-0000-0000-0000-000000000000}"/>
          </ac:spMkLst>
        </pc:spChg>
        <pc:spChg chg="mod">
          <ac:chgData name="Vaida Joknienė" userId="a188ac88-4349-489f-a690-67df5ec15037" providerId="ADAL" clId="{2DCBAB5F-D182-4E19-A006-467A6F8B081B}" dt="2025-12-29T08:49:25.321" v="185" actId="790"/>
          <ac:spMkLst>
            <pc:docMk/>
            <pc:sldMk cId="3155751863" sldId="256"/>
            <ac:spMk id="3" creationId="{0C25C5B2-43E3-2C20-C255-40C87B7ED103}"/>
          </ac:spMkLst>
        </pc:spChg>
        <pc:extLst>
          <p:ext xmlns:p="http://schemas.openxmlformats.org/presentationml/2006/main" uri="{D6D511B9-2390-475A-947B-AFAB55BFBCF1}">
            <pc226:cmChg xmlns:pc226="http://schemas.microsoft.com/office/powerpoint/2022/06/main/command" chg="mod">
              <pc226:chgData name="Vaida Joknienė" userId="a188ac88-4349-489f-a690-67df5ec15037" providerId="ADAL" clId="{2DCBAB5F-D182-4E19-A006-467A6F8B081B}" dt="2025-12-29T08:49:15.579" v="184" actId="20577"/>
              <pc2:cmMkLst xmlns:pc2="http://schemas.microsoft.com/office/powerpoint/2019/9/main/command">
                <pc:docMk/>
                <pc:sldMk cId="3155751863" sldId="256"/>
                <pc2:cmMk id="{C20779EB-19E7-42DC-AF91-2166CF350EC7}"/>
              </pc2:cmMkLst>
            </pc226:cmChg>
          </p:ext>
        </pc:extLst>
      </pc:sldChg>
      <pc:sldChg chg="modSp mod">
        <pc:chgData name="Vaida Joknienė" userId="a188ac88-4349-489f-a690-67df5ec15037" providerId="ADAL" clId="{2DCBAB5F-D182-4E19-A006-467A6F8B081B}" dt="2025-12-29T08:54:00.502" v="273" actId="20577"/>
        <pc:sldMkLst>
          <pc:docMk/>
          <pc:sldMk cId="2518839177" sldId="288"/>
        </pc:sldMkLst>
        <pc:spChg chg="mod">
          <ac:chgData name="Vaida Joknienė" userId="a188ac88-4349-489f-a690-67df5ec15037" providerId="ADAL" clId="{2DCBAB5F-D182-4E19-A006-467A6F8B081B}" dt="2025-12-29T08:54:00.502" v="273" actId="20577"/>
          <ac:spMkLst>
            <pc:docMk/>
            <pc:sldMk cId="2518839177" sldId="288"/>
            <ac:spMk id="4" creationId="{3C609A5A-F2EC-68BF-FBE1-16DCCE69A834}"/>
          </ac:spMkLst>
        </pc:spChg>
        <pc:spChg chg="mod">
          <ac:chgData name="Vaida Joknienė" userId="a188ac88-4349-489f-a690-67df5ec15037" providerId="ADAL" clId="{2DCBAB5F-D182-4E19-A006-467A6F8B081B}" dt="2025-12-29T08:53:00.725" v="220" actId="20577"/>
          <ac:spMkLst>
            <pc:docMk/>
            <pc:sldMk cId="2518839177" sldId="288"/>
            <ac:spMk id="7" creationId="{00000000-0000-0000-0000-000000000000}"/>
          </ac:spMkLst>
        </pc:spChg>
        <pc:spChg chg="mod">
          <ac:chgData name="Vaida Joknienė" userId="a188ac88-4349-489f-a690-67df5ec15037" providerId="ADAL" clId="{2DCBAB5F-D182-4E19-A006-467A6F8B081B}" dt="2025-12-29T08:53:43.529" v="247" actId="1076"/>
          <ac:spMkLst>
            <pc:docMk/>
            <pc:sldMk cId="2518839177" sldId="288"/>
            <ac:spMk id="18" creationId="{8DC6FFAC-9B06-452C-74D3-71B5BF612D39}"/>
          </ac:spMkLst>
        </pc:spChg>
        <pc:picChg chg="mod">
          <ac:chgData name="Vaida Joknienė" userId="a188ac88-4349-489f-a690-67df5ec15037" providerId="ADAL" clId="{2DCBAB5F-D182-4E19-A006-467A6F8B081B}" dt="2025-12-29T08:53:44.060" v="248" actId="1076"/>
          <ac:picMkLst>
            <pc:docMk/>
            <pc:sldMk cId="2518839177" sldId="288"/>
            <ac:picMk id="12" creationId="{C7EE1124-48FC-F4F9-ECC8-4315D8508EC6}"/>
          </ac:picMkLst>
        </pc:picChg>
      </pc:sldChg>
      <pc:sldChg chg="modSp mod modCm">
        <pc:chgData name="Vaida Joknienė" userId="a188ac88-4349-489f-a690-67df5ec15037" providerId="ADAL" clId="{2DCBAB5F-D182-4E19-A006-467A6F8B081B}" dt="2025-12-29T08:52:45.503" v="219" actId="20577"/>
        <pc:sldMkLst>
          <pc:docMk/>
          <pc:sldMk cId="3180558089" sldId="289"/>
        </pc:sldMkLst>
        <pc:spChg chg="mod">
          <ac:chgData name="Vaida Joknienė" userId="a188ac88-4349-489f-a690-67df5ec15037" providerId="ADAL" clId="{2DCBAB5F-D182-4E19-A006-467A6F8B081B}" dt="2025-12-29T08:52:10.792" v="196" actId="20577"/>
          <ac:spMkLst>
            <pc:docMk/>
            <pc:sldMk cId="3180558089" sldId="289"/>
            <ac:spMk id="2" creationId="{00000000-0000-0000-0000-000000000000}"/>
          </ac:spMkLst>
        </pc:spChg>
        <pc:spChg chg="mod">
          <ac:chgData name="Vaida Joknienė" userId="a188ac88-4349-489f-a690-67df5ec15037" providerId="ADAL" clId="{2DCBAB5F-D182-4E19-A006-467A6F8B081B}" dt="2025-12-29T08:52:45.503" v="219" actId="20577"/>
          <ac:spMkLst>
            <pc:docMk/>
            <pc:sldMk cId="3180558089" sldId="289"/>
            <ac:spMk id="11" creationId="{53139AEB-B497-B1A3-5C6B-9490F9A9EEB0}"/>
          </ac:spMkLst>
        </pc:spChg>
        <pc:extLst>
          <p:ext xmlns:p="http://schemas.openxmlformats.org/presentationml/2006/main" uri="{D6D511B9-2390-475A-947B-AFAB55BFBCF1}">
            <pc226:cmChg xmlns:pc226="http://schemas.microsoft.com/office/powerpoint/2022/06/main/command" chg="mod">
              <pc226:chgData name="Vaida Joknienė" userId="a188ac88-4349-489f-a690-67df5ec15037" providerId="ADAL" clId="{2DCBAB5F-D182-4E19-A006-467A6F8B081B}" dt="2025-12-29T08:49:52.748" v="190" actId="20577"/>
              <pc2:cmMkLst xmlns:pc2="http://schemas.microsoft.com/office/powerpoint/2019/9/main/command">
                <pc:docMk/>
                <pc:sldMk cId="3180558089" sldId="289"/>
                <pc2:cmMk id="{03B5C544-69AA-41C8-9848-94B01AE470B8}"/>
              </pc2:cmMkLst>
            </pc226:cmChg>
            <pc226:cmChg xmlns:pc226="http://schemas.microsoft.com/office/powerpoint/2022/06/main/command" chg="mod">
              <pc226:chgData name="Vaida Joknienė" userId="a188ac88-4349-489f-a690-67df5ec15037" providerId="ADAL" clId="{2DCBAB5F-D182-4E19-A006-467A6F8B081B}" dt="2025-12-29T08:52:15.134" v="197" actId="20577"/>
              <pc2:cmMkLst xmlns:pc2="http://schemas.microsoft.com/office/powerpoint/2019/9/main/command">
                <pc:docMk/>
                <pc:sldMk cId="3180558089" sldId="289"/>
                <pc2:cmMk id="{BA002DCD-04F6-4BEF-AB67-FE273ACB28C4}"/>
              </pc2:cmMkLst>
            </pc226:cmChg>
          </p:ext>
        </pc:extLst>
      </pc:sldChg>
      <pc:sldChg chg="modSp mod modCm">
        <pc:chgData name="Vaida Joknienė" userId="a188ac88-4349-489f-a690-67df5ec15037" providerId="ADAL" clId="{2DCBAB5F-D182-4E19-A006-467A6F8B081B}" dt="2025-12-29T07:48:55.827" v="123" actId="14100"/>
        <pc:sldMkLst>
          <pc:docMk/>
          <pc:sldMk cId="3796762518" sldId="326"/>
        </pc:sldMkLst>
        <pc:spChg chg="mod">
          <ac:chgData name="Vaida Joknienė" userId="a188ac88-4349-489f-a690-67df5ec15037" providerId="ADAL" clId="{2DCBAB5F-D182-4E19-A006-467A6F8B081B}" dt="2025-12-29T07:48:55.827" v="123" actId="14100"/>
          <ac:spMkLst>
            <pc:docMk/>
            <pc:sldMk cId="3796762518" sldId="326"/>
            <ac:spMk id="5" creationId="{6627717D-50F7-52EB-E0CA-21233BB40356}"/>
          </ac:spMkLst>
        </pc:spChg>
        <pc:extLst>
          <p:ext xmlns:p="http://schemas.openxmlformats.org/presentationml/2006/main" uri="{D6D511B9-2390-475A-947B-AFAB55BFBCF1}">
            <pc226:cmChg xmlns:pc226="http://schemas.microsoft.com/office/powerpoint/2022/06/main/command" chg="mod">
              <pc226:chgData name="Vaida Joknienė" userId="a188ac88-4349-489f-a690-67df5ec15037" providerId="ADAL" clId="{2DCBAB5F-D182-4E19-A006-467A6F8B081B}" dt="2025-12-29T07:22:11.925" v="4" actId="20577"/>
              <pc2:cmMkLst xmlns:pc2="http://schemas.microsoft.com/office/powerpoint/2019/9/main/command">
                <pc:docMk/>
                <pc:sldMk cId="3796762518" sldId="326"/>
                <pc2:cmMk id="{016FA67C-F5D9-4C33-AC39-017402EE04C4}"/>
              </pc2:cmMkLst>
            </pc226:cmChg>
          </p:ext>
        </pc:extLst>
      </pc:sldChg>
      <pc:sldChg chg="modSp mod">
        <pc:chgData name="Vaida Joknienė" userId="a188ac88-4349-489f-a690-67df5ec15037" providerId="ADAL" clId="{2DCBAB5F-D182-4E19-A006-467A6F8B081B}" dt="2025-12-29T08:54:13.672" v="274" actId="20577"/>
        <pc:sldMkLst>
          <pc:docMk/>
          <pc:sldMk cId="3751345795" sldId="386"/>
        </pc:sldMkLst>
        <pc:spChg chg="mod">
          <ac:chgData name="Vaida Joknienė" userId="a188ac88-4349-489f-a690-67df5ec15037" providerId="ADAL" clId="{2DCBAB5F-D182-4E19-A006-467A6F8B081B}" dt="2025-12-29T08:54:13.672" v="274" actId="20577"/>
          <ac:spMkLst>
            <pc:docMk/>
            <pc:sldMk cId="3751345795" sldId="386"/>
            <ac:spMk id="13" creationId="{00000000-0000-0000-0000-000000000000}"/>
          </ac:spMkLst>
        </pc:spChg>
      </pc:sldChg>
      <pc:sldChg chg="modSp mod">
        <pc:chgData name="Vaida Joknienė" userId="a188ac88-4349-489f-a690-67df5ec15037" providerId="ADAL" clId="{2DCBAB5F-D182-4E19-A006-467A6F8B081B}" dt="2025-12-29T09:07:34.247" v="275" actId="14100"/>
        <pc:sldMkLst>
          <pc:docMk/>
          <pc:sldMk cId="4074560869" sldId="426"/>
        </pc:sldMkLst>
        <pc:spChg chg="mod">
          <ac:chgData name="Vaida Joknienė" userId="a188ac88-4349-489f-a690-67df5ec15037" providerId="ADAL" clId="{2DCBAB5F-D182-4E19-A006-467A6F8B081B}" dt="2025-12-29T09:07:34.247" v="275" actId="14100"/>
          <ac:spMkLst>
            <pc:docMk/>
            <pc:sldMk cId="4074560869" sldId="426"/>
            <ac:spMk id="9" creationId="{BD96FDF0-1B7E-2541-AE6F-F529323CC069}"/>
          </ac:spMkLst>
        </pc:spChg>
      </pc:sldChg>
      <pc:sldChg chg="modSp mod">
        <pc:chgData name="Vaida Joknienė" userId="a188ac88-4349-489f-a690-67df5ec15037" providerId="ADAL" clId="{2DCBAB5F-D182-4E19-A006-467A6F8B081B}" dt="2025-12-29T09:07:44.882" v="285" actId="20577"/>
        <pc:sldMkLst>
          <pc:docMk/>
          <pc:sldMk cId="1720228135" sldId="427"/>
        </pc:sldMkLst>
        <pc:spChg chg="mod">
          <ac:chgData name="Vaida Joknienė" userId="a188ac88-4349-489f-a690-67df5ec15037" providerId="ADAL" clId="{2DCBAB5F-D182-4E19-A006-467A6F8B081B}" dt="2025-12-29T09:07:44.882" v="285" actId="20577"/>
          <ac:spMkLst>
            <pc:docMk/>
            <pc:sldMk cId="1720228135" sldId="427"/>
            <ac:spMk id="7" creationId="{D2A2D5A6-10EB-8ACD-C151-BB902671D803}"/>
          </ac:spMkLst>
        </pc:spChg>
      </pc:sldChg>
      <pc:sldChg chg="modSp mod">
        <pc:chgData name="Vaida Joknienė" userId="a188ac88-4349-489f-a690-67df5ec15037" providerId="ADAL" clId="{2DCBAB5F-D182-4E19-A006-467A6F8B081B}" dt="2025-12-29T07:50:03.247" v="159" actId="108"/>
        <pc:sldMkLst>
          <pc:docMk/>
          <pc:sldMk cId="2666877030" sldId="429"/>
        </pc:sldMkLst>
        <pc:spChg chg="mod">
          <ac:chgData name="Vaida Joknienė" userId="a188ac88-4349-489f-a690-67df5ec15037" providerId="ADAL" clId="{2DCBAB5F-D182-4E19-A006-467A6F8B081B}" dt="2025-12-29T07:50:03.247" v="159" actId="108"/>
          <ac:spMkLst>
            <pc:docMk/>
            <pc:sldMk cId="2666877030" sldId="429"/>
            <ac:spMk id="5" creationId="{10B9C0E6-5467-3AF9-2A98-3E2745417A7C}"/>
          </ac:spMkLst>
        </pc:spChg>
      </pc:sldChg>
      <pc:sldChg chg="modSp add mod">
        <pc:chgData name="Vaida Joknienė" userId="a188ac88-4349-489f-a690-67df5ec15037" providerId="ADAL" clId="{2DCBAB5F-D182-4E19-A006-467A6F8B081B}" dt="2025-12-29T07:49:51.947" v="158" actId="108"/>
        <pc:sldMkLst>
          <pc:docMk/>
          <pc:sldMk cId="3939932319" sldId="430"/>
        </pc:sldMkLst>
        <pc:spChg chg="mod">
          <ac:chgData name="Vaida Joknienė" userId="a188ac88-4349-489f-a690-67df5ec15037" providerId="ADAL" clId="{2DCBAB5F-D182-4E19-A006-467A6F8B081B}" dt="2025-12-29T07:49:51.947" v="158" actId="108"/>
          <ac:spMkLst>
            <pc:docMk/>
            <pc:sldMk cId="3939932319" sldId="430"/>
            <ac:spMk id="5" creationId="{9C02C397-7BAA-E0EF-926F-B0D4A4101FB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942CB9-EEC7-A3EA-951D-C7EBC1FE0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DF2899D-0AF0-7C4F-1B7A-44D85C6234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FF855E-8EDD-4F44-88D1-7BEEE4F8A65C}" type="datetimeFigureOut">
              <a:rPr lang="en-GB" smtClean="0"/>
              <a:t>29/12/2025</a:t>
            </a:fld>
            <a:endParaRPr lang="en-GB"/>
          </a:p>
        </p:txBody>
      </p:sp>
      <p:sp>
        <p:nvSpPr>
          <p:cNvPr id="4" name="Footer Placeholder 3">
            <a:extLst>
              <a:ext uri="{FF2B5EF4-FFF2-40B4-BE49-F238E27FC236}">
                <a16:creationId xmlns:a16="http://schemas.microsoft.com/office/drawing/2014/main" id="{B2A3C0B7-A538-A1DA-04CF-CA9248BD49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2BBD122-24A6-6534-01B2-176E8DC91C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D8BCC6-5813-45BA-B485-47BCAA9FF695}" type="slidenum">
              <a:rPr lang="en-GB" smtClean="0"/>
              <a:t>‹#›</a:t>
            </a:fld>
            <a:endParaRPr lang="en-GB"/>
          </a:p>
        </p:txBody>
      </p:sp>
    </p:spTree>
    <p:extLst>
      <p:ext uri="{BB962C8B-B14F-4D97-AF65-F5344CB8AC3E}">
        <p14:creationId xmlns:p14="http://schemas.microsoft.com/office/powerpoint/2010/main" val="3063066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29/12/2025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26B9D071-1170-438C-9B38-2C289A4F1963}" type="datetime1">
              <a:rPr lang="en-US" smtClean="0"/>
              <a:t>12/29/2025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7088BD37-EE07-4CB8-9026-22E12E2F7966}" type="datetime1">
              <a:rPr lang="en-US" smtClean="0"/>
              <a:t>12/29/2025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25AACE21-2E89-4596-B3A4-F69305C86E74}" type="datetime1">
              <a:rPr lang="en-US" smtClean="0"/>
              <a:t>12/29/2025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66C03F64-F36F-48E2-BE23-E6E248A2AF1B}" type="datetime1">
              <a:rPr lang="en-US" smtClean="0"/>
              <a:t>12/29/2025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32550"/>
            <a:ext cx="2743200" cy="365125"/>
          </a:xfrm>
        </p:spPr>
        <p:txBody>
          <a:bodyPr/>
          <a:lstStyle>
            <a:lvl1pPr>
              <a:defRPr sz="24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E0250C6-CBBE-42ED-A7CA-6389DFBB7034}" type="datetime1">
              <a:rPr lang="en-US" smtClean="0"/>
              <a:t>12/29/2025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987F3E4-3797-4DC8-8D2D-5D1844D8C31C}" type="datetime1">
              <a:rPr lang="en-US" smtClean="0"/>
              <a:t>12/29/2025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4E08CD84-EE68-4B18-B9A9-AE82EE5B64F4}" type="datetime1">
              <a:rPr lang="en-US" smtClean="0"/>
              <a:t>12/29/2025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1981270-A71A-4ACC-96F6-A2A189409B68}" type="datetime1">
              <a:rPr lang="en-US" smtClean="0"/>
              <a:t>12/29/2025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0EFD994-DC89-485D-A8C6-10D33C8D9D2B}" type="datetime1">
              <a:rPr lang="en-US" smtClean="0"/>
              <a:t>12/29/2025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CA20704-3F23-4374-A75B-126B8E812E99}" type="datetime1">
              <a:rPr lang="en-US" smtClean="0"/>
              <a:t>12/29/2025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E5844034-2C9E-412F-9B5F-CA1EA3BDC1AE}" type="datetime1">
              <a:rPr lang="en-US" smtClean="0"/>
              <a:t>12/29/2025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51914-2AE5-4E2F-881B-2DD6DAA34576}" type="datetime1">
              <a:rPr lang="en-US" smtClean="0"/>
              <a:t>12/29/2025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rgbClr val="E6AF00"/>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taskaitos_PV@vpt.l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ataskaitos.eviesiejipirkimai.l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258417" y="2226365"/>
            <a:ext cx="11479695" cy="1788075"/>
          </a:xfrm>
        </p:spPr>
        <p:txBody>
          <a:bodyPr>
            <a:normAutofit fontScale="90000"/>
          </a:bodyPr>
          <a:lstStyle/>
          <a:p>
            <a:pPr>
              <a:lnSpc>
                <a:spcPts val="5130"/>
              </a:lnSpc>
            </a:pPr>
            <a:br>
              <a:rPr lang="lt-LT" sz="5400" noProof="0"/>
            </a:br>
            <a:br>
              <a:rPr lang="lt-LT" sz="5400" noProof="0"/>
            </a:br>
            <a:r>
              <a:rPr lang="lt-LT" sz="5400" b="1" noProof="0"/>
              <a:t> </a:t>
            </a:r>
            <a:br>
              <a:rPr lang="lt-LT" sz="4800" noProof="0"/>
            </a:br>
            <a:br>
              <a:rPr lang="lt-LT" sz="4800" noProof="0"/>
            </a:br>
            <a:r>
              <a:rPr lang="lt-LT" sz="4900" b="1" noProof="0">
                <a:cs typeface="Times New Roman" panose="02020603050405020304" pitchFamily="18" charset="0"/>
              </a:rPr>
              <a:t> Kalendorinių metų </a:t>
            </a:r>
            <a:r>
              <a:rPr lang="lt-LT" sz="4900" b="1" spc="-5" noProof="0">
                <a:cs typeface="Times New Roman" panose="02020603050405020304" pitchFamily="18" charset="0"/>
              </a:rPr>
              <a:t>ataskaitos </a:t>
            </a:r>
            <a:br>
              <a:rPr lang="lt-LT" sz="4900" b="1" spc="-5" noProof="0">
                <a:cs typeface="Times New Roman" panose="02020603050405020304" pitchFamily="18" charset="0"/>
              </a:rPr>
            </a:br>
            <a:r>
              <a:rPr lang="lt-LT" sz="4900" b="1" spc="-5" noProof="0">
                <a:cs typeface="Times New Roman" panose="02020603050405020304" pitchFamily="18" charset="0"/>
              </a:rPr>
              <a:t>(Atn-3 forma) pildymas </a:t>
            </a:r>
            <a:endParaRPr lang="lt-LT" sz="4900" b="1" noProof="0">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351498" y="559620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noProof="0">
                <a:cs typeface="Calibri"/>
              </a:rPr>
              <a:t>Galioja nuo 2025-12-29</a:t>
            </a:r>
            <a:endParaRPr lang="lt-LT" noProof="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35BCC-650A-AC81-0CAD-A44C52D7C013}"/>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9AF2814C-006C-2687-F487-D88433B264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3AF01D88-9685-556D-07F2-37A5AA231CB7}"/>
              </a:ext>
            </a:extLst>
          </p:cNvPr>
          <p:cNvSpPr>
            <a:spLocks noGrp="1"/>
          </p:cNvSpPr>
          <p:nvPr>
            <p:ph type="title"/>
          </p:nvPr>
        </p:nvSpPr>
        <p:spPr>
          <a:xfrm>
            <a:off x="688259" y="81165"/>
            <a:ext cx="11008274" cy="1609983"/>
          </a:xfrm>
        </p:spPr>
        <p:txBody>
          <a:bodyPr>
            <a:noAutofit/>
          </a:bodyPr>
          <a:lstStyle/>
          <a:p>
            <a:pPr marL="252000" indent="-324000">
              <a:lnSpc>
                <a:spcPct val="114000"/>
              </a:lnSpc>
            </a:pPr>
            <a:r>
              <a:rPr lang="lt-LT" sz="2600" b="1"/>
              <a:t>   </a:t>
            </a:r>
            <a:r>
              <a:rPr lang="en-US" sz="2600" b="1">
                <a:latin typeface="+mn-lt"/>
              </a:rPr>
              <a:t>II </a:t>
            </a:r>
            <a:r>
              <a:rPr lang="en-US" sz="2600" b="1" err="1">
                <a:latin typeface="+mn-lt"/>
              </a:rPr>
              <a:t>dalies</a:t>
            </a:r>
            <a:r>
              <a:rPr lang="en-US" sz="2600" b="1">
                <a:latin typeface="+mn-lt"/>
              </a:rPr>
              <a:t> </a:t>
            </a:r>
            <a:r>
              <a:rPr lang="en-US" sz="2600" b="1" err="1">
                <a:latin typeface="+mn-lt"/>
              </a:rPr>
              <a:t>pildymas</a:t>
            </a:r>
            <a:r>
              <a:rPr lang="en-US" sz="2600" b="1">
                <a:latin typeface="+mn-lt"/>
              </a:rPr>
              <a:t> (b)</a:t>
            </a:r>
            <a:br>
              <a:rPr lang="lt-LT" sz="2600" b="1">
                <a:latin typeface="+mn-lt"/>
              </a:rPr>
            </a:br>
            <a:r>
              <a:rPr lang="lt-LT" sz="1800">
                <a:latin typeface="+mn-lt"/>
              </a:rPr>
              <a:t>2.</a:t>
            </a:r>
            <a:r>
              <a:rPr lang="lt-LT" sz="2600" b="1"/>
              <a:t> </a:t>
            </a:r>
            <a:r>
              <a:rPr lang="lt-LT" sz="1800">
                <a:latin typeface="+mn-lt"/>
              </a:rPr>
              <a:t>Pasirinkite pirkimų vykdytojo tipą.</a:t>
            </a:r>
            <a:br>
              <a:rPr lang="lt-LT" sz="1800">
                <a:latin typeface="+mn-lt"/>
              </a:rPr>
            </a:br>
            <a:r>
              <a:rPr lang="lt-LT" sz="1800">
                <a:latin typeface="+mn-lt"/>
              </a:rPr>
              <a:t>3. Nurodykite ar pirkimų vykdytojui taikytos VPĮ 25 str. 5 d. / KSPĮ 37 str. 4 d. nuostatos (pasirinkus „TAIP“ iškart bus pereinama prie VI dalies pildymo).</a:t>
            </a:r>
            <a:br>
              <a:rPr lang="lt-LT" sz="1800">
                <a:latin typeface="+mn-lt"/>
              </a:rPr>
            </a:br>
            <a:endParaRPr lang="en-US" sz="1800">
              <a:latin typeface="+mn-lt"/>
            </a:endParaRPr>
          </a:p>
        </p:txBody>
      </p:sp>
      <p:sp>
        <p:nvSpPr>
          <p:cNvPr id="2" name="Slide Number Placeholder 1">
            <a:extLst>
              <a:ext uri="{FF2B5EF4-FFF2-40B4-BE49-F238E27FC236}">
                <a16:creationId xmlns:a16="http://schemas.microsoft.com/office/drawing/2014/main" id="{9D8F3090-EBE2-2873-32A8-98323D344FEA}"/>
              </a:ext>
            </a:extLst>
          </p:cNvPr>
          <p:cNvSpPr>
            <a:spLocks noGrp="1"/>
          </p:cNvSpPr>
          <p:nvPr>
            <p:ph type="sldNum" sz="quarter" idx="12"/>
          </p:nvPr>
        </p:nvSpPr>
        <p:spPr>
          <a:xfrm>
            <a:off x="8610600" y="6432550"/>
            <a:ext cx="3352800" cy="365125"/>
          </a:xfrm>
        </p:spPr>
        <p:txBody>
          <a:bodyPr/>
          <a:lstStyle/>
          <a:p>
            <a:fld id="{49EC5416-78B8-4F37-B286-A40543F63F6D}" type="slidenum">
              <a:rPr lang="en-US" smtClean="0"/>
              <a:pPr/>
              <a:t>10</a:t>
            </a:fld>
            <a:endParaRPr lang="en-US"/>
          </a:p>
        </p:txBody>
      </p:sp>
      <p:pic>
        <p:nvPicPr>
          <p:cNvPr id="5" name="Picture 4">
            <a:extLst>
              <a:ext uri="{FF2B5EF4-FFF2-40B4-BE49-F238E27FC236}">
                <a16:creationId xmlns:a16="http://schemas.microsoft.com/office/drawing/2014/main" id="{0D4D9E0F-4561-163A-8B25-29179FD1897F}"/>
              </a:ext>
            </a:extLst>
          </p:cNvPr>
          <p:cNvPicPr>
            <a:picLocks noChangeAspect="1"/>
          </p:cNvPicPr>
          <p:nvPr/>
        </p:nvPicPr>
        <p:blipFill>
          <a:blip r:embed="rId3"/>
          <a:stretch>
            <a:fillRect/>
          </a:stretch>
        </p:blipFill>
        <p:spPr>
          <a:xfrm>
            <a:off x="881960" y="3769950"/>
            <a:ext cx="10620872" cy="2009851"/>
          </a:xfrm>
          <a:prstGeom prst="rect">
            <a:avLst/>
          </a:prstGeom>
        </p:spPr>
      </p:pic>
      <p:sp>
        <p:nvSpPr>
          <p:cNvPr id="7" name="Rectangle 6">
            <a:extLst>
              <a:ext uri="{FF2B5EF4-FFF2-40B4-BE49-F238E27FC236}">
                <a16:creationId xmlns:a16="http://schemas.microsoft.com/office/drawing/2014/main" id="{CF540DEA-D5E7-CDA9-D495-01661DD6B0AF}"/>
              </a:ext>
            </a:extLst>
          </p:cNvPr>
          <p:cNvSpPr/>
          <p:nvPr/>
        </p:nvSpPr>
        <p:spPr>
          <a:xfrm>
            <a:off x="1740524" y="4774875"/>
            <a:ext cx="226142" cy="19757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434E55FA-D63D-7205-5CF2-A405641BE45E}"/>
              </a:ext>
            </a:extLst>
          </p:cNvPr>
          <p:cNvSpPr/>
          <p:nvPr/>
        </p:nvSpPr>
        <p:spPr>
          <a:xfrm>
            <a:off x="338577" y="2431628"/>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5868924C-DC84-E56D-038F-D406B82E7C45}"/>
              </a:ext>
            </a:extLst>
          </p:cNvPr>
          <p:cNvSpPr/>
          <p:nvPr/>
        </p:nvSpPr>
        <p:spPr>
          <a:xfrm>
            <a:off x="359657" y="4774875"/>
            <a:ext cx="410920" cy="392650"/>
          </a:xfrm>
          <a:prstGeom prst="flowChartConnector">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DABE86A-10F0-0133-9A91-3A4A9E44E338}"/>
              </a:ext>
            </a:extLst>
          </p:cNvPr>
          <p:cNvSpPr txBox="1"/>
          <p:nvPr/>
        </p:nvSpPr>
        <p:spPr>
          <a:xfrm>
            <a:off x="338577" y="2460606"/>
            <a:ext cx="432000" cy="432000"/>
          </a:xfrm>
          <a:prstGeom prst="rect">
            <a:avLst/>
          </a:prstGeom>
          <a:noFill/>
        </p:spPr>
        <p:txBody>
          <a:bodyPr wrap="square" rtlCol="0">
            <a:spAutoFit/>
          </a:bodyPr>
          <a:lstStyle/>
          <a:p>
            <a:r>
              <a:rPr lang="lt-LT" b="1">
                <a:solidFill>
                  <a:srgbClr val="FF0000"/>
                </a:solidFill>
              </a:rPr>
              <a:t> 2</a:t>
            </a:r>
            <a:endParaRPr lang="en-US" b="1">
              <a:solidFill>
                <a:srgbClr val="FF0000"/>
              </a:solidFill>
            </a:endParaRPr>
          </a:p>
        </p:txBody>
      </p:sp>
      <p:sp>
        <p:nvSpPr>
          <p:cNvPr id="15" name="TextBox 14">
            <a:extLst>
              <a:ext uri="{FF2B5EF4-FFF2-40B4-BE49-F238E27FC236}">
                <a16:creationId xmlns:a16="http://schemas.microsoft.com/office/drawing/2014/main" id="{D77F9989-0AC9-B496-44AF-1EE924F40AD6}"/>
              </a:ext>
            </a:extLst>
          </p:cNvPr>
          <p:cNvSpPr txBox="1"/>
          <p:nvPr/>
        </p:nvSpPr>
        <p:spPr>
          <a:xfrm>
            <a:off x="359657" y="4774875"/>
            <a:ext cx="410920" cy="369332"/>
          </a:xfrm>
          <a:prstGeom prst="rect">
            <a:avLst/>
          </a:prstGeom>
          <a:noFill/>
        </p:spPr>
        <p:txBody>
          <a:bodyPr wrap="square" rtlCol="0">
            <a:spAutoFit/>
          </a:bodyPr>
          <a:lstStyle/>
          <a:p>
            <a:r>
              <a:rPr lang="lt-LT" b="1">
                <a:solidFill>
                  <a:srgbClr val="FF0000"/>
                </a:solidFill>
              </a:rPr>
              <a:t> 3</a:t>
            </a:r>
            <a:endParaRPr lang="en-US" b="1">
              <a:solidFill>
                <a:srgbClr val="FF0000"/>
              </a:solidFill>
            </a:endParaRPr>
          </a:p>
        </p:txBody>
      </p:sp>
      <p:pic>
        <p:nvPicPr>
          <p:cNvPr id="9" name="Picture 8">
            <a:extLst>
              <a:ext uri="{FF2B5EF4-FFF2-40B4-BE49-F238E27FC236}">
                <a16:creationId xmlns:a16="http://schemas.microsoft.com/office/drawing/2014/main" id="{F65643CD-5E97-320F-894C-420763296B29}"/>
              </a:ext>
            </a:extLst>
          </p:cNvPr>
          <p:cNvPicPr>
            <a:picLocks noChangeAspect="1"/>
          </p:cNvPicPr>
          <p:nvPr/>
        </p:nvPicPr>
        <p:blipFill>
          <a:blip r:embed="rId4"/>
          <a:stretch>
            <a:fillRect/>
          </a:stretch>
        </p:blipFill>
        <p:spPr>
          <a:xfrm>
            <a:off x="882868" y="2175841"/>
            <a:ext cx="10620872" cy="716765"/>
          </a:xfrm>
          <a:prstGeom prst="rect">
            <a:avLst/>
          </a:prstGeom>
        </p:spPr>
      </p:pic>
    </p:spTree>
    <p:extLst>
      <p:ext uri="{BB962C8B-B14F-4D97-AF65-F5344CB8AC3E}">
        <p14:creationId xmlns:p14="http://schemas.microsoft.com/office/powerpoint/2010/main" val="67801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EF996-650F-C74E-B6A7-935E07E6E0FC}"/>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80E6FD85-0367-C6C7-2ADD-866B102E60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49C41BC6-A698-4677-06CF-1DF7FC72DADA}"/>
              </a:ext>
            </a:extLst>
          </p:cNvPr>
          <p:cNvSpPr>
            <a:spLocks noGrp="1"/>
          </p:cNvSpPr>
          <p:nvPr>
            <p:ph type="title"/>
          </p:nvPr>
        </p:nvSpPr>
        <p:spPr>
          <a:xfrm>
            <a:off x="884903" y="99025"/>
            <a:ext cx="10581992" cy="2578946"/>
          </a:xfrm>
        </p:spPr>
        <p:txBody>
          <a:bodyPr>
            <a:noAutofit/>
          </a:bodyPr>
          <a:lstStyle/>
          <a:p>
            <a:pPr marL="252000" indent="-324000">
              <a:lnSpc>
                <a:spcPct val="114000"/>
              </a:lnSpc>
            </a:pPr>
            <a:r>
              <a:rPr lang="lt-LT" sz="2600" b="1"/>
              <a:t> </a:t>
            </a:r>
            <a:br>
              <a:rPr lang="lt-LT" sz="2600" b="1"/>
            </a:br>
            <a:br>
              <a:rPr lang="lt-LT" sz="2600" b="1"/>
            </a:br>
            <a:r>
              <a:rPr lang="en-US" sz="2600" b="1">
                <a:latin typeface="+mn-lt"/>
              </a:rPr>
              <a:t>III.1 </a:t>
            </a:r>
            <a:r>
              <a:rPr lang="en-US" sz="2600" b="1" err="1">
                <a:latin typeface="+mn-lt"/>
              </a:rPr>
              <a:t>dalies</a:t>
            </a:r>
            <a:r>
              <a:rPr lang="en-US" sz="2600" b="1">
                <a:latin typeface="+mn-lt"/>
              </a:rPr>
              <a:t> </a:t>
            </a:r>
            <a:r>
              <a:rPr lang="en-US" sz="2600" b="1" err="1">
                <a:latin typeface="+mn-lt"/>
              </a:rPr>
              <a:t>pildymas</a:t>
            </a:r>
            <a:r>
              <a:rPr lang="en-US" sz="2600" b="1"/>
              <a:t>  </a:t>
            </a:r>
            <a:br>
              <a:rPr lang="lt-LT" sz="2600" b="1"/>
            </a:br>
            <a:r>
              <a:rPr lang="lt-LT" sz="1800">
                <a:latin typeface="+mn-lt"/>
              </a:rPr>
              <a:t>1.</a:t>
            </a:r>
            <a:r>
              <a:rPr lang="lt-LT" sz="2600" b="1"/>
              <a:t> </a:t>
            </a:r>
            <a:r>
              <a:rPr lang="lt-LT" sz="1800">
                <a:latin typeface="Calibri" panose="020F0502020204030204" pitchFamily="34" charset="0"/>
                <a:ea typeface="Calibri" panose="020F0502020204030204" pitchFamily="34" charset="0"/>
                <a:cs typeface="Calibri" panose="020F0502020204030204" pitchFamily="34" charset="0"/>
              </a:rPr>
              <a:t>III.1 dalies eilutėse „</a:t>
            </a:r>
            <a:r>
              <a:rPr lang="lt-LT" sz="1800" b="1">
                <a:latin typeface="Calibri" panose="020F0502020204030204" pitchFamily="34" charset="0"/>
                <a:ea typeface="Calibri" panose="020F0502020204030204" pitchFamily="34" charset="0"/>
                <a:cs typeface="Calibri" panose="020F0502020204030204" pitchFamily="34" charset="0"/>
              </a:rPr>
              <a:t>Prekės</a:t>
            </a:r>
            <a:r>
              <a:rPr lang="lt-LT" sz="1800">
                <a:latin typeface="Calibri" panose="020F0502020204030204" pitchFamily="34" charset="0"/>
                <a:ea typeface="Calibri" panose="020F0502020204030204" pitchFamily="34" charset="0"/>
                <a:cs typeface="Calibri" panose="020F0502020204030204" pitchFamily="34" charset="0"/>
              </a:rPr>
              <a:t>“, „</a:t>
            </a:r>
            <a:r>
              <a:rPr lang="lt-LT" sz="1800" b="1">
                <a:latin typeface="Calibri" panose="020F0502020204030204" pitchFamily="34" charset="0"/>
                <a:ea typeface="Calibri" panose="020F0502020204030204" pitchFamily="34" charset="0"/>
                <a:cs typeface="Calibri" panose="020F0502020204030204" pitchFamily="34" charset="0"/>
              </a:rPr>
              <a:t>Paslaugos</a:t>
            </a:r>
            <a:r>
              <a:rPr lang="lt-LT" sz="1800">
                <a:latin typeface="Calibri" panose="020F0502020204030204" pitchFamily="34" charset="0"/>
                <a:ea typeface="Calibri" panose="020F0502020204030204" pitchFamily="34" charset="0"/>
                <a:cs typeface="Calibri" panose="020F0502020204030204" pitchFamily="34" charset="0"/>
              </a:rPr>
              <a:t>“, „</a:t>
            </a:r>
            <a:r>
              <a:rPr lang="lt-LT" sz="1800" b="1">
                <a:latin typeface="Calibri" panose="020F0502020204030204" pitchFamily="34" charset="0"/>
                <a:ea typeface="Calibri" panose="020F0502020204030204" pitchFamily="34" charset="0"/>
                <a:cs typeface="Calibri" panose="020F0502020204030204" pitchFamily="34" charset="0"/>
              </a:rPr>
              <a:t>Darbai</a:t>
            </a:r>
            <a:r>
              <a:rPr lang="lt-LT" sz="1800">
                <a:latin typeface="Calibri" panose="020F0502020204030204" pitchFamily="34" charset="0"/>
                <a:ea typeface="Calibri" panose="020F0502020204030204" pitchFamily="34" charset="0"/>
                <a:cs typeface="Calibri" panose="020F0502020204030204" pitchFamily="34" charset="0"/>
              </a:rPr>
              <a:t>“ pildoma informacija, nurodant bendrą </a:t>
            </a:r>
            <a:r>
              <a:rPr lang="lt-LT" sz="1800" b="1">
                <a:latin typeface="Calibri" panose="020F0502020204030204" pitchFamily="34" charset="0"/>
                <a:ea typeface="Calibri" panose="020F0502020204030204" pitchFamily="34" charset="0"/>
                <a:cs typeface="Calibri" panose="020F0502020204030204" pitchFamily="34" charset="0"/>
              </a:rPr>
              <a:t>rašytinių</a:t>
            </a:r>
            <a:r>
              <a:rPr lang="lt-LT" sz="1800">
                <a:latin typeface="Calibri" panose="020F0502020204030204" pitchFamily="34" charset="0"/>
                <a:ea typeface="Calibri" panose="020F0502020204030204" pitchFamily="34" charset="0"/>
                <a:cs typeface="Calibri" panose="020F0502020204030204" pitchFamily="34" charset="0"/>
              </a:rPr>
              <a:t> sutarčių vertę ir bendrą pirkimų skaičių, iš jų išskiriant žaliųjų pirkimų sutarčių vertę (4 stulpelis) ir žaliųjų pirkimų skaičių (5 stulpelis) bei iš jų išskiriant </a:t>
            </a:r>
            <a:r>
              <a:rPr lang="lt-LT" sz="1800" b="1">
                <a:latin typeface="Calibri" panose="020F0502020204030204" pitchFamily="34" charset="0"/>
                <a:ea typeface="Calibri" panose="020F0502020204030204" pitchFamily="34" charset="0"/>
                <a:cs typeface="Calibri" panose="020F0502020204030204" pitchFamily="34" charset="0"/>
              </a:rPr>
              <a:t>inovatyvių pirkimų sutarčių vertę </a:t>
            </a:r>
            <a:r>
              <a:rPr lang="lt-LT" sz="1800">
                <a:latin typeface="Calibri" panose="020F0502020204030204" pitchFamily="34" charset="0"/>
                <a:ea typeface="Calibri" panose="020F0502020204030204" pitchFamily="34" charset="0"/>
                <a:cs typeface="Calibri" panose="020F0502020204030204" pitchFamily="34" charset="0"/>
              </a:rPr>
              <a:t>(6 stulpelis) ir</a:t>
            </a:r>
            <a:r>
              <a:rPr lang="lt-LT" sz="1800" b="1">
                <a:latin typeface="Calibri" panose="020F0502020204030204" pitchFamily="34" charset="0"/>
                <a:ea typeface="Calibri" panose="020F0502020204030204" pitchFamily="34" charset="0"/>
                <a:cs typeface="Calibri" panose="020F0502020204030204" pitchFamily="34" charset="0"/>
              </a:rPr>
              <a:t> inovatyvių pirkimų skaičių </a:t>
            </a:r>
            <a:r>
              <a:rPr lang="lt-LT" sz="1800">
                <a:latin typeface="Calibri" panose="020F0502020204030204" pitchFamily="34" charset="0"/>
                <a:ea typeface="Calibri" panose="020F0502020204030204" pitchFamily="34" charset="0"/>
                <a:cs typeface="Calibri" panose="020F0502020204030204" pitchFamily="34" charset="0"/>
              </a:rPr>
              <a:t>(7 stulpelis). Informacija apie mažos vertės inovatyvius pirkimus pildoma metinėse ataskaitose, teikiamose už 2025 m. ir vėlesnius kalendorinius metus.</a:t>
            </a:r>
            <a:br>
              <a:rPr lang="lt-LT" sz="1800">
                <a:latin typeface="Calibri" panose="020F0502020204030204" pitchFamily="34" charset="0"/>
                <a:ea typeface="Calibri" panose="020F0502020204030204" pitchFamily="34" charset="0"/>
                <a:cs typeface="Calibri" panose="020F0502020204030204" pitchFamily="34" charset="0"/>
              </a:rPr>
            </a:br>
            <a:r>
              <a:rPr lang="lt-LT" sz="1800">
                <a:latin typeface="Calibri" panose="020F0502020204030204" pitchFamily="34" charset="0"/>
                <a:ea typeface="Calibri" panose="020F0502020204030204" pitchFamily="34" charset="0"/>
                <a:cs typeface="Calibri" panose="020F0502020204030204" pitchFamily="34" charset="0"/>
              </a:rPr>
              <a:t>2. Eilutė „</a:t>
            </a:r>
            <a:r>
              <a:rPr lang="lt-LT" sz="1800" b="1">
                <a:latin typeface="Calibri" panose="020F0502020204030204" pitchFamily="34" charset="0"/>
                <a:ea typeface="Calibri" panose="020F0502020204030204" pitchFamily="34" charset="0"/>
                <a:cs typeface="Calibri" panose="020F0502020204030204" pitchFamily="34" charset="0"/>
              </a:rPr>
              <a:t>Iš viso</a:t>
            </a:r>
            <a:r>
              <a:rPr lang="lt-LT" sz="1800">
                <a:latin typeface="Calibri" panose="020F0502020204030204" pitchFamily="34" charset="0"/>
                <a:ea typeface="Calibri" panose="020F0502020204030204" pitchFamily="34" charset="0"/>
                <a:cs typeface="Calibri" panose="020F0502020204030204" pitchFamily="34" charset="0"/>
              </a:rPr>
              <a:t>“ užpildoma automatiškai.</a:t>
            </a:r>
            <a:br>
              <a:rPr lang="lt-LT" sz="1800">
                <a:latin typeface="Calibri" panose="020F0502020204030204" pitchFamily="34" charset="0"/>
                <a:ea typeface="Calibri" panose="020F0502020204030204" pitchFamily="34" charset="0"/>
                <a:cs typeface="Calibri" panose="020F0502020204030204" pitchFamily="34" charset="0"/>
              </a:rPr>
            </a:br>
            <a:br>
              <a:rPr lang="en-US" sz="2600" b="1"/>
            </a:br>
            <a:endParaRPr lang="en-US" sz="2600" b="1"/>
          </a:p>
        </p:txBody>
      </p:sp>
      <p:sp>
        <p:nvSpPr>
          <p:cNvPr id="2" name="Slide Number Placeholder 1">
            <a:extLst>
              <a:ext uri="{FF2B5EF4-FFF2-40B4-BE49-F238E27FC236}">
                <a16:creationId xmlns:a16="http://schemas.microsoft.com/office/drawing/2014/main" id="{CAF4A091-5592-09F2-9D0D-CC94424EDF99}"/>
              </a:ext>
            </a:extLst>
          </p:cNvPr>
          <p:cNvSpPr>
            <a:spLocks noGrp="1"/>
          </p:cNvSpPr>
          <p:nvPr>
            <p:ph type="sldNum" sz="quarter" idx="12"/>
          </p:nvPr>
        </p:nvSpPr>
        <p:spPr>
          <a:xfrm>
            <a:off x="8610599" y="6432550"/>
            <a:ext cx="3435627" cy="365125"/>
          </a:xfrm>
        </p:spPr>
        <p:txBody>
          <a:bodyPr/>
          <a:lstStyle/>
          <a:p>
            <a:fld id="{49EC5416-78B8-4F37-B286-A40543F63F6D}" type="slidenum">
              <a:rPr lang="en-US" smtClean="0"/>
              <a:pPr/>
              <a:t>11</a:t>
            </a:fld>
            <a:endParaRPr lang="en-US"/>
          </a:p>
        </p:txBody>
      </p:sp>
      <p:pic>
        <p:nvPicPr>
          <p:cNvPr id="4" name="Picture 3">
            <a:extLst>
              <a:ext uri="{FF2B5EF4-FFF2-40B4-BE49-F238E27FC236}">
                <a16:creationId xmlns:a16="http://schemas.microsoft.com/office/drawing/2014/main" id="{34986AE5-C297-2FAC-3A0B-6CD5FD0669CD}"/>
              </a:ext>
            </a:extLst>
          </p:cNvPr>
          <p:cNvPicPr>
            <a:picLocks noChangeAspect="1"/>
          </p:cNvPicPr>
          <p:nvPr/>
        </p:nvPicPr>
        <p:blipFill>
          <a:blip r:embed="rId3"/>
          <a:stretch>
            <a:fillRect/>
          </a:stretch>
        </p:blipFill>
        <p:spPr>
          <a:xfrm>
            <a:off x="1101213" y="2655816"/>
            <a:ext cx="9399641" cy="4119704"/>
          </a:xfrm>
          <a:prstGeom prst="rect">
            <a:avLst/>
          </a:prstGeom>
        </p:spPr>
      </p:pic>
      <p:sp>
        <p:nvSpPr>
          <p:cNvPr id="5" name="Rectangle 4">
            <a:extLst>
              <a:ext uri="{FF2B5EF4-FFF2-40B4-BE49-F238E27FC236}">
                <a16:creationId xmlns:a16="http://schemas.microsoft.com/office/drawing/2014/main" id="{01A1073F-D097-7587-9251-769894431506}"/>
              </a:ext>
            </a:extLst>
          </p:cNvPr>
          <p:cNvSpPr/>
          <p:nvPr/>
        </p:nvSpPr>
        <p:spPr>
          <a:xfrm>
            <a:off x="1946788" y="5240594"/>
            <a:ext cx="8308258" cy="10618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B4F159-DA93-E4FA-68C0-CC6B4F8830C1}"/>
              </a:ext>
            </a:extLst>
          </p:cNvPr>
          <p:cNvSpPr/>
          <p:nvPr/>
        </p:nvSpPr>
        <p:spPr>
          <a:xfrm>
            <a:off x="1946787" y="6407559"/>
            <a:ext cx="8308258" cy="29271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E7F7A027-9B4A-89B2-1454-B71F0133F8F0}"/>
              </a:ext>
            </a:extLst>
          </p:cNvPr>
          <p:cNvSpPr/>
          <p:nvPr/>
        </p:nvSpPr>
        <p:spPr>
          <a:xfrm>
            <a:off x="569410" y="5505674"/>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9BE740BC-DF87-3C2D-2822-47F62A8EC04D}"/>
              </a:ext>
            </a:extLst>
          </p:cNvPr>
          <p:cNvSpPr/>
          <p:nvPr/>
        </p:nvSpPr>
        <p:spPr>
          <a:xfrm>
            <a:off x="591505" y="6243074"/>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D262BA-9100-0CE3-06A2-627777F59B02}"/>
              </a:ext>
            </a:extLst>
          </p:cNvPr>
          <p:cNvSpPr txBox="1"/>
          <p:nvPr/>
        </p:nvSpPr>
        <p:spPr>
          <a:xfrm>
            <a:off x="569409" y="5536376"/>
            <a:ext cx="432000" cy="432000"/>
          </a:xfrm>
          <a:prstGeom prst="rect">
            <a:avLst/>
          </a:prstGeom>
          <a:noFill/>
        </p:spPr>
        <p:txBody>
          <a:bodyPr wrap="square" rtlCol="0">
            <a:spAutoFit/>
          </a:bodyPr>
          <a:lstStyle/>
          <a:p>
            <a:r>
              <a:rPr lang="lt-LT">
                <a:solidFill>
                  <a:srgbClr val="FF0000"/>
                </a:solidFill>
              </a:rPr>
              <a:t> </a:t>
            </a:r>
            <a:r>
              <a:rPr lang="lt-LT" b="1">
                <a:solidFill>
                  <a:srgbClr val="FF0000"/>
                </a:solidFill>
              </a:rPr>
              <a:t>1</a:t>
            </a:r>
            <a:endParaRPr lang="en-US" b="1">
              <a:solidFill>
                <a:srgbClr val="FF0000"/>
              </a:solidFill>
            </a:endParaRPr>
          </a:p>
        </p:txBody>
      </p:sp>
      <p:sp>
        <p:nvSpPr>
          <p:cNvPr id="11" name="TextBox 10">
            <a:extLst>
              <a:ext uri="{FF2B5EF4-FFF2-40B4-BE49-F238E27FC236}">
                <a16:creationId xmlns:a16="http://schemas.microsoft.com/office/drawing/2014/main" id="{21C678B4-CFB4-0533-6E9D-28826893BDDB}"/>
              </a:ext>
            </a:extLst>
          </p:cNvPr>
          <p:cNvSpPr txBox="1"/>
          <p:nvPr/>
        </p:nvSpPr>
        <p:spPr>
          <a:xfrm>
            <a:off x="619312" y="6268274"/>
            <a:ext cx="432000" cy="432000"/>
          </a:xfrm>
          <a:prstGeom prst="rect">
            <a:avLst/>
          </a:prstGeom>
          <a:noFill/>
        </p:spPr>
        <p:txBody>
          <a:bodyPr wrap="square" rtlCol="0">
            <a:spAutoFit/>
          </a:bodyPr>
          <a:lstStyle/>
          <a:p>
            <a:r>
              <a:rPr lang="lt-LT" b="1">
                <a:solidFill>
                  <a:srgbClr val="FF0000"/>
                </a:solidFill>
              </a:rPr>
              <a:t> 2</a:t>
            </a:r>
            <a:endParaRPr lang="en-US" b="1">
              <a:solidFill>
                <a:srgbClr val="FF0000"/>
              </a:solidFill>
            </a:endParaRPr>
          </a:p>
        </p:txBody>
      </p:sp>
    </p:spTree>
    <p:extLst>
      <p:ext uri="{BB962C8B-B14F-4D97-AF65-F5344CB8AC3E}">
        <p14:creationId xmlns:p14="http://schemas.microsoft.com/office/powerpoint/2010/main" val="126648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A2B4-7113-6A6A-D38A-CE33B93A5F09}"/>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728FB09C-1ACC-392C-378A-010B0D48ED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27B5E7BD-42B9-08FA-96C5-A5C75D2898D6}"/>
              </a:ext>
            </a:extLst>
          </p:cNvPr>
          <p:cNvSpPr>
            <a:spLocks noGrp="1"/>
          </p:cNvSpPr>
          <p:nvPr>
            <p:ph type="title"/>
          </p:nvPr>
        </p:nvSpPr>
        <p:spPr>
          <a:xfrm>
            <a:off x="952889" y="131406"/>
            <a:ext cx="10663973" cy="202150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lt-LT" sz="2600" b="1"/>
            </a:br>
            <a:br>
              <a:rPr lang="lt-LT" sz="2600" b="1"/>
            </a:br>
            <a:br>
              <a:rPr lang="lt-LT" sz="1800" b="1"/>
            </a:br>
            <a:r>
              <a:rPr lang="lt-LT" sz="2600" b="1">
                <a:latin typeface="+mn-lt"/>
              </a:rPr>
              <a:t>III.2 dalies pildymas</a:t>
            </a:r>
            <a:br>
              <a:rPr lang="lt-LT" sz="2600" b="1"/>
            </a:br>
            <a:br>
              <a:rPr lang="lt-LT" sz="1500"/>
            </a:br>
            <a:r>
              <a:rPr lang="lt-LT" sz="1800">
                <a:latin typeface="+mn-lt"/>
              </a:rPr>
              <a:t>1. </a:t>
            </a:r>
            <a:r>
              <a:rPr kumimoji="0" lang="lt-LT" sz="1800" b="0" i="0" u="none" strike="noStrike" kern="1200" cap="none" spc="0" normalizeH="0" baseline="0" noProof="0">
                <a:ln>
                  <a:noFill/>
                </a:ln>
                <a:solidFill>
                  <a:prstClr val="black"/>
                </a:solidFill>
                <a:effectLst/>
                <a:uLnTx/>
                <a:uFillTx/>
                <a:latin typeface="Aptos" panose="02110004020202020204"/>
                <a:ea typeface="+mn-ea"/>
                <a:cs typeface="+mn-cs"/>
              </a:rPr>
              <a:t>Pasirinkus „TAIP“ pildoma informacija, kiekvienai III.2 lentelės daliai (apie kiekvieną transporto priemonių kategoriją) atskirai, pasirinkus „NE“ lentelė nepildoma, iškart pereinama prie kitos dalies pildymo.</a:t>
            </a:r>
            <a:br>
              <a:rPr kumimoji="0" lang="lt-LT" sz="1800" b="0" i="0" u="none" strike="noStrike" kern="1200" cap="none" spc="0" normalizeH="0" baseline="0" noProof="0">
                <a:ln>
                  <a:noFill/>
                </a:ln>
                <a:solidFill>
                  <a:prstClr val="black"/>
                </a:solidFill>
                <a:effectLst/>
                <a:uLnTx/>
                <a:uFillTx/>
                <a:latin typeface="Aptos" panose="02110004020202020204"/>
                <a:ea typeface="+mn-ea"/>
                <a:cs typeface="+mn-cs"/>
              </a:rPr>
            </a:br>
            <a:r>
              <a:rPr kumimoji="0" lang="lt-LT" sz="1800" b="0" i="0" u="none" strike="noStrike" kern="1200" cap="none" spc="0" normalizeH="0" baseline="0" noProof="0">
                <a:ln>
                  <a:noFill/>
                </a:ln>
                <a:solidFill>
                  <a:prstClr val="black"/>
                </a:solidFill>
                <a:effectLst/>
                <a:uLnTx/>
                <a:uFillTx/>
                <a:latin typeface="Aptos" panose="02110004020202020204"/>
                <a:ea typeface="+mn-ea"/>
                <a:cs typeface="+mn-cs"/>
              </a:rPr>
              <a:t>2. Pildomos eilutės apie N1,  N2, N3, M1, M2, M3 kategorijos transportą</a:t>
            </a:r>
            <a:r>
              <a:rPr lang="lt-LT" sz="1800">
                <a:solidFill>
                  <a:prstClr val="black"/>
                </a:solidFill>
                <a:latin typeface="Aptos" panose="02110004020202020204"/>
                <a:ea typeface="+mn-ea"/>
                <a:cs typeface="+mn-cs"/>
              </a:rPr>
              <a:t> (</a:t>
            </a:r>
            <a:r>
              <a:rPr kumimoji="0" lang="lt-LT" sz="1800" b="0" i="0" u="none" strike="noStrike" kern="1200" cap="none" spc="0" normalizeH="0" baseline="0" noProof="0">
                <a:ln>
                  <a:noFill/>
                </a:ln>
                <a:solidFill>
                  <a:prstClr val="black"/>
                </a:solidFill>
                <a:effectLst/>
                <a:uLnTx/>
                <a:uFillTx/>
                <a:latin typeface="Aptos" panose="02110004020202020204"/>
                <a:ea typeface="+mn-ea"/>
                <a:cs typeface="+mn-cs"/>
              </a:rPr>
              <a:t>kai sudarytos mažos vertės pirkimo sutartys (išskyrus sudarytas žodžiu)</a:t>
            </a:r>
            <a:r>
              <a:rPr lang="lt-LT" sz="1800">
                <a:solidFill>
                  <a:prstClr val="black"/>
                </a:solidFill>
                <a:latin typeface="Aptos" panose="02110004020202020204"/>
                <a:ea typeface="+mn-ea"/>
                <a:cs typeface="+mn-cs"/>
              </a:rPr>
              <a:t>).</a:t>
            </a:r>
            <a:b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br>
            <a:br>
              <a:rPr lang="lt-LT" sz="2600" b="1"/>
            </a:br>
            <a:br>
              <a:rPr lang="lt-LT" sz="2600" b="1"/>
            </a:br>
            <a:endParaRPr lang="en-US" sz="2600" b="1"/>
          </a:p>
        </p:txBody>
      </p:sp>
      <p:sp>
        <p:nvSpPr>
          <p:cNvPr id="2" name="Slide Number Placeholder 1">
            <a:extLst>
              <a:ext uri="{FF2B5EF4-FFF2-40B4-BE49-F238E27FC236}">
                <a16:creationId xmlns:a16="http://schemas.microsoft.com/office/drawing/2014/main" id="{34AFC58D-F1F3-28A7-F549-F136383F3328}"/>
              </a:ext>
            </a:extLst>
          </p:cNvPr>
          <p:cNvSpPr>
            <a:spLocks noGrp="1"/>
          </p:cNvSpPr>
          <p:nvPr>
            <p:ph type="sldNum" sz="quarter" idx="12"/>
          </p:nvPr>
        </p:nvSpPr>
        <p:spPr>
          <a:xfrm>
            <a:off x="8610600" y="6432550"/>
            <a:ext cx="3403600" cy="365125"/>
          </a:xfrm>
        </p:spPr>
        <p:txBody>
          <a:bodyPr/>
          <a:lstStyle/>
          <a:p>
            <a:fld id="{49EC5416-78B8-4F37-B286-A40543F63F6D}" type="slidenum">
              <a:rPr lang="en-US" smtClean="0"/>
              <a:pPr/>
              <a:t>12</a:t>
            </a:fld>
            <a:endParaRPr lang="en-US"/>
          </a:p>
        </p:txBody>
      </p:sp>
      <p:pic>
        <p:nvPicPr>
          <p:cNvPr id="6" name="Picture 5">
            <a:extLst>
              <a:ext uri="{FF2B5EF4-FFF2-40B4-BE49-F238E27FC236}">
                <a16:creationId xmlns:a16="http://schemas.microsoft.com/office/drawing/2014/main" id="{8E1DEF12-B229-679D-1FBE-935BDB98C2A5}"/>
              </a:ext>
            </a:extLst>
          </p:cNvPr>
          <p:cNvPicPr>
            <a:picLocks noChangeAspect="1"/>
          </p:cNvPicPr>
          <p:nvPr/>
        </p:nvPicPr>
        <p:blipFill>
          <a:blip r:embed="rId3"/>
          <a:stretch>
            <a:fillRect/>
          </a:stretch>
        </p:blipFill>
        <p:spPr>
          <a:xfrm>
            <a:off x="952889" y="2059917"/>
            <a:ext cx="9552550" cy="1485687"/>
          </a:xfrm>
          <a:prstGeom prst="rect">
            <a:avLst/>
          </a:prstGeom>
        </p:spPr>
      </p:pic>
      <p:pic>
        <p:nvPicPr>
          <p:cNvPr id="8" name="Picture 7">
            <a:extLst>
              <a:ext uri="{FF2B5EF4-FFF2-40B4-BE49-F238E27FC236}">
                <a16:creationId xmlns:a16="http://schemas.microsoft.com/office/drawing/2014/main" id="{3B6F10E9-EA94-394F-3B72-17021B64F1DB}"/>
              </a:ext>
            </a:extLst>
          </p:cNvPr>
          <p:cNvPicPr>
            <a:picLocks noChangeAspect="1"/>
          </p:cNvPicPr>
          <p:nvPr/>
        </p:nvPicPr>
        <p:blipFill>
          <a:blip r:embed="rId4"/>
          <a:stretch>
            <a:fillRect/>
          </a:stretch>
        </p:blipFill>
        <p:spPr>
          <a:xfrm>
            <a:off x="952889" y="3429000"/>
            <a:ext cx="9552550" cy="3089583"/>
          </a:xfrm>
          <a:prstGeom prst="rect">
            <a:avLst/>
          </a:prstGeom>
        </p:spPr>
      </p:pic>
      <p:sp>
        <p:nvSpPr>
          <p:cNvPr id="11" name="Rectangle 10">
            <a:extLst>
              <a:ext uri="{FF2B5EF4-FFF2-40B4-BE49-F238E27FC236}">
                <a16:creationId xmlns:a16="http://schemas.microsoft.com/office/drawing/2014/main" id="{67D2B54D-032E-4177-79D2-5CE062D80729}"/>
              </a:ext>
            </a:extLst>
          </p:cNvPr>
          <p:cNvSpPr/>
          <p:nvPr/>
        </p:nvSpPr>
        <p:spPr>
          <a:xfrm>
            <a:off x="1345339" y="2653684"/>
            <a:ext cx="180030" cy="17698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65DAC7-7227-D6DF-86C2-7538B5CABFC4}"/>
              </a:ext>
            </a:extLst>
          </p:cNvPr>
          <p:cNvSpPr/>
          <p:nvPr/>
        </p:nvSpPr>
        <p:spPr>
          <a:xfrm>
            <a:off x="952889" y="4463844"/>
            <a:ext cx="9420471" cy="192454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0507095E-1262-E778-DDBB-8BD968E75FF3}"/>
              </a:ext>
            </a:extLst>
          </p:cNvPr>
          <p:cNvSpPr/>
          <p:nvPr/>
        </p:nvSpPr>
        <p:spPr>
          <a:xfrm>
            <a:off x="442762" y="2512501"/>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9A9875EC-AB70-BED7-5054-8165B09AA733}"/>
              </a:ext>
            </a:extLst>
          </p:cNvPr>
          <p:cNvSpPr/>
          <p:nvPr/>
        </p:nvSpPr>
        <p:spPr>
          <a:xfrm>
            <a:off x="442762" y="4452723"/>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2B815CA-D9EA-0348-E4EB-3614F7D9F49F}"/>
              </a:ext>
            </a:extLst>
          </p:cNvPr>
          <p:cNvSpPr txBox="1"/>
          <p:nvPr/>
        </p:nvSpPr>
        <p:spPr>
          <a:xfrm>
            <a:off x="461785" y="2546223"/>
            <a:ext cx="432000" cy="432000"/>
          </a:xfrm>
          <a:prstGeom prst="rect">
            <a:avLst/>
          </a:prstGeom>
          <a:noFill/>
        </p:spPr>
        <p:txBody>
          <a:bodyPr wrap="square" rtlCol="0">
            <a:spAutoFit/>
          </a:bodyPr>
          <a:lstStyle/>
          <a:p>
            <a:r>
              <a:rPr lang="lt-LT" b="1">
                <a:solidFill>
                  <a:srgbClr val="FF0000"/>
                </a:solidFill>
              </a:rPr>
              <a:t> 1  </a:t>
            </a:r>
            <a:endParaRPr lang="en-US" b="1">
              <a:solidFill>
                <a:srgbClr val="FF0000"/>
              </a:solidFill>
            </a:endParaRPr>
          </a:p>
        </p:txBody>
      </p:sp>
      <p:sp>
        <p:nvSpPr>
          <p:cNvPr id="17" name="TextBox 16">
            <a:extLst>
              <a:ext uri="{FF2B5EF4-FFF2-40B4-BE49-F238E27FC236}">
                <a16:creationId xmlns:a16="http://schemas.microsoft.com/office/drawing/2014/main" id="{0F4ABA5F-F4C9-7614-1D10-EC7F26AAAF6E}"/>
              </a:ext>
            </a:extLst>
          </p:cNvPr>
          <p:cNvSpPr txBox="1"/>
          <p:nvPr/>
        </p:nvSpPr>
        <p:spPr>
          <a:xfrm>
            <a:off x="461785" y="4486445"/>
            <a:ext cx="432000" cy="432000"/>
          </a:xfrm>
          <a:prstGeom prst="rect">
            <a:avLst/>
          </a:prstGeom>
          <a:noFill/>
        </p:spPr>
        <p:txBody>
          <a:bodyPr wrap="square" rtlCol="0">
            <a:spAutoFit/>
          </a:bodyPr>
          <a:lstStyle/>
          <a:p>
            <a:r>
              <a:rPr lang="lt-LT" b="1">
                <a:solidFill>
                  <a:srgbClr val="FF0000"/>
                </a:solidFill>
              </a:rPr>
              <a:t> 2</a:t>
            </a:r>
            <a:endParaRPr lang="en-US" b="1">
              <a:solidFill>
                <a:srgbClr val="FF0000"/>
              </a:solidFill>
            </a:endParaRPr>
          </a:p>
        </p:txBody>
      </p:sp>
    </p:spTree>
    <p:extLst>
      <p:ext uri="{BB962C8B-B14F-4D97-AF65-F5344CB8AC3E}">
        <p14:creationId xmlns:p14="http://schemas.microsoft.com/office/powerpoint/2010/main" val="34266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61E82-06EA-3227-A755-2E3FCB18E835}"/>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518F9F0E-355D-836F-691B-A60816DB72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31CB6DA3-2282-6F00-8CE1-EF7FB4087063}"/>
              </a:ext>
            </a:extLst>
          </p:cNvPr>
          <p:cNvSpPr>
            <a:spLocks noGrp="1"/>
          </p:cNvSpPr>
          <p:nvPr>
            <p:ph type="title"/>
          </p:nvPr>
        </p:nvSpPr>
        <p:spPr>
          <a:xfrm>
            <a:off x="881421" y="248762"/>
            <a:ext cx="10741791" cy="2989005"/>
          </a:xfrm>
        </p:spPr>
        <p:txBody>
          <a:bodyPr>
            <a:noAutofit/>
          </a:bodyPr>
          <a:lstStyle/>
          <a:p>
            <a:pPr indent="-324000">
              <a:lnSpc>
                <a:spcPct val="114000"/>
              </a:lnSpc>
            </a:pPr>
            <a:r>
              <a:rPr lang="lt-LT" sz="2600" b="1">
                <a:latin typeface="+mn-lt"/>
              </a:rPr>
              <a:t>IV dalies pildymas       </a:t>
            </a:r>
            <a:br>
              <a:rPr lang="lt-LT" sz="1500"/>
            </a:br>
            <a:br>
              <a:rPr lang="lt-LT" sz="1500"/>
            </a:br>
            <a:r>
              <a:rPr lang="lt-LT" sz="1800">
                <a:latin typeface="+mn-lt"/>
              </a:rPr>
              <a:t>1.</a:t>
            </a:r>
            <a:r>
              <a:rPr lang="lt-LT" sz="1800" b="1">
                <a:latin typeface="+mn-lt"/>
              </a:rPr>
              <a:t> </a:t>
            </a:r>
            <a:r>
              <a:rPr lang="lt-LT" sz="1800">
                <a:latin typeface="+mn-lt"/>
              </a:rPr>
              <a:t>Nurodoma supaprastintų pirkimų iš </a:t>
            </a:r>
            <a:r>
              <a:rPr lang="lt-LT" sz="1800" b="1">
                <a:latin typeface="+mn-lt"/>
              </a:rPr>
              <a:t>tiekėjų, kuriems taikomos VPĮ 23 str. 1 dalies nuostatos</a:t>
            </a:r>
            <a:r>
              <a:rPr lang="lt-LT" sz="1800">
                <a:latin typeface="+mn-lt"/>
              </a:rPr>
              <a:t>, vertė.</a:t>
            </a:r>
            <a:br>
              <a:rPr lang="lt-LT" sz="1800">
                <a:latin typeface="+mn-lt"/>
              </a:rPr>
            </a:br>
            <a:br>
              <a:rPr lang="lt-LT" sz="1800">
                <a:latin typeface="+mn-lt"/>
              </a:rPr>
            </a:br>
            <a:r>
              <a:rPr lang="lt-LT" sz="1500">
                <a:latin typeface="+mn-lt"/>
              </a:rPr>
              <a:t>Šioje dalyje pateikiama informacija apie pirkimus, kai pirkimų vykdytojas rezervuoja teisę pirkime dalyvauti tik tam tikrą statusą turintiems tiekėjams:</a:t>
            </a:r>
            <a:br>
              <a:rPr lang="lt-LT" sz="1500">
                <a:latin typeface="+mn-lt"/>
              </a:rPr>
            </a:br>
            <a:r>
              <a:rPr lang="lt-LT" sz="1500">
                <a:latin typeface="+mn-lt"/>
              </a:rPr>
              <a:t>a) tiekėjui, kuriame nuteistųjų, atliekančių arešto, terminuoto laisvės atėmimo ir laisvės atėmimo iki gyvos galvos bausmes, dirba daugiau kaip 50 procentų to tiekėjo metinio vidutinio sąrašuose esančių darbuotojų skaičiaus;</a:t>
            </a:r>
            <a:br>
              <a:rPr lang="lt-LT" sz="1500">
                <a:latin typeface="+mn-lt"/>
              </a:rPr>
            </a:br>
            <a:r>
              <a:rPr lang="lt-LT" sz="1500">
                <a:latin typeface="+mn-lt"/>
              </a:rPr>
              <a:t>b) tiekėjui, kurio dalyviai yra sveikatos priežiūros įstaigos, kuriose darbo terapijos pagrindais dirba ne mažiau kaip 50 procentų pacientų to tiekėjo metinio vidutinio sąrašuose esančių darbuotojų skaičiaus.</a:t>
            </a:r>
            <a:br>
              <a:rPr lang="lt-LT" sz="1800">
                <a:latin typeface="+mn-lt"/>
              </a:rPr>
            </a:br>
            <a:endParaRPr lang="en-US" sz="1800" b="1">
              <a:solidFill>
                <a:srgbClr val="FF0000"/>
              </a:solidFill>
              <a:latin typeface="+mn-lt"/>
            </a:endParaRPr>
          </a:p>
        </p:txBody>
      </p:sp>
      <p:sp>
        <p:nvSpPr>
          <p:cNvPr id="2" name="Slide Number Placeholder 1">
            <a:extLst>
              <a:ext uri="{FF2B5EF4-FFF2-40B4-BE49-F238E27FC236}">
                <a16:creationId xmlns:a16="http://schemas.microsoft.com/office/drawing/2014/main" id="{AAA69673-3CAC-2B86-8FCC-D4EED2267637}"/>
              </a:ext>
            </a:extLst>
          </p:cNvPr>
          <p:cNvSpPr>
            <a:spLocks noGrp="1"/>
          </p:cNvSpPr>
          <p:nvPr>
            <p:ph type="sldNum" sz="quarter" idx="12"/>
          </p:nvPr>
        </p:nvSpPr>
        <p:spPr>
          <a:xfrm>
            <a:off x="8610599" y="6432550"/>
            <a:ext cx="3420533" cy="365125"/>
          </a:xfrm>
        </p:spPr>
        <p:txBody>
          <a:bodyPr/>
          <a:lstStyle/>
          <a:p>
            <a:fld id="{49EC5416-78B8-4F37-B286-A40543F63F6D}" type="slidenum">
              <a:rPr lang="en-US" smtClean="0"/>
              <a:pPr/>
              <a:t>13</a:t>
            </a:fld>
            <a:endParaRPr lang="en-US"/>
          </a:p>
        </p:txBody>
      </p:sp>
      <p:pic>
        <p:nvPicPr>
          <p:cNvPr id="4" name="Picture 3">
            <a:extLst>
              <a:ext uri="{FF2B5EF4-FFF2-40B4-BE49-F238E27FC236}">
                <a16:creationId xmlns:a16="http://schemas.microsoft.com/office/drawing/2014/main" id="{F0A5505A-47C3-CBA6-007E-72FA35E2F991}"/>
              </a:ext>
            </a:extLst>
          </p:cNvPr>
          <p:cNvPicPr>
            <a:picLocks noChangeAspect="1"/>
          </p:cNvPicPr>
          <p:nvPr/>
        </p:nvPicPr>
        <p:blipFill>
          <a:blip r:embed="rId3"/>
          <a:stretch>
            <a:fillRect/>
          </a:stretch>
        </p:blipFill>
        <p:spPr>
          <a:xfrm>
            <a:off x="954741" y="3620233"/>
            <a:ext cx="10595152" cy="1965156"/>
          </a:xfrm>
          <a:prstGeom prst="rect">
            <a:avLst/>
          </a:prstGeom>
        </p:spPr>
      </p:pic>
      <p:sp>
        <p:nvSpPr>
          <p:cNvPr id="7" name="Rectangle 6">
            <a:extLst>
              <a:ext uri="{FF2B5EF4-FFF2-40B4-BE49-F238E27FC236}">
                <a16:creationId xmlns:a16="http://schemas.microsoft.com/office/drawing/2014/main" id="{1036D20D-961E-18AD-2549-E664083E6921}"/>
              </a:ext>
            </a:extLst>
          </p:cNvPr>
          <p:cNvSpPr/>
          <p:nvPr/>
        </p:nvSpPr>
        <p:spPr>
          <a:xfrm>
            <a:off x="1120877" y="5240594"/>
            <a:ext cx="3205317" cy="3146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714CB99F-B54A-0A26-B2B4-74D2DD27DBAD}"/>
              </a:ext>
            </a:extLst>
          </p:cNvPr>
          <p:cNvSpPr/>
          <p:nvPr/>
        </p:nvSpPr>
        <p:spPr>
          <a:xfrm>
            <a:off x="458522" y="5123226"/>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F1060FC-80FA-FEF2-A4FD-33E270CE6147}"/>
              </a:ext>
            </a:extLst>
          </p:cNvPr>
          <p:cNvSpPr txBox="1"/>
          <p:nvPr/>
        </p:nvSpPr>
        <p:spPr>
          <a:xfrm>
            <a:off x="490632" y="5153389"/>
            <a:ext cx="432000" cy="432000"/>
          </a:xfrm>
          <a:prstGeom prst="rect">
            <a:avLst/>
          </a:prstGeom>
          <a:noFill/>
        </p:spPr>
        <p:txBody>
          <a:bodyPr wrap="square" rtlCol="0">
            <a:spAutoFit/>
          </a:bodyPr>
          <a:lstStyle/>
          <a:p>
            <a:r>
              <a:rPr lang="lt-LT"/>
              <a:t> </a:t>
            </a:r>
            <a:r>
              <a:rPr lang="lt-LT" b="1">
                <a:solidFill>
                  <a:srgbClr val="FF0000"/>
                </a:solidFill>
              </a:rPr>
              <a:t>1</a:t>
            </a:r>
            <a:endParaRPr lang="en-US" b="1">
              <a:solidFill>
                <a:srgbClr val="FF0000"/>
              </a:solidFill>
            </a:endParaRPr>
          </a:p>
        </p:txBody>
      </p:sp>
    </p:spTree>
    <p:extLst>
      <p:ext uri="{BB962C8B-B14F-4D97-AF65-F5344CB8AC3E}">
        <p14:creationId xmlns:p14="http://schemas.microsoft.com/office/powerpoint/2010/main" val="1022204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FF655-9EC7-0F4B-8C0F-013466B82A42}"/>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BB7375B5-AEE6-53A8-793A-AF8B3BF0A5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CF11E7FB-7FF4-85D4-B677-C9DF71203AAB}"/>
              </a:ext>
            </a:extLst>
          </p:cNvPr>
          <p:cNvSpPr>
            <a:spLocks noGrp="1"/>
          </p:cNvSpPr>
          <p:nvPr>
            <p:ph type="title"/>
          </p:nvPr>
        </p:nvSpPr>
        <p:spPr>
          <a:xfrm>
            <a:off x="658759" y="137652"/>
            <a:ext cx="10984601" cy="2550928"/>
          </a:xfrm>
        </p:spPr>
        <p:txBody>
          <a:bodyPr>
            <a:noAutofit/>
          </a:bodyPr>
          <a:lstStyle/>
          <a:p>
            <a:pPr marL="72000" indent="-324000">
              <a:lnSpc>
                <a:spcPct val="114000"/>
              </a:lnSpc>
              <a:spcAft>
                <a:spcPts val="600"/>
              </a:spcAft>
            </a:pPr>
            <a:r>
              <a:rPr lang="lt-LT" sz="2800" b="1"/>
              <a:t> </a:t>
            </a:r>
            <a:r>
              <a:rPr lang="lt-LT" sz="2600" b="1">
                <a:latin typeface="+mn-lt"/>
              </a:rPr>
              <a:t>V dalies pildymas  </a:t>
            </a:r>
            <a:br>
              <a:rPr lang="lt-LT" sz="2800" b="1"/>
            </a:br>
            <a:r>
              <a:rPr lang="lt-LT" sz="1800">
                <a:latin typeface="+mn-lt"/>
              </a:rPr>
              <a:t>1.</a:t>
            </a:r>
            <a:r>
              <a:rPr lang="lt-LT" sz="2800" b="1"/>
              <a:t> </a:t>
            </a:r>
            <a:r>
              <a:rPr lang="lt-LT" sz="1800">
                <a:latin typeface="+mn-lt"/>
              </a:rPr>
              <a:t>Nurodoma supaprastintų pirkimų, nurodytų VPĮ 25 str. 3 d., bendra sutarčių vertė ir bendras pirkimų skaičius.</a:t>
            </a:r>
            <a:br>
              <a:rPr lang="lt-LT" sz="1800">
                <a:latin typeface="+mn-lt"/>
              </a:rPr>
            </a:br>
            <a:r>
              <a:rPr lang="lt-LT" sz="1500">
                <a:latin typeface="+mn-lt"/>
              </a:rPr>
              <a:t>Pildoma, kai supaprastintus pirkimus atlieka LR diplomatinės atstovybės užsienio valstybėse, LR atstovybės prie tarptautinių organizacijų, konsulinių įstaigų ir specialiųjų misijų, taip pat kitos perkančiosios organizacijos, kurios užsienyje įsigyja prekių, paslaugų ar darbų.</a:t>
            </a:r>
            <a:br>
              <a:rPr lang="lt-LT" sz="1500">
                <a:latin typeface="+mn-lt"/>
              </a:rPr>
            </a:br>
            <a:r>
              <a:rPr lang="lt-LT" sz="1800">
                <a:latin typeface="+mn-lt"/>
              </a:rPr>
              <a:t>2. Nurodoma supaprastintų pirkimų, nurodytų VPĮ 25 str. 4 d., bendra sutarčių vertė ir bendras pirkimų skaičius. </a:t>
            </a:r>
            <a:br>
              <a:rPr lang="lt-LT" sz="1800">
                <a:latin typeface="+mn-lt"/>
              </a:rPr>
            </a:br>
            <a:r>
              <a:rPr lang="lt-LT" sz="1500">
                <a:latin typeface="+mn-lt"/>
              </a:rPr>
              <a:t>Pildoma kai atlikti supaprastinti pirkimai įsigijus ypatingos svarbos tarptautiniams renginiams organizuoti reikalingas prekes, paslaugas ar darbus.</a:t>
            </a:r>
            <a:br>
              <a:rPr lang="lt-LT" sz="1500" b="1">
                <a:latin typeface="+mn-lt"/>
              </a:rPr>
            </a:br>
            <a:endParaRPr lang="en-US" sz="1500" b="1">
              <a:solidFill>
                <a:srgbClr val="FF0000"/>
              </a:solidFill>
              <a:latin typeface="+mn-lt"/>
            </a:endParaRPr>
          </a:p>
        </p:txBody>
      </p:sp>
      <p:sp>
        <p:nvSpPr>
          <p:cNvPr id="2" name="Slide Number Placeholder 1">
            <a:extLst>
              <a:ext uri="{FF2B5EF4-FFF2-40B4-BE49-F238E27FC236}">
                <a16:creationId xmlns:a16="http://schemas.microsoft.com/office/drawing/2014/main" id="{2C96E46E-AB73-23F4-CF03-5498A02D1EF9}"/>
              </a:ext>
            </a:extLst>
          </p:cNvPr>
          <p:cNvSpPr>
            <a:spLocks noGrp="1"/>
          </p:cNvSpPr>
          <p:nvPr>
            <p:ph type="sldNum" sz="quarter" idx="12"/>
          </p:nvPr>
        </p:nvSpPr>
        <p:spPr>
          <a:xfrm>
            <a:off x="8610599" y="6432550"/>
            <a:ext cx="3412067" cy="365125"/>
          </a:xfrm>
        </p:spPr>
        <p:txBody>
          <a:bodyPr/>
          <a:lstStyle/>
          <a:p>
            <a:fld id="{49EC5416-78B8-4F37-B286-A40543F63F6D}" type="slidenum">
              <a:rPr lang="en-US" smtClean="0"/>
              <a:pPr/>
              <a:t>14</a:t>
            </a:fld>
            <a:endParaRPr lang="en-US"/>
          </a:p>
        </p:txBody>
      </p:sp>
      <p:pic>
        <p:nvPicPr>
          <p:cNvPr id="4" name="Picture 3">
            <a:extLst>
              <a:ext uri="{FF2B5EF4-FFF2-40B4-BE49-F238E27FC236}">
                <a16:creationId xmlns:a16="http://schemas.microsoft.com/office/drawing/2014/main" id="{8ACD69D6-9627-02DF-6F42-4C24B34463F8}"/>
              </a:ext>
            </a:extLst>
          </p:cNvPr>
          <p:cNvPicPr>
            <a:picLocks noChangeAspect="1"/>
          </p:cNvPicPr>
          <p:nvPr/>
        </p:nvPicPr>
        <p:blipFill>
          <a:blip r:embed="rId3"/>
          <a:stretch>
            <a:fillRect/>
          </a:stretch>
        </p:blipFill>
        <p:spPr>
          <a:xfrm>
            <a:off x="688258" y="2708244"/>
            <a:ext cx="10254062" cy="3891514"/>
          </a:xfrm>
          <a:prstGeom prst="rect">
            <a:avLst/>
          </a:prstGeom>
        </p:spPr>
      </p:pic>
      <p:sp>
        <p:nvSpPr>
          <p:cNvPr id="5" name="Rectangle 4">
            <a:extLst>
              <a:ext uri="{FF2B5EF4-FFF2-40B4-BE49-F238E27FC236}">
                <a16:creationId xmlns:a16="http://schemas.microsoft.com/office/drawing/2014/main" id="{934DC633-65D2-19EE-C83A-D07956701246}"/>
              </a:ext>
            </a:extLst>
          </p:cNvPr>
          <p:cNvSpPr/>
          <p:nvPr/>
        </p:nvSpPr>
        <p:spPr>
          <a:xfrm>
            <a:off x="816076" y="4041058"/>
            <a:ext cx="3038167" cy="29369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B5ADFE5-300E-278A-9D2A-1DB41B82A33D}"/>
              </a:ext>
            </a:extLst>
          </p:cNvPr>
          <p:cNvSpPr/>
          <p:nvPr/>
        </p:nvSpPr>
        <p:spPr>
          <a:xfrm>
            <a:off x="816076" y="4532671"/>
            <a:ext cx="3038167" cy="304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F22D857A-D3FD-DB6C-0A14-3BC2B2BB8AAA}"/>
              </a:ext>
            </a:extLst>
          </p:cNvPr>
          <p:cNvSpPr/>
          <p:nvPr/>
        </p:nvSpPr>
        <p:spPr>
          <a:xfrm>
            <a:off x="210174" y="4001092"/>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C1307F-08C6-CB1F-D1B1-B9985D2B1240}"/>
              </a:ext>
            </a:extLst>
          </p:cNvPr>
          <p:cNvSpPr txBox="1"/>
          <p:nvPr/>
        </p:nvSpPr>
        <p:spPr>
          <a:xfrm>
            <a:off x="210481" y="4023050"/>
            <a:ext cx="432000" cy="432000"/>
          </a:xfrm>
          <a:prstGeom prst="rect">
            <a:avLst/>
          </a:prstGeom>
          <a:noFill/>
        </p:spPr>
        <p:txBody>
          <a:bodyPr wrap="square" rtlCol="0">
            <a:spAutoFit/>
          </a:bodyPr>
          <a:lstStyle/>
          <a:p>
            <a:r>
              <a:rPr lang="lt-LT" b="1">
                <a:solidFill>
                  <a:srgbClr val="FF0000"/>
                </a:solidFill>
              </a:rPr>
              <a:t> 1</a:t>
            </a:r>
            <a:endParaRPr lang="en-US" b="1">
              <a:solidFill>
                <a:srgbClr val="FF0000"/>
              </a:solidFill>
            </a:endParaRPr>
          </a:p>
        </p:txBody>
      </p:sp>
      <p:sp>
        <p:nvSpPr>
          <p:cNvPr id="11" name="Flowchart: Connector 10">
            <a:extLst>
              <a:ext uri="{FF2B5EF4-FFF2-40B4-BE49-F238E27FC236}">
                <a16:creationId xmlns:a16="http://schemas.microsoft.com/office/drawing/2014/main" id="{1F46ED26-12B5-2521-95CC-7CEC5208DC89}"/>
              </a:ext>
            </a:extLst>
          </p:cNvPr>
          <p:cNvSpPr/>
          <p:nvPr/>
        </p:nvSpPr>
        <p:spPr>
          <a:xfrm>
            <a:off x="210174" y="5821316"/>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51F86AC-4A8B-D9DE-8934-36EE8D7D6D6E}"/>
              </a:ext>
            </a:extLst>
          </p:cNvPr>
          <p:cNvSpPr txBox="1"/>
          <p:nvPr/>
        </p:nvSpPr>
        <p:spPr>
          <a:xfrm>
            <a:off x="255951" y="5843274"/>
            <a:ext cx="432000" cy="432000"/>
          </a:xfrm>
          <a:prstGeom prst="rect">
            <a:avLst/>
          </a:prstGeom>
          <a:noFill/>
        </p:spPr>
        <p:txBody>
          <a:bodyPr wrap="square" rtlCol="0">
            <a:spAutoFit/>
          </a:bodyPr>
          <a:lstStyle/>
          <a:p>
            <a:r>
              <a:rPr lang="lt-LT" b="1">
                <a:solidFill>
                  <a:srgbClr val="FF0000"/>
                </a:solidFill>
              </a:rPr>
              <a:t>2</a:t>
            </a:r>
            <a:endParaRPr lang="en-US" b="1">
              <a:solidFill>
                <a:srgbClr val="FF0000"/>
              </a:solidFill>
            </a:endParaRPr>
          </a:p>
        </p:txBody>
      </p:sp>
      <p:sp>
        <p:nvSpPr>
          <p:cNvPr id="15" name="Rectangle 14">
            <a:extLst>
              <a:ext uri="{FF2B5EF4-FFF2-40B4-BE49-F238E27FC236}">
                <a16:creationId xmlns:a16="http://schemas.microsoft.com/office/drawing/2014/main" id="{4EE8287C-D152-E871-70DC-992E468F71D7}"/>
              </a:ext>
            </a:extLst>
          </p:cNvPr>
          <p:cNvSpPr/>
          <p:nvPr/>
        </p:nvSpPr>
        <p:spPr>
          <a:xfrm>
            <a:off x="816076" y="5732206"/>
            <a:ext cx="3038167" cy="304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52A3E6D-7248-0F48-FB24-3D725500D2CD}"/>
              </a:ext>
            </a:extLst>
          </p:cNvPr>
          <p:cNvSpPr/>
          <p:nvPr/>
        </p:nvSpPr>
        <p:spPr>
          <a:xfrm>
            <a:off x="816076" y="6253316"/>
            <a:ext cx="3038167" cy="304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48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5BE6A-CFA3-DFCC-0063-50AC47BD1061}"/>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7ABF3E79-290C-2E48-7998-8FD90DE349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3350132D-32C8-8643-EA1E-74CE06EDE8B3}"/>
              </a:ext>
            </a:extLst>
          </p:cNvPr>
          <p:cNvSpPr>
            <a:spLocks noGrp="1"/>
          </p:cNvSpPr>
          <p:nvPr>
            <p:ph type="title"/>
          </p:nvPr>
        </p:nvSpPr>
        <p:spPr>
          <a:xfrm>
            <a:off x="658759" y="137652"/>
            <a:ext cx="11037773" cy="2550928"/>
          </a:xfrm>
        </p:spPr>
        <p:txBody>
          <a:bodyPr>
            <a:noAutofit/>
          </a:bodyPr>
          <a:lstStyle/>
          <a:p>
            <a:pPr marL="72000" indent="-324000">
              <a:lnSpc>
                <a:spcPct val="114000"/>
              </a:lnSpc>
            </a:pPr>
            <a:r>
              <a:rPr lang="lt-LT" sz="2800" b="1"/>
              <a:t>  </a:t>
            </a:r>
            <a:br>
              <a:rPr lang="lt-LT" sz="2800" b="1"/>
            </a:br>
            <a:r>
              <a:rPr lang="lt-LT" sz="2800" b="1"/>
              <a:t> </a:t>
            </a:r>
            <a:endParaRPr lang="en-US" sz="1500" b="1">
              <a:solidFill>
                <a:srgbClr val="FF0000"/>
              </a:solidFill>
              <a:latin typeface="+mn-lt"/>
            </a:endParaRPr>
          </a:p>
        </p:txBody>
      </p:sp>
      <p:sp>
        <p:nvSpPr>
          <p:cNvPr id="2" name="Slide Number Placeholder 1">
            <a:extLst>
              <a:ext uri="{FF2B5EF4-FFF2-40B4-BE49-F238E27FC236}">
                <a16:creationId xmlns:a16="http://schemas.microsoft.com/office/drawing/2014/main" id="{4564003A-DF57-10D1-3E42-BFB7DA610906}"/>
              </a:ext>
            </a:extLst>
          </p:cNvPr>
          <p:cNvSpPr>
            <a:spLocks noGrp="1"/>
          </p:cNvSpPr>
          <p:nvPr>
            <p:ph type="sldNum" sz="quarter" idx="12"/>
          </p:nvPr>
        </p:nvSpPr>
        <p:spPr>
          <a:xfrm>
            <a:off x="8610599" y="6432550"/>
            <a:ext cx="3386667" cy="365125"/>
          </a:xfrm>
        </p:spPr>
        <p:txBody>
          <a:bodyPr/>
          <a:lstStyle/>
          <a:p>
            <a:fld id="{49EC5416-78B8-4F37-B286-A40543F63F6D}" type="slidenum">
              <a:rPr lang="en-US" smtClean="0"/>
              <a:pPr/>
              <a:t>15</a:t>
            </a:fld>
            <a:endParaRPr lang="en-US"/>
          </a:p>
        </p:txBody>
      </p:sp>
      <p:pic>
        <p:nvPicPr>
          <p:cNvPr id="4" name="Picture 3">
            <a:extLst>
              <a:ext uri="{FF2B5EF4-FFF2-40B4-BE49-F238E27FC236}">
                <a16:creationId xmlns:a16="http://schemas.microsoft.com/office/drawing/2014/main" id="{D210C073-1C8B-8E98-5D52-0F24C880B052}"/>
              </a:ext>
            </a:extLst>
          </p:cNvPr>
          <p:cNvPicPr>
            <a:picLocks noChangeAspect="1"/>
          </p:cNvPicPr>
          <p:nvPr/>
        </p:nvPicPr>
        <p:blipFill>
          <a:blip r:embed="rId3"/>
          <a:stretch>
            <a:fillRect/>
          </a:stretch>
        </p:blipFill>
        <p:spPr>
          <a:xfrm>
            <a:off x="658759" y="2012061"/>
            <a:ext cx="10705210" cy="4209115"/>
          </a:xfrm>
          <a:prstGeom prst="rect">
            <a:avLst/>
          </a:prstGeom>
        </p:spPr>
      </p:pic>
      <p:sp>
        <p:nvSpPr>
          <p:cNvPr id="5" name="TextBox 4">
            <a:extLst>
              <a:ext uri="{FF2B5EF4-FFF2-40B4-BE49-F238E27FC236}">
                <a16:creationId xmlns:a16="http://schemas.microsoft.com/office/drawing/2014/main" id="{57C561BE-A10E-E714-498F-AB187FCD730D}"/>
              </a:ext>
            </a:extLst>
          </p:cNvPr>
          <p:cNvSpPr txBox="1"/>
          <p:nvPr/>
        </p:nvSpPr>
        <p:spPr>
          <a:xfrm>
            <a:off x="668927" y="137652"/>
            <a:ext cx="10695042" cy="2708434"/>
          </a:xfrm>
          <a:prstGeom prst="rect">
            <a:avLst/>
          </a:prstGeom>
          <a:noFill/>
        </p:spPr>
        <p:txBody>
          <a:bodyPr wrap="square" rtlCol="0">
            <a:spAutoFit/>
          </a:bodyPr>
          <a:lstStyle/>
          <a:p>
            <a:r>
              <a:rPr lang="lt-LT" sz="2600" b="1"/>
              <a:t>VI dalies pildymas (a)</a:t>
            </a:r>
          </a:p>
          <a:p>
            <a:endParaRPr lang="lt-LT" b="1"/>
          </a:p>
          <a:p>
            <a:r>
              <a:rPr lang="lt-LT"/>
              <a:t>1. Šioje dalyje nurodomi pirkimai, po kurių sudarytų </a:t>
            </a:r>
            <a:r>
              <a:rPr lang="lt-LT" b="1"/>
              <a:t>sutarčių nereikalaujama paskelbti </a:t>
            </a:r>
            <a:r>
              <a:rPr lang="lt-LT"/>
              <a:t>pagal VPĮ 86 str. 9 d. / KSPĮ 94 str. 9 d. Pildoma atskirai tarptautiniams, supaprastintiems ir mažos vertės pirkimams.</a:t>
            </a:r>
          </a:p>
          <a:p>
            <a:r>
              <a:rPr lang="lt-LT"/>
              <a:t>2. Pildoma informacija apie </a:t>
            </a:r>
            <a:r>
              <a:rPr lang="lt-LT" b="1"/>
              <a:t>tarptautinius</a:t>
            </a:r>
            <a:r>
              <a:rPr lang="lt-LT"/>
              <a:t> pirkimus, po kurių sudarytų sutarčių nereikalaujama paskelbti pagal VPĮ 86 str. 9 d. / KSPĮ 94 str. 9 d. </a:t>
            </a:r>
          </a:p>
          <a:p>
            <a:endParaRPr lang="lt-LT" b="1"/>
          </a:p>
          <a:p>
            <a:endParaRPr lang="lt-LT" b="1"/>
          </a:p>
          <a:p>
            <a:r>
              <a:rPr lang="lt-LT" b="1"/>
              <a:t> </a:t>
            </a:r>
          </a:p>
        </p:txBody>
      </p:sp>
      <p:sp>
        <p:nvSpPr>
          <p:cNvPr id="8" name="Rectangle 7">
            <a:extLst>
              <a:ext uri="{FF2B5EF4-FFF2-40B4-BE49-F238E27FC236}">
                <a16:creationId xmlns:a16="http://schemas.microsoft.com/office/drawing/2014/main" id="{025AAE90-90AC-0ED1-6AB2-02B040C866E0}"/>
              </a:ext>
            </a:extLst>
          </p:cNvPr>
          <p:cNvSpPr/>
          <p:nvPr/>
        </p:nvSpPr>
        <p:spPr>
          <a:xfrm>
            <a:off x="668927" y="2012061"/>
            <a:ext cx="10684873" cy="23360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AA5AEC0B-0AEF-94D3-0223-D2470F55888A}"/>
              </a:ext>
            </a:extLst>
          </p:cNvPr>
          <p:cNvSpPr/>
          <p:nvPr/>
        </p:nvSpPr>
        <p:spPr>
          <a:xfrm>
            <a:off x="74416" y="2133559"/>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71CD2F3-CE0D-A935-C92A-6A31F6755683}"/>
              </a:ext>
            </a:extLst>
          </p:cNvPr>
          <p:cNvSpPr txBox="1"/>
          <p:nvPr/>
        </p:nvSpPr>
        <p:spPr>
          <a:xfrm>
            <a:off x="84584" y="2145267"/>
            <a:ext cx="432000" cy="432000"/>
          </a:xfrm>
          <a:prstGeom prst="rect">
            <a:avLst/>
          </a:prstGeom>
          <a:noFill/>
        </p:spPr>
        <p:txBody>
          <a:bodyPr wrap="square" rtlCol="0">
            <a:spAutoFit/>
          </a:bodyPr>
          <a:lstStyle/>
          <a:p>
            <a:r>
              <a:rPr lang="lt-LT"/>
              <a:t> </a:t>
            </a:r>
            <a:r>
              <a:rPr lang="lt-LT" b="1">
                <a:solidFill>
                  <a:srgbClr val="FF0000"/>
                </a:solidFill>
              </a:rPr>
              <a:t>1</a:t>
            </a:r>
            <a:endParaRPr lang="en-US" b="1">
              <a:solidFill>
                <a:srgbClr val="FF0000"/>
              </a:solidFill>
            </a:endParaRPr>
          </a:p>
        </p:txBody>
      </p:sp>
      <p:sp>
        <p:nvSpPr>
          <p:cNvPr id="12" name="Rectangle 11">
            <a:extLst>
              <a:ext uri="{FF2B5EF4-FFF2-40B4-BE49-F238E27FC236}">
                <a16:creationId xmlns:a16="http://schemas.microsoft.com/office/drawing/2014/main" id="{0EAC24C2-8C80-57A0-DB59-4DE9F6E8F8B5}"/>
              </a:ext>
            </a:extLst>
          </p:cNvPr>
          <p:cNvSpPr/>
          <p:nvPr/>
        </p:nvSpPr>
        <p:spPr>
          <a:xfrm>
            <a:off x="737419" y="5132439"/>
            <a:ext cx="3234813" cy="304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826A3CF-AD2E-6EA5-DCB9-6031D76CF413}"/>
              </a:ext>
            </a:extLst>
          </p:cNvPr>
          <p:cNvSpPr/>
          <p:nvPr/>
        </p:nvSpPr>
        <p:spPr>
          <a:xfrm>
            <a:off x="737419" y="5751870"/>
            <a:ext cx="3234813" cy="304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63B32793-8C6D-EE00-B91C-5B55717F6538}"/>
              </a:ext>
            </a:extLst>
          </p:cNvPr>
          <p:cNvSpPr/>
          <p:nvPr/>
        </p:nvSpPr>
        <p:spPr>
          <a:xfrm>
            <a:off x="84584" y="5068839"/>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6C20B5D-06E2-0498-D54A-4DA5C9CB603E}"/>
              </a:ext>
            </a:extLst>
          </p:cNvPr>
          <p:cNvSpPr txBox="1"/>
          <p:nvPr/>
        </p:nvSpPr>
        <p:spPr>
          <a:xfrm>
            <a:off x="110196" y="5102941"/>
            <a:ext cx="432000" cy="432000"/>
          </a:xfrm>
          <a:prstGeom prst="rect">
            <a:avLst/>
          </a:prstGeom>
          <a:noFill/>
        </p:spPr>
        <p:txBody>
          <a:bodyPr wrap="square" rtlCol="0">
            <a:spAutoFit/>
          </a:bodyPr>
          <a:lstStyle/>
          <a:p>
            <a:r>
              <a:rPr lang="lt-LT" b="1">
                <a:solidFill>
                  <a:srgbClr val="FF0000"/>
                </a:solidFill>
              </a:rPr>
              <a:t> 2</a:t>
            </a:r>
            <a:endParaRPr lang="en-US" b="1">
              <a:solidFill>
                <a:srgbClr val="FF0000"/>
              </a:solidFill>
            </a:endParaRPr>
          </a:p>
        </p:txBody>
      </p:sp>
    </p:spTree>
    <p:extLst>
      <p:ext uri="{BB962C8B-B14F-4D97-AF65-F5344CB8AC3E}">
        <p14:creationId xmlns:p14="http://schemas.microsoft.com/office/powerpoint/2010/main" val="90293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50F52-B4DF-8F88-A69D-B98875E0A42A}"/>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C1E9822F-DDFD-7415-C185-BD51428D4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7D5FB40A-DCE1-14C4-9D5F-5FCF7613D9A7}"/>
              </a:ext>
            </a:extLst>
          </p:cNvPr>
          <p:cNvSpPr>
            <a:spLocks noGrp="1"/>
          </p:cNvSpPr>
          <p:nvPr>
            <p:ph type="title"/>
          </p:nvPr>
        </p:nvSpPr>
        <p:spPr>
          <a:xfrm>
            <a:off x="658759" y="137652"/>
            <a:ext cx="11037773" cy="2550928"/>
          </a:xfrm>
        </p:spPr>
        <p:txBody>
          <a:bodyPr>
            <a:noAutofit/>
          </a:bodyPr>
          <a:lstStyle/>
          <a:p>
            <a:pPr marL="72000" indent="-324000">
              <a:lnSpc>
                <a:spcPct val="114000"/>
              </a:lnSpc>
            </a:pPr>
            <a:r>
              <a:rPr lang="lt-LT" sz="2800" b="1"/>
              <a:t>  </a:t>
            </a:r>
            <a:br>
              <a:rPr lang="lt-LT" sz="2800" b="1"/>
            </a:br>
            <a:r>
              <a:rPr lang="lt-LT" sz="2800" b="1"/>
              <a:t> </a:t>
            </a:r>
            <a:endParaRPr lang="en-US" sz="1500" b="1">
              <a:solidFill>
                <a:srgbClr val="FF0000"/>
              </a:solidFill>
              <a:latin typeface="+mn-lt"/>
            </a:endParaRPr>
          </a:p>
        </p:txBody>
      </p:sp>
      <p:sp>
        <p:nvSpPr>
          <p:cNvPr id="2" name="Slide Number Placeholder 1">
            <a:extLst>
              <a:ext uri="{FF2B5EF4-FFF2-40B4-BE49-F238E27FC236}">
                <a16:creationId xmlns:a16="http://schemas.microsoft.com/office/drawing/2014/main" id="{E1234B5B-F1AC-EE55-5BE8-494941810BDD}"/>
              </a:ext>
            </a:extLst>
          </p:cNvPr>
          <p:cNvSpPr>
            <a:spLocks noGrp="1"/>
          </p:cNvSpPr>
          <p:nvPr>
            <p:ph type="sldNum" sz="quarter" idx="12"/>
          </p:nvPr>
        </p:nvSpPr>
        <p:spPr>
          <a:xfrm>
            <a:off x="8610600" y="6432550"/>
            <a:ext cx="3403600" cy="365125"/>
          </a:xfrm>
        </p:spPr>
        <p:txBody>
          <a:bodyPr/>
          <a:lstStyle/>
          <a:p>
            <a:fld id="{49EC5416-78B8-4F37-B286-A40543F63F6D}" type="slidenum">
              <a:rPr lang="en-US" smtClean="0"/>
              <a:pPr/>
              <a:t>16</a:t>
            </a:fld>
            <a:endParaRPr lang="en-US"/>
          </a:p>
        </p:txBody>
      </p:sp>
      <p:sp>
        <p:nvSpPr>
          <p:cNvPr id="3" name="TextBox 2">
            <a:extLst>
              <a:ext uri="{FF2B5EF4-FFF2-40B4-BE49-F238E27FC236}">
                <a16:creationId xmlns:a16="http://schemas.microsoft.com/office/drawing/2014/main" id="{588F54EC-BCC7-12B8-0DB9-2402AA27BEAE}"/>
              </a:ext>
            </a:extLst>
          </p:cNvPr>
          <p:cNvSpPr txBox="1"/>
          <p:nvPr/>
        </p:nvSpPr>
        <p:spPr>
          <a:xfrm>
            <a:off x="845574" y="855406"/>
            <a:ext cx="10215715" cy="1323439"/>
          </a:xfrm>
          <a:prstGeom prst="rect">
            <a:avLst/>
          </a:prstGeom>
          <a:noFill/>
        </p:spPr>
        <p:txBody>
          <a:bodyPr wrap="square" rtlCol="0">
            <a:spAutoFit/>
          </a:bodyPr>
          <a:lstStyle/>
          <a:p>
            <a:r>
              <a:rPr lang="en-US" sz="2600" b="1"/>
              <a:t>VI </a:t>
            </a:r>
            <a:r>
              <a:rPr lang="en-US" sz="2600" b="1" err="1"/>
              <a:t>dalies</a:t>
            </a:r>
            <a:r>
              <a:rPr lang="en-US" sz="2600" b="1"/>
              <a:t> </a:t>
            </a:r>
            <a:r>
              <a:rPr lang="en-US" sz="2600" b="1" err="1"/>
              <a:t>pildymas</a:t>
            </a:r>
            <a:r>
              <a:rPr lang="en-US" sz="2600" b="1"/>
              <a:t> (</a:t>
            </a:r>
            <a:r>
              <a:rPr lang="lt-LT" sz="2600" b="1"/>
              <a:t>b</a:t>
            </a:r>
            <a:r>
              <a:rPr lang="en-US" sz="2600" b="1"/>
              <a:t>)</a:t>
            </a:r>
            <a:endParaRPr lang="lt-LT" sz="2600" b="1"/>
          </a:p>
          <a:p>
            <a:endParaRPr lang="lt-LT" b="1"/>
          </a:p>
          <a:p>
            <a:r>
              <a:rPr lang="lt-LT"/>
              <a:t>2. Pildoma informacija apie </a:t>
            </a:r>
            <a:r>
              <a:rPr lang="lt-LT" b="1"/>
              <a:t>supaprastintus (be mažos vertės) </a:t>
            </a:r>
            <a:r>
              <a:rPr lang="lt-LT"/>
              <a:t>pirkimus, po kurių sudarytų sutarčių nereikalaujama paskelbti pagal VPĮ 86 str. 9 d. / KSPĮ 94 str. 9 d. </a:t>
            </a:r>
            <a:endParaRPr lang="en-US"/>
          </a:p>
        </p:txBody>
      </p:sp>
      <p:pic>
        <p:nvPicPr>
          <p:cNvPr id="5" name="Picture 4">
            <a:extLst>
              <a:ext uri="{FF2B5EF4-FFF2-40B4-BE49-F238E27FC236}">
                <a16:creationId xmlns:a16="http://schemas.microsoft.com/office/drawing/2014/main" id="{5047D811-887C-005D-F9CA-F8904FDDECAA}"/>
              </a:ext>
            </a:extLst>
          </p:cNvPr>
          <p:cNvPicPr>
            <a:picLocks noChangeAspect="1"/>
          </p:cNvPicPr>
          <p:nvPr/>
        </p:nvPicPr>
        <p:blipFill>
          <a:blip r:embed="rId3"/>
          <a:stretch>
            <a:fillRect/>
          </a:stretch>
        </p:blipFill>
        <p:spPr>
          <a:xfrm>
            <a:off x="845573" y="2833810"/>
            <a:ext cx="10850959" cy="2030642"/>
          </a:xfrm>
          <a:prstGeom prst="rect">
            <a:avLst/>
          </a:prstGeom>
        </p:spPr>
      </p:pic>
      <p:sp>
        <p:nvSpPr>
          <p:cNvPr id="6" name="Rectangle 5">
            <a:extLst>
              <a:ext uri="{FF2B5EF4-FFF2-40B4-BE49-F238E27FC236}">
                <a16:creationId xmlns:a16="http://schemas.microsoft.com/office/drawing/2014/main" id="{E8DBC82A-31FB-58D8-25F7-948D436B5684}"/>
              </a:ext>
            </a:extLst>
          </p:cNvPr>
          <p:cNvSpPr/>
          <p:nvPr/>
        </p:nvSpPr>
        <p:spPr>
          <a:xfrm>
            <a:off x="1071716" y="3805084"/>
            <a:ext cx="3136490" cy="27530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575352-41B7-69DC-2A00-3B75B19D31E6}"/>
              </a:ext>
            </a:extLst>
          </p:cNvPr>
          <p:cNvSpPr/>
          <p:nvPr/>
        </p:nvSpPr>
        <p:spPr>
          <a:xfrm>
            <a:off x="1071716" y="4375355"/>
            <a:ext cx="3136490" cy="27530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084C5F06-D8C1-D63D-D470-6192CB5A1C2F}"/>
              </a:ext>
            </a:extLst>
          </p:cNvPr>
          <p:cNvSpPr/>
          <p:nvPr/>
        </p:nvSpPr>
        <p:spPr>
          <a:xfrm>
            <a:off x="310953" y="3726735"/>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D83B9AD-75B6-D767-E898-295CD3D9BD62}"/>
              </a:ext>
            </a:extLst>
          </p:cNvPr>
          <p:cNvSpPr txBox="1"/>
          <p:nvPr/>
        </p:nvSpPr>
        <p:spPr>
          <a:xfrm>
            <a:off x="369944" y="3766918"/>
            <a:ext cx="432000" cy="432000"/>
          </a:xfrm>
          <a:prstGeom prst="rect">
            <a:avLst/>
          </a:prstGeom>
          <a:noFill/>
        </p:spPr>
        <p:txBody>
          <a:bodyPr wrap="square" rtlCol="0">
            <a:spAutoFit/>
          </a:bodyPr>
          <a:lstStyle/>
          <a:p>
            <a:r>
              <a:rPr lang="lt-LT" b="1">
                <a:solidFill>
                  <a:srgbClr val="FF0000"/>
                </a:solidFill>
              </a:rPr>
              <a:t>2</a:t>
            </a:r>
            <a:endParaRPr lang="en-US" b="1">
              <a:solidFill>
                <a:srgbClr val="FF0000"/>
              </a:solidFill>
            </a:endParaRPr>
          </a:p>
        </p:txBody>
      </p:sp>
    </p:spTree>
    <p:extLst>
      <p:ext uri="{BB962C8B-B14F-4D97-AF65-F5344CB8AC3E}">
        <p14:creationId xmlns:p14="http://schemas.microsoft.com/office/powerpoint/2010/main" val="4137951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8A779-C550-A5C6-61BC-7714A80C3CCB}"/>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B4D5DF9C-B9C7-5C07-E41F-1A34C4A58F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1C4E43D4-C503-34D6-8074-907C3588F508}"/>
              </a:ext>
            </a:extLst>
          </p:cNvPr>
          <p:cNvSpPr>
            <a:spLocks noGrp="1"/>
          </p:cNvSpPr>
          <p:nvPr>
            <p:ph type="title"/>
          </p:nvPr>
        </p:nvSpPr>
        <p:spPr>
          <a:xfrm>
            <a:off x="658759" y="137652"/>
            <a:ext cx="11037773" cy="2550928"/>
          </a:xfrm>
        </p:spPr>
        <p:txBody>
          <a:bodyPr>
            <a:noAutofit/>
          </a:bodyPr>
          <a:lstStyle/>
          <a:p>
            <a:pPr marL="72000" indent="-324000">
              <a:lnSpc>
                <a:spcPct val="114000"/>
              </a:lnSpc>
            </a:pPr>
            <a:r>
              <a:rPr lang="lt-LT" sz="2800" b="1"/>
              <a:t>  </a:t>
            </a:r>
            <a:br>
              <a:rPr lang="lt-LT" sz="2800" b="1"/>
            </a:br>
            <a:r>
              <a:rPr lang="lt-LT" sz="2800" b="1"/>
              <a:t> </a:t>
            </a:r>
            <a:endParaRPr lang="en-US" sz="1500" b="1">
              <a:solidFill>
                <a:srgbClr val="FF0000"/>
              </a:solidFill>
              <a:latin typeface="+mn-lt"/>
            </a:endParaRPr>
          </a:p>
        </p:txBody>
      </p:sp>
      <p:sp>
        <p:nvSpPr>
          <p:cNvPr id="2" name="Slide Number Placeholder 1">
            <a:extLst>
              <a:ext uri="{FF2B5EF4-FFF2-40B4-BE49-F238E27FC236}">
                <a16:creationId xmlns:a16="http://schemas.microsoft.com/office/drawing/2014/main" id="{408FE790-617A-CA7E-EA8D-97BE0691EEE7}"/>
              </a:ext>
            </a:extLst>
          </p:cNvPr>
          <p:cNvSpPr>
            <a:spLocks noGrp="1"/>
          </p:cNvSpPr>
          <p:nvPr>
            <p:ph type="sldNum" sz="quarter" idx="12"/>
          </p:nvPr>
        </p:nvSpPr>
        <p:spPr>
          <a:xfrm>
            <a:off x="8610599" y="6432550"/>
            <a:ext cx="3395133" cy="365125"/>
          </a:xfrm>
        </p:spPr>
        <p:txBody>
          <a:bodyPr/>
          <a:lstStyle/>
          <a:p>
            <a:fld id="{49EC5416-78B8-4F37-B286-A40543F63F6D}" type="slidenum">
              <a:rPr lang="en-US" smtClean="0"/>
              <a:pPr/>
              <a:t>17</a:t>
            </a:fld>
            <a:endParaRPr lang="en-US"/>
          </a:p>
        </p:txBody>
      </p:sp>
      <p:sp>
        <p:nvSpPr>
          <p:cNvPr id="4" name="TextBox 3">
            <a:extLst>
              <a:ext uri="{FF2B5EF4-FFF2-40B4-BE49-F238E27FC236}">
                <a16:creationId xmlns:a16="http://schemas.microsoft.com/office/drawing/2014/main" id="{BAE3DBCA-A3C0-FEB6-3E3D-A526C53C1B91}"/>
              </a:ext>
            </a:extLst>
          </p:cNvPr>
          <p:cNvSpPr txBox="1"/>
          <p:nvPr/>
        </p:nvSpPr>
        <p:spPr>
          <a:xfrm>
            <a:off x="838201" y="137652"/>
            <a:ext cx="10350910" cy="2985433"/>
          </a:xfrm>
          <a:prstGeom prst="rect">
            <a:avLst/>
          </a:prstGeom>
          <a:noFill/>
        </p:spPr>
        <p:txBody>
          <a:bodyPr wrap="square" rtlCol="0">
            <a:spAutoFit/>
          </a:bodyPr>
          <a:lstStyle/>
          <a:p>
            <a:r>
              <a:rPr lang="en-US" sz="2600" b="1"/>
              <a:t>VI </a:t>
            </a:r>
            <a:r>
              <a:rPr lang="en-US" sz="2600" b="1" err="1"/>
              <a:t>dalies</a:t>
            </a:r>
            <a:r>
              <a:rPr lang="en-US" sz="2600" b="1"/>
              <a:t> </a:t>
            </a:r>
            <a:r>
              <a:rPr lang="en-US" sz="2600" b="1" err="1"/>
              <a:t>pildymas</a:t>
            </a:r>
            <a:r>
              <a:rPr lang="en-US" sz="2600" b="1"/>
              <a:t> (</a:t>
            </a:r>
            <a:r>
              <a:rPr lang="lt-LT" sz="2600" b="1"/>
              <a:t>c</a:t>
            </a:r>
            <a:r>
              <a:rPr lang="en-US" sz="2600" b="1"/>
              <a:t>)</a:t>
            </a:r>
            <a:endParaRPr lang="lt-LT" sz="2600" b="1"/>
          </a:p>
          <a:p>
            <a:endParaRPr lang="lt-LT"/>
          </a:p>
          <a:p>
            <a:r>
              <a:rPr lang="lt-LT"/>
              <a:t>3. Pildoma informacija apie </a:t>
            </a:r>
            <a:r>
              <a:rPr lang="lt-LT" b="1"/>
              <a:t>mažos vertės pirkimus</a:t>
            </a:r>
            <a:r>
              <a:rPr lang="lt-LT"/>
              <a:t>, po kurių sudarytų sutarčių nereikalaujama paskelbti pagal VPĮ 86 str. 9 d. / KSPĮ 94 str. 9 d., įskaitant </a:t>
            </a:r>
            <a:r>
              <a:rPr lang="lt-LT" b="1"/>
              <a:t>informaciją apie žodžiu sudarytas </a:t>
            </a:r>
            <a:r>
              <a:rPr lang="lt-LT"/>
              <a:t>sutartis. Šioje dalyje pirkimų vykdytojai, kuriems taikytos VPĮ 25 str. 5 d. / KSPĮ 37 str. 4 d. nuostatos nurodo bendrą sudarytų sutarčių vertę ir pirkimų, sudarius tokias sutartis, bendrą skaičių.</a:t>
            </a:r>
          </a:p>
          <a:p>
            <a:r>
              <a:rPr lang="lt-LT"/>
              <a:t>4. Pildoma informacija apie </a:t>
            </a:r>
            <a:r>
              <a:rPr lang="lt-LT" b="1"/>
              <a:t>inovatyvius mažos vertės </a:t>
            </a:r>
            <a:r>
              <a:rPr lang="lt-LT"/>
              <a:t>pirkimus po kurių sudarytų sutarčių nereikalaujama paskelbti pagal VPĮ 86 str. 9 d. / KSPĮ 94 str. 9 d., įskaitant </a:t>
            </a:r>
            <a:r>
              <a:rPr lang="lt-LT" b="1"/>
              <a:t>informaciją apie inovatyvias žodžiu sudarytas </a:t>
            </a:r>
            <a:r>
              <a:rPr lang="lt-LT"/>
              <a:t>sutartis.</a:t>
            </a:r>
          </a:p>
          <a:p>
            <a:endParaRPr lang="en-US"/>
          </a:p>
        </p:txBody>
      </p:sp>
      <p:pic>
        <p:nvPicPr>
          <p:cNvPr id="8" name="Picture 7">
            <a:extLst>
              <a:ext uri="{FF2B5EF4-FFF2-40B4-BE49-F238E27FC236}">
                <a16:creationId xmlns:a16="http://schemas.microsoft.com/office/drawing/2014/main" id="{DB4E5BE2-81EF-06E9-811F-41803EC870B7}"/>
              </a:ext>
            </a:extLst>
          </p:cNvPr>
          <p:cNvPicPr>
            <a:picLocks noChangeAspect="1"/>
          </p:cNvPicPr>
          <p:nvPr/>
        </p:nvPicPr>
        <p:blipFill>
          <a:blip r:embed="rId3"/>
          <a:stretch>
            <a:fillRect/>
          </a:stretch>
        </p:blipFill>
        <p:spPr>
          <a:xfrm>
            <a:off x="838200" y="2793533"/>
            <a:ext cx="9694608" cy="3694758"/>
          </a:xfrm>
          <a:prstGeom prst="rect">
            <a:avLst/>
          </a:prstGeom>
        </p:spPr>
      </p:pic>
      <p:sp>
        <p:nvSpPr>
          <p:cNvPr id="11" name="Rectangle 10">
            <a:extLst>
              <a:ext uri="{FF2B5EF4-FFF2-40B4-BE49-F238E27FC236}">
                <a16:creationId xmlns:a16="http://schemas.microsoft.com/office/drawing/2014/main" id="{1CD4B14E-BF3D-25FC-73F1-DBDFDAEA7FF7}"/>
              </a:ext>
            </a:extLst>
          </p:cNvPr>
          <p:cNvSpPr/>
          <p:nvPr/>
        </p:nvSpPr>
        <p:spPr>
          <a:xfrm>
            <a:off x="993058" y="3860875"/>
            <a:ext cx="2821858" cy="3085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1430E8-48C3-78D8-A423-A5708E90CC6E}"/>
              </a:ext>
            </a:extLst>
          </p:cNvPr>
          <p:cNvSpPr/>
          <p:nvPr/>
        </p:nvSpPr>
        <p:spPr>
          <a:xfrm>
            <a:off x="993058" y="4440435"/>
            <a:ext cx="2821858" cy="3085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31E64BFD-899E-6FB0-0B42-5C1C0D61E11C}"/>
              </a:ext>
            </a:extLst>
          </p:cNvPr>
          <p:cNvSpPr/>
          <p:nvPr/>
        </p:nvSpPr>
        <p:spPr>
          <a:xfrm>
            <a:off x="322932" y="3821865"/>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536D9D-2AC6-BC8F-ACD0-8AC2107F8A30}"/>
              </a:ext>
            </a:extLst>
          </p:cNvPr>
          <p:cNvSpPr txBox="1"/>
          <p:nvPr/>
        </p:nvSpPr>
        <p:spPr>
          <a:xfrm>
            <a:off x="357037" y="3860875"/>
            <a:ext cx="432000" cy="432000"/>
          </a:xfrm>
          <a:prstGeom prst="rect">
            <a:avLst/>
          </a:prstGeom>
          <a:noFill/>
        </p:spPr>
        <p:txBody>
          <a:bodyPr wrap="square" rtlCol="0">
            <a:spAutoFit/>
          </a:bodyPr>
          <a:lstStyle/>
          <a:p>
            <a:r>
              <a:rPr lang="lt-LT" b="1">
                <a:solidFill>
                  <a:srgbClr val="FF0000"/>
                </a:solidFill>
              </a:rPr>
              <a:t> 3</a:t>
            </a:r>
            <a:endParaRPr lang="en-US" b="1">
              <a:solidFill>
                <a:srgbClr val="FF0000"/>
              </a:solidFill>
            </a:endParaRPr>
          </a:p>
        </p:txBody>
      </p:sp>
      <p:sp>
        <p:nvSpPr>
          <p:cNvPr id="16" name="Rectangle 15">
            <a:extLst>
              <a:ext uri="{FF2B5EF4-FFF2-40B4-BE49-F238E27FC236}">
                <a16:creationId xmlns:a16="http://schemas.microsoft.com/office/drawing/2014/main" id="{3D327195-55D0-924E-5C4A-CEC8D3BDE096}"/>
              </a:ext>
            </a:extLst>
          </p:cNvPr>
          <p:cNvSpPr/>
          <p:nvPr/>
        </p:nvSpPr>
        <p:spPr>
          <a:xfrm>
            <a:off x="1002893" y="5438372"/>
            <a:ext cx="2821858" cy="3085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C3B769-F159-7107-CA53-5223501BF7B8}"/>
              </a:ext>
            </a:extLst>
          </p:cNvPr>
          <p:cNvSpPr/>
          <p:nvPr/>
        </p:nvSpPr>
        <p:spPr>
          <a:xfrm>
            <a:off x="993058" y="6007510"/>
            <a:ext cx="2821858" cy="3085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19DC510D-859A-9EE4-0360-EEA5A40C0A9D}"/>
              </a:ext>
            </a:extLst>
          </p:cNvPr>
          <p:cNvSpPr/>
          <p:nvPr/>
        </p:nvSpPr>
        <p:spPr>
          <a:xfrm>
            <a:off x="333687" y="5438372"/>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079EE60-7C5B-14EE-7B48-7AE900213B08}"/>
              </a:ext>
            </a:extLst>
          </p:cNvPr>
          <p:cNvSpPr txBox="1"/>
          <p:nvPr/>
        </p:nvSpPr>
        <p:spPr>
          <a:xfrm>
            <a:off x="333687" y="5465170"/>
            <a:ext cx="432000" cy="432000"/>
          </a:xfrm>
          <a:prstGeom prst="rect">
            <a:avLst/>
          </a:prstGeom>
          <a:noFill/>
        </p:spPr>
        <p:txBody>
          <a:bodyPr wrap="square" rtlCol="0">
            <a:spAutoFit/>
          </a:bodyPr>
          <a:lstStyle/>
          <a:p>
            <a:r>
              <a:rPr lang="lt-LT" b="1">
                <a:solidFill>
                  <a:srgbClr val="FF0000"/>
                </a:solidFill>
              </a:rPr>
              <a:t> 4</a:t>
            </a:r>
            <a:endParaRPr lang="en-US" b="1">
              <a:solidFill>
                <a:srgbClr val="FF0000"/>
              </a:solidFill>
            </a:endParaRPr>
          </a:p>
        </p:txBody>
      </p:sp>
    </p:spTree>
    <p:extLst>
      <p:ext uri="{BB962C8B-B14F-4D97-AF65-F5344CB8AC3E}">
        <p14:creationId xmlns:p14="http://schemas.microsoft.com/office/powerpoint/2010/main" val="425770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84C4B-DC2D-BD7F-6ED3-37A8BA87CA8E}"/>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5892F17B-5E48-C76C-988A-B924B1D28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CAF3043D-70F0-7BB4-F596-DE261AA2B6DE}"/>
              </a:ext>
            </a:extLst>
          </p:cNvPr>
          <p:cNvSpPr>
            <a:spLocks noGrp="1"/>
          </p:cNvSpPr>
          <p:nvPr>
            <p:ph type="title"/>
          </p:nvPr>
        </p:nvSpPr>
        <p:spPr>
          <a:xfrm>
            <a:off x="658759" y="137652"/>
            <a:ext cx="11037773" cy="2550928"/>
          </a:xfrm>
        </p:spPr>
        <p:txBody>
          <a:bodyPr>
            <a:noAutofit/>
          </a:bodyPr>
          <a:lstStyle/>
          <a:p>
            <a:pPr marL="72000" indent="-324000">
              <a:lnSpc>
                <a:spcPct val="114000"/>
              </a:lnSpc>
            </a:pPr>
            <a:r>
              <a:rPr lang="lt-LT" sz="2800" b="1"/>
              <a:t>  </a:t>
            </a:r>
            <a:br>
              <a:rPr lang="lt-LT" sz="2800" b="1"/>
            </a:br>
            <a:r>
              <a:rPr lang="lt-LT" sz="2800" b="1"/>
              <a:t> </a:t>
            </a:r>
            <a:endParaRPr lang="en-US" sz="1500" b="1">
              <a:solidFill>
                <a:srgbClr val="FF0000"/>
              </a:solidFill>
              <a:latin typeface="+mn-lt"/>
            </a:endParaRPr>
          </a:p>
        </p:txBody>
      </p:sp>
      <p:sp>
        <p:nvSpPr>
          <p:cNvPr id="2" name="Slide Number Placeholder 1">
            <a:extLst>
              <a:ext uri="{FF2B5EF4-FFF2-40B4-BE49-F238E27FC236}">
                <a16:creationId xmlns:a16="http://schemas.microsoft.com/office/drawing/2014/main" id="{B4F76882-84D1-E6F8-1EDB-5D42D97AEDEF}"/>
              </a:ext>
            </a:extLst>
          </p:cNvPr>
          <p:cNvSpPr>
            <a:spLocks noGrp="1"/>
          </p:cNvSpPr>
          <p:nvPr>
            <p:ph type="sldNum" sz="quarter" idx="12"/>
          </p:nvPr>
        </p:nvSpPr>
        <p:spPr>
          <a:xfrm>
            <a:off x="8610600" y="6432550"/>
            <a:ext cx="3403600" cy="365125"/>
          </a:xfrm>
        </p:spPr>
        <p:txBody>
          <a:bodyPr/>
          <a:lstStyle/>
          <a:p>
            <a:fld id="{49EC5416-78B8-4F37-B286-A40543F63F6D}" type="slidenum">
              <a:rPr lang="en-US" smtClean="0"/>
              <a:pPr/>
              <a:t>18</a:t>
            </a:fld>
            <a:endParaRPr lang="en-US"/>
          </a:p>
        </p:txBody>
      </p:sp>
      <p:pic>
        <p:nvPicPr>
          <p:cNvPr id="4" name="Picture 3">
            <a:extLst>
              <a:ext uri="{FF2B5EF4-FFF2-40B4-BE49-F238E27FC236}">
                <a16:creationId xmlns:a16="http://schemas.microsoft.com/office/drawing/2014/main" id="{B58A0E86-5F5D-28B9-E99B-A455C9DCDDA6}"/>
              </a:ext>
            </a:extLst>
          </p:cNvPr>
          <p:cNvPicPr>
            <a:picLocks noChangeAspect="1"/>
          </p:cNvPicPr>
          <p:nvPr/>
        </p:nvPicPr>
        <p:blipFill>
          <a:blip r:embed="rId3"/>
          <a:stretch>
            <a:fillRect/>
          </a:stretch>
        </p:blipFill>
        <p:spPr>
          <a:xfrm>
            <a:off x="1130200" y="2280166"/>
            <a:ext cx="9931599" cy="2907626"/>
          </a:xfrm>
          <a:prstGeom prst="rect">
            <a:avLst/>
          </a:prstGeom>
        </p:spPr>
      </p:pic>
      <p:sp>
        <p:nvSpPr>
          <p:cNvPr id="9" name="TextBox 8">
            <a:extLst>
              <a:ext uri="{FF2B5EF4-FFF2-40B4-BE49-F238E27FC236}">
                <a16:creationId xmlns:a16="http://schemas.microsoft.com/office/drawing/2014/main" id="{464BAA41-2EFC-FC57-034B-A28B8375F720}"/>
              </a:ext>
            </a:extLst>
          </p:cNvPr>
          <p:cNvSpPr txBox="1"/>
          <p:nvPr/>
        </p:nvSpPr>
        <p:spPr>
          <a:xfrm>
            <a:off x="747252" y="481780"/>
            <a:ext cx="10028903" cy="1652632"/>
          </a:xfrm>
          <a:prstGeom prst="rect">
            <a:avLst/>
          </a:prstGeom>
          <a:noFill/>
        </p:spPr>
        <p:txBody>
          <a:bodyPr wrap="square" rtlCol="0">
            <a:spAutoFit/>
          </a:bodyPr>
          <a:lstStyle/>
          <a:p>
            <a:r>
              <a:rPr lang="lt-LT" sz="2600" b="1"/>
              <a:t>   </a:t>
            </a:r>
            <a:r>
              <a:rPr lang="en-US" sz="2600" b="1"/>
              <a:t>V</a:t>
            </a:r>
            <a:r>
              <a:rPr lang="lt-LT" sz="2600" b="1"/>
              <a:t>II</a:t>
            </a:r>
            <a:r>
              <a:rPr lang="en-US" sz="2600" b="1"/>
              <a:t> </a:t>
            </a:r>
            <a:r>
              <a:rPr lang="en-US" sz="2600" b="1" err="1"/>
              <a:t>dalies</a:t>
            </a:r>
            <a:r>
              <a:rPr lang="en-US" sz="2600" b="1"/>
              <a:t> </a:t>
            </a:r>
            <a:r>
              <a:rPr lang="en-US" sz="2600" b="1" err="1"/>
              <a:t>pildymas</a:t>
            </a:r>
            <a:r>
              <a:rPr lang="lt-LT" sz="2600" b="1"/>
              <a:t> (a)</a:t>
            </a:r>
          </a:p>
          <a:p>
            <a:endParaRPr lang="lt-LT" sz="1500" b="1"/>
          </a:p>
          <a:p>
            <a:pPr marL="252000" indent="-324000">
              <a:lnSpc>
                <a:spcPct val="114000"/>
              </a:lnSpc>
            </a:pPr>
            <a:r>
              <a:rPr lang="lt-LT"/>
              <a:t>	1. Pasirenkama ar buvo vykdyti VPĮ 10 str. arba KSPĮ 19 str. nurodyti vidaus sandoriai ir (arba) KSPĮ 19</a:t>
            </a:r>
            <a:r>
              <a:rPr lang="lt-LT" baseline="30000"/>
              <a:t>1 </a:t>
            </a:r>
            <a:r>
              <a:rPr lang="lt-LT"/>
              <a:t>str. nurodyti pirkimai iš susijusių įmonių. Pasirinkus „TAIP“ pildoma išsiskleidusi lentelė, pasirinkus „NE“ - pereinama prie sekančios dalies pildymo.</a:t>
            </a:r>
            <a:endParaRPr lang="en-US" sz="2600"/>
          </a:p>
        </p:txBody>
      </p:sp>
      <p:sp>
        <p:nvSpPr>
          <p:cNvPr id="12" name="Rectangle 11">
            <a:extLst>
              <a:ext uri="{FF2B5EF4-FFF2-40B4-BE49-F238E27FC236}">
                <a16:creationId xmlns:a16="http://schemas.microsoft.com/office/drawing/2014/main" id="{092F6AAD-B5FE-0017-B694-09529DCA9EC6}"/>
              </a:ext>
            </a:extLst>
          </p:cNvPr>
          <p:cNvSpPr/>
          <p:nvPr/>
        </p:nvSpPr>
        <p:spPr>
          <a:xfrm>
            <a:off x="1879656" y="3994474"/>
            <a:ext cx="210207" cy="2829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F0561C-02A5-896D-142D-66D83F8DE0BE}"/>
              </a:ext>
            </a:extLst>
          </p:cNvPr>
          <p:cNvSpPr/>
          <p:nvPr/>
        </p:nvSpPr>
        <p:spPr>
          <a:xfrm>
            <a:off x="1297858" y="4404852"/>
            <a:ext cx="792005" cy="66859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BE9F7CBF-0308-9E93-ADF7-550B3EEF1306}"/>
              </a:ext>
            </a:extLst>
          </p:cNvPr>
          <p:cNvSpPr/>
          <p:nvPr/>
        </p:nvSpPr>
        <p:spPr>
          <a:xfrm>
            <a:off x="574930" y="3994474"/>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9BB02BE-C3FF-79EB-A5CF-4CFF93DB7690}"/>
              </a:ext>
            </a:extLst>
          </p:cNvPr>
          <p:cNvSpPr txBox="1"/>
          <p:nvPr/>
        </p:nvSpPr>
        <p:spPr>
          <a:xfrm>
            <a:off x="614371" y="4023971"/>
            <a:ext cx="432000" cy="432000"/>
          </a:xfrm>
          <a:prstGeom prst="rect">
            <a:avLst/>
          </a:prstGeom>
          <a:noFill/>
        </p:spPr>
        <p:txBody>
          <a:bodyPr wrap="square" rtlCol="0">
            <a:spAutoFit/>
          </a:bodyPr>
          <a:lstStyle/>
          <a:p>
            <a:r>
              <a:rPr lang="lt-LT" b="1">
                <a:solidFill>
                  <a:srgbClr val="FF0000"/>
                </a:solidFill>
              </a:rPr>
              <a:t> 1</a:t>
            </a:r>
            <a:endParaRPr lang="en-US" b="1">
              <a:solidFill>
                <a:srgbClr val="FF0000"/>
              </a:solidFill>
            </a:endParaRPr>
          </a:p>
        </p:txBody>
      </p:sp>
    </p:spTree>
    <p:extLst>
      <p:ext uri="{BB962C8B-B14F-4D97-AF65-F5344CB8AC3E}">
        <p14:creationId xmlns:p14="http://schemas.microsoft.com/office/powerpoint/2010/main" val="3625694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7FB6-EA22-6F37-C7AC-43EEF13AE6F4}"/>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C9CCCE8B-9616-6581-3AE6-9A2B3AA64B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3E149BB9-6238-26A3-F10A-0DC7AD43C70E}"/>
              </a:ext>
            </a:extLst>
          </p:cNvPr>
          <p:cNvSpPr>
            <a:spLocks noGrp="1"/>
          </p:cNvSpPr>
          <p:nvPr>
            <p:ph type="sldNum" sz="quarter" idx="12"/>
          </p:nvPr>
        </p:nvSpPr>
        <p:spPr>
          <a:xfrm>
            <a:off x="8610599" y="6432550"/>
            <a:ext cx="3386667" cy="365125"/>
          </a:xfrm>
        </p:spPr>
        <p:txBody>
          <a:bodyPr/>
          <a:lstStyle/>
          <a:p>
            <a:fld id="{49EC5416-78B8-4F37-B286-A40543F63F6D}" type="slidenum">
              <a:rPr lang="en-US" smtClean="0"/>
              <a:pPr/>
              <a:t>19</a:t>
            </a:fld>
            <a:endParaRPr lang="en-US"/>
          </a:p>
        </p:txBody>
      </p:sp>
      <p:pic>
        <p:nvPicPr>
          <p:cNvPr id="3" name="Picture 2">
            <a:extLst>
              <a:ext uri="{FF2B5EF4-FFF2-40B4-BE49-F238E27FC236}">
                <a16:creationId xmlns:a16="http://schemas.microsoft.com/office/drawing/2014/main" id="{7390761E-7B6B-6E38-A3EE-486921F343ED}"/>
              </a:ext>
            </a:extLst>
          </p:cNvPr>
          <p:cNvPicPr>
            <a:picLocks noChangeAspect="1"/>
          </p:cNvPicPr>
          <p:nvPr/>
        </p:nvPicPr>
        <p:blipFill>
          <a:blip r:embed="rId3"/>
          <a:stretch>
            <a:fillRect/>
          </a:stretch>
        </p:blipFill>
        <p:spPr>
          <a:xfrm>
            <a:off x="712377" y="2318415"/>
            <a:ext cx="10215715" cy="4296697"/>
          </a:xfrm>
          <a:prstGeom prst="rect">
            <a:avLst/>
          </a:prstGeom>
        </p:spPr>
      </p:pic>
      <p:sp>
        <p:nvSpPr>
          <p:cNvPr id="5" name="TextBox 4">
            <a:extLst>
              <a:ext uri="{FF2B5EF4-FFF2-40B4-BE49-F238E27FC236}">
                <a16:creationId xmlns:a16="http://schemas.microsoft.com/office/drawing/2014/main" id="{E374830E-B8DB-1EF5-C994-DC06DCAAB58C}"/>
              </a:ext>
            </a:extLst>
          </p:cNvPr>
          <p:cNvSpPr txBox="1"/>
          <p:nvPr/>
        </p:nvSpPr>
        <p:spPr>
          <a:xfrm>
            <a:off x="712377" y="60325"/>
            <a:ext cx="10437404" cy="2431435"/>
          </a:xfrm>
          <a:prstGeom prst="rect">
            <a:avLst/>
          </a:prstGeom>
          <a:noFill/>
        </p:spPr>
        <p:txBody>
          <a:bodyPr wrap="square" rtlCol="0">
            <a:spAutoFit/>
          </a:bodyPr>
          <a:lstStyle/>
          <a:p>
            <a:r>
              <a:rPr lang="en-US" sz="2600" b="1"/>
              <a:t>V</a:t>
            </a:r>
            <a:r>
              <a:rPr lang="lt-LT" sz="2600" b="1"/>
              <a:t>II</a:t>
            </a:r>
            <a:r>
              <a:rPr lang="en-US" sz="2600" b="1"/>
              <a:t> </a:t>
            </a:r>
            <a:r>
              <a:rPr lang="en-US" sz="2600" b="1" err="1"/>
              <a:t>dalies</a:t>
            </a:r>
            <a:r>
              <a:rPr lang="en-US" sz="2600" b="1"/>
              <a:t> </a:t>
            </a:r>
            <a:r>
              <a:rPr lang="en-US" sz="2600" b="1" err="1"/>
              <a:t>pildymas</a:t>
            </a:r>
            <a:r>
              <a:rPr lang="lt-LT" sz="2600" b="1"/>
              <a:t> (b)</a:t>
            </a:r>
          </a:p>
          <a:p>
            <a:endParaRPr lang="lt-LT"/>
          </a:p>
          <a:p>
            <a:r>
              <a:rPr lang="lt-LT"/>
              <a:t>2. Išsiskleidusioje lentelėje suvedate informaciją apie sudarytus vidaus sandorius ir (arba) pirkimus iš susijusių įmonių. Kiekvieną sutartį vedame į atskirą eilutę. Paspaudus „Pridėti eilutę“, pridedame tiek eilučių, kiek reikia. Pridėjus per daug, ištriname eilutę (-</a:t>
            </a:r>
            <a:r>
              <a:rPr lang="lt-LT" err="1"/>
              <a:t>es</a:t>
            </a:r>
            <a:r>
              <a:rPr lang="lt-LT"/>
              <a:t>) paspaudę „Šalinti“.</a:t>
            </a:r>
          </a:p>
          <a:p>
            <a:r>
              <a:rPr lang="lt-LT"/>
              <a:t>3. Suvedus informaciją apie vidaus sandorius ir (ar) pirkimus iš susijusių įmonių lentelėje, bendra sutarčių vertė ir bendras skaičius susumuojami automatiškai.</a:t>
            </a:r>
            <a:endParaRPr lang="en-US"/>
          </a:p>
          <a:p>
            <a:endParaRPr lang="en-US"/>
          </a:p>
        </p:txBody>
      </p:sp>
      <p:sp>
        <p:nvSpPr>
          <p:cNvPr id="8" name="Rectangle 7">
            <a:extLst>
              <a:ext uri="{FF2B5EF4-FFF2-40B4-BE49-F238E27FC236}">
                <a16:creationId xmlns:a16="http://schemas.microsoft.com/office/drawing/2014/main" id="{FA9E5EC2-E71C-A9EB-1E81-FC3157677EB2}"/>
              </a:ext>
            </a:extLst>
          </p:cNvPr>
          <p:cNvSpPr/>
          <p:nvPr/>
        </p:nvSpPr>
        <p:spPr>
          <a:xfrm>
            <a:off x="830826" y="4857540"/>
            <a:ext cx="9134168" cy="2654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53EDCA23-4F17-0840-833F-8C71DB18E68A}"/>
              </a:ext>
            </a:extLst>
          </p:cNvPr>
          <p:cNvSpPr/>
          <p:nvPr/>
        </p:nvSpPr>
        <p:spPr>
          <a:xfrm>
            <a:off x="246292" y="4749384"/>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F9C363-A8E0-5A21-AAB3-3F661FAF589B}"/>
              </a:ext>
            </a:extLst>
          </p:cNvPr>
          <p:cNvSpPr txBox="1"/>
          <p:nvPr/>
        </p:nvSpPr>
        <p:spPr>
          <a:xfrm>
            <a:off x="306027" y="4774275"/>
            <a:ext cx="432000" cy="432000"/>
          </a:xfrm>
          <a:prstGeom prst="rect">
            <a:avLst/>
          </a:prstGeom>
          <a:noFill/>
        </p:spPr>
        <p:txBody>
          <a:bodyPr wrap="square" rtlCol="0">
            <a:spAutoFit/>
          </a:bodyPr>
          <a:lstStyle/>
          <a:p>
            <a:r>
              <a:rPr lang="lt-LT" b="1">
                <a:solidFill>
                  <a:srgbClr val="FF0000"/>
                </a:solidFill>
              </a:rPr>
              <a:t>2</a:t>
            </a:r>
            <a:endParaRPr lang="en-US" b="1">
              <a:solidFill>
                <a:srgbClr val="FF0000"/>
              </a:solidFill>
            </a:endParaRPr>
          </a:p>
        </p:txBody>
      </p:sp>
      <p:sp>
        <p:nvSpPr>
          <p:cNvPr id="14" name="Rectangle 13">
            <a:extLst>
              <a:ext uri="{FF2B5EF4-FFF2-40B4-BE49-F238E27FC236}">
                <a16:creationId xmlns:a16="http://schemas.microsoft.com/office/drawing/2014/main" id="{1DC3CC7B-1758-A377-01C0-5003BFA3E596}"/>
              </a:ext>
            </a:extLst>
          </p:cNvPr>
          <p:cNvSpPr/>
          <p:nvPr/>
        </p:nvSpPr>
        <p:spPr>
          <a:xfrm>
            <a:off x="830826" y="5933615"/>
            <a:ext cx="9134168" cy="2654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F18046D-6229-6D7B-9FC2-515013FA982A}"/>
              </a:ext>
            </a:extLst>
          </p:cNvPr>
          <p:cNvSpPr/>
          <p:nvPr/>
        </p:nvSpPr>
        <p:spPr>
          <a:xfrm>
            <a:off x="838200" y="6299814"/>
            <a:ext cx="9134168" cy="26547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46F42802-2A28-C8BA-0EFE-505794CB7B75}"/>
              </a:ext>
            </a:extLst>
          </p:cNvPr>
          <p:cNvSpPr/>
          <p:nvPr/>
        </p:nvSpPr>
        <p:spPr>
          <a:xfrm>
            <a:off x="247061" y="5933615"/>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084FE0-879B-7D58-DD6C-F57640274273}"/>
              </a:ext>
            </a:extLst>
          </p:cNvPr>
          <p:cNvSpPr txBox="1"/>
          <p:nvPr/>
        </p:nvSpPr>
        <p:spPr>
          <a:xfrm>
            <a:off x="306027" y="5979558"/>
            <a:ext cx="432000" cy="432000"/>
          </a:xfrm>
          <a:prstGeom prst="rect">
            <a:avLst/>
          </a:prstGeom>
          <a:noFill/>
        </p:spPr>
        <p:txBody>
          <a:bodyPr wrap="square" rtlCol="0">
            <a:spAutoFit/>
          </a:bodyPr>
          <a:lstStyle/>
          <a:p>
            <a:r>
              <a:rPr lang="lt-LT" b="1">
                <a:solidFill>
                  <a:srgbClr val="FF0000"/>
                </a:solidFill>
              </a:rPr>
              <a:t>3</a:t>
            </a:r>
            <a:endParaRPr lang="en-US" b="1">
              <a:solidFill>
                <a:srgbClr val="FF0000"/>
              </a:solidFill>
            </a:endParaRPr>
          </a:p>
        </p:txBody>
      </p:sp>
    </p:spTree>
    <p:extLst>
      <p:ext uri="{BB962C8B-B14F-4D97-AF65-F5344CB8AC3E}">
        <p14:creationId xmlns:p14="http://schemas.microsoft.com/office/powerpoint/2010/main" val="109251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a:xfrm>
            <a:off x="8610599" y="6432550"/>
            <a:ext cx="3369733" cy="365125"/>
          </a:xfrm>
        </p:spPr>
        <p:txBody>
          <a:bodyPr/>
          <a:lstStyle/>
          <a:p>
            <a:fld id="{49EC5416-78B8-4F37-B286-A40543F63F6D}" type="slidenum">
              <a:rPr lang="en-US" smtClean="0"/>
              <a:pPr/>
              <a:t>2</a:t>
            </a:fld>
            <a:endParaRPr lang="en-US"/>
          </a:p>
        </p:txBody>
      </p:sp>
      <p:sp>
        <p:nvSpPr>
          <p:cNvPr id="5" name="TextBox 4">
            <a:extLst>
              <a:ext uri="{FF2B5EF4-FFF2-40B4-BE49-F238E27FC236}">
                <a16:creationId xmlns:a16="http://schemas.microsoft.com/office/drawing/2014/main" id="{6627717D-50F7-52EB-E0CA-21233BB40356}"/>
              </a:ext>
            </a:extLst>
          </p:cNvPr>
          <p:cNvSpPr txBox="1"/>
          <p:nvPr/>
        </p:nvSpPr>
        <p:spPr>
          <a:xfrm>
            <a:off x="1342004" y="1696701"/>
            <a:ext cx="10494396" cy="2400657"/>
          </a:xfrm>
          <a:prstGeom prst="rect">
            <a:avLst/>
          </a:prstGeom>
          <a:noFill/>
        </p:spPr>
        <p:txBody>
          <a:bodyPr wrap="square">
            <a:spAutoFit/>
          </a:bodyPr>
          <a:lstStyle/>
          <a:p>
            <a:pPr marL="400050" indent="-400050">
              <a:buAutoNum type="romanUcPeriod"/>
            </a:pPr>
            <a:r>
              <a:rPr lang="lt-LT" sz="3000">
                <a:latin typeface="+mj-lt"/>
              </a:rPr>
              <a:t>Prisijungimas</a:t>
            </a:r>
          </a:p>
          <a:p>
            <a:pPr marL="400050" indent="-400050">
              <a:buAutoNum type="romanUcPeriod"/>
            </a:pPr>
            <a:endParaRPr lang="lt-LT" sz="3000">
              <a:latin typeface="+mj-lt"/>
            </a:endParaRPr>
          </a:p>
          <a:p>
            <a:pPr marL="400050" indent="-400050">
              <a:buAutoNum type="romanUcPeriod"/>
            </a:pPr>
            <a:r>
              <a:rPr lang="lt-LT" sz="3000">
                <a:latin typeface="+mj-lt"/>
              </a:rPr>
              <a:t>Atn-3 formos ataskaitos pildymas </a:t>
            </a:r>
          </a:p>
          <a:p>
            <a:pPr marL="400050" indent="-400050">
              <a:buAutoNum type="romanUcPeriod"/>
            </a:pPr>
            <a:endParaRPr lang="lt-LT" sz="3000">
              <a:latin typeface="+mj-lt"/>
            </a:endParaRPr>
          </a:p>
          <a:p>
            <a:pPr marL="400050" indent="-400050">
              <a:buAutoNum type="romanUcPeriod"/>
            </a:pPr>
            <a:r>
              <a:rPr lang="lt-LT" sz="3000">
                <a:latin typeface="+mj-lt"/>
              </a:rPr>
              <a:t> Atn-3 formos ataskaitos redagavimas, paviešinimas, ištrynimas</a:t>
            </a:r>
          </a:p>
        </p:txBody>
      </p:sp>
    </p:spTree>
    <p:extLst>
      <p:ext uri="{BB962C8B-B14F-4D97-AF65-F5344CB8AC3E}">
        <p14:creationId xmlns:p14="http://schemas.microsoft.com/office/powerpoint/2010/main" val="3796762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0DD51-6AE2-F0AB-BB69-933E319B28FA}"/>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35EF23AA-C424-E921-DE78-87DBD095A5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DD6099A4-BD08-6814-F4E4-2ED64739CD77}"/>
              </a:ext>
            </a:extLst>
          </p:cNvPr>
          <p:cNvSpPr>
            <a:spLocks noGrp="1"/>
          </p:cNvSpPr>
          <p:nvPr>
            <p:ph type="title"/>
          </p:nvPr>
        </p:nvSpPr>
        <p:spPr>
          <a:xfrm>
            <a:off x="658759" y="137652"/>
            <a:ext cx="11037773" cy="2550928"/>
          </a:xfrm>
        </p:spPr>
        <p:txBody>
          <a:bodyPr>
            <a:noAutofit/>
          </a:bodyPr>
          <a:lstStyle/>
          <a:p>
            <a:pPr marL="72000" indent="-324000">
              <a:lnSpc>
                <a:spcPct val="114000"/>
              </a:lnSpc>
            </a:pPr>
            <a:r>
              <a:rPr lang="lt-LT" sz="2800" b="1"/>
              <a:t>  </a:t>
            </a:r>
            <a:br>
              <a:rPr lang="lt-LT" sz="2800" b="1"/>
            </a:br>
            <a:r>
              <a:rPr lang="lt-LT" sz="2800" b="1"/>
              <a:t> </a:t>
            </a:r>
            <a:endParaRPr lang="en-US" sz="1500" b="1">
              <a:solidFill>
                <a:srgbClr val="FF0000"/>
              </a:solidFill>
              <a:latin typeface="+mn-lt"/>
            </a:endParaRPr>
          </a:p>
        </p:txBody>
      </p:sp>
      <p:sp>
        <p:nvSpPr>
          <p:cNvPr id="2" name="Slide Number Placeholder 1">
            <a:extLst>
              <a:ext uri="{FF2B5EF4-FFF2-40B4-BE49-F238E27FC236}">
                <a16:creationId xmlns:a16="http://schemas.microsoft.com/office/drawing/2014/main" id="{BF11AFF4-890D-514B-C1CC-1F8839BE2FA9}"/>
              </a:ext>
            </a:extLst>
          </p:cNvPr>
          <p:cNvSpPr>
            <a:spLocks noGrp="1"/>
          </p:cNvSpPr>
          <p:nvPr>
            <p:ph type="sldNum" sz="quarter" idx="12"/>
          </p:nvPr>
        </p:nvSpPr>
        <p:spPr>
          <a:xfrm>
            <a:off x="8610600" y="6432550"/>
            <a:ext cx="3403600" cy="365125"/>
          </a:xfrm>
        </p:spPr>
        <p:txBody>
          <a:bodyPr/>
          <a:lstStyle/>
          <a:p>
            <a:fld id="{49EC5416-78B8-4F37-B286-A40543F63F6D}" type="slidenum">
              <a:rPr lang="en-US" smtClean="0"/>
              <a:pPr/>
              <a:t>20</a:t>
            </a:fld>
            <a:endParaRPr lang="en-US"/>
          </a:p>
        </p:txBody>
      </p:sp>
      <p:pic>
        <p:nvPicPr>
          <p:cNvPr id="4" name="Picture 3">
            <a:extLst>
              <a:ext uri="{FF2B5EF4-FFF2-40B4-BE49-F238E27FC236}">
                <a16:creationId xmlns:a16="http://schemas.microsoft.com/office/drawing/2014/main" id="{1F67393B-3FCF-BF19-4619-83DD69BB0416}"/>
              </a:ext>
            </a:extLst>
          </p:cNvPr>
          <p:cNvPicPr>
            <a:picLocks noChangeAspect="1"/>
          </p:cNvPicPr>
          <p:nvPr/>
        </p:nvPicPr>
        <p:blipFill>
          <a:blip r:embed="rId3"/>
          <a:stretch>
            <a:fillRect/>
          </a:stretch>
        </p:blipFill>
        <p:spPr>
          <a:xfrm>
            <a:off x="784786" y="2124479"/>
            <a:ext cx="11037773" cy="3826774"/>
          </a:xfrm>
          <a:prstGeom prst="rect">
            <a:avLst/>
          </a:prstGeom>
        </p:spPr>
      </p:pic>
      <p:sp>
        <p:nvSpPr>
          <p:cNvPr id="5" name="TextBox 4">
            <a:extLst>
              <a:ext uri="{FF2B5EF4-FFF2-40B4-BE49-F238E27FC236}">
                <a16:creationId xmlns:a16="http://schemas.microsoft.com/office/drawing/2014/main" id="{2F526EC4-1E1F-EA80-3E2F-16633FE23946}"/>
              </a:ext>
            </a:extLst>
          </p:cNvPr>
          <p:cNvSpPr txBox="1"/>
          <p:nvPr/>
        </p:nvSpPr>
        <p:spPr>
          <a:xfrm>
            <a:off x="784786" y="314197"/>
            <a:ext cx="10622428" cy="1877437"/>
          </a:xfrm>
          <a:prstGeom prst="rect">
            <a:avLst/>
          </a:prstGeom>
          <a:noFill/>
        </p:spPr>
        <p:txBody>
          <a:bodyPr wrap="square" rtlCol="0">
            <a:spAutoFit/>
          </a:bodyPr>
          <a:lstStyle/>
          <a:p>
            <a:r>
              <a:rPr lang="lt-LT" sz="2600" b="1"/>
              <a:t>VII</a:t>
            </a:r>
            <a:r>
              <a:rPr lang="lt-LT" sz="2600" b="1" baseline="30000"/>
              <a:t>1</a:t>
            </a:r>
            <a:r>
              <a:rPr lang="lt-LT" sz="2600" b="1"/>
              <a:t> dalies pildymas</a:t>
            </a:r>
          </a:p>
          <a:p>
            <a:endParaRPr lang="lt-LT" b="1"/>
          </a:p>
          <a:p>
            <a:r>
              <a:rPr lang="lt-LT"/>
              <a:t>1. Nurodoma bendra sudarytų sutarčių, kai atlikti VPĮ 72 str. 3 d. arba KSPĮ 80 str. 2 d. numatyti supaprastinti pirkimai, vertė ir bendras įvykdytų pirkimų skaičius (be mažos vertės pirkimų).</a:t>
            </a:r>
          </a:p>
          <a:p>
            <a:endParaRPr lang="lt-LT"/>
          </a:p>
          <a:p>
            <a:endParaRPr lang="lt-LT"/>
          </a:p>
        </p:txBody>
      </p:sp>
      <p:sp>
        <p:nvSpPr>
          <p:cNvPr id="6" name="Rectangle 5">
            <a:extLst>
              <a:ext uri="{FF2B5EF4-FFF2-40B4-BE49-F238E27FC236}">
                <a16:creationId xmlns:a16="http://schemas.microsoft.com/office/drawing/2014/main" id="{F538CD54-302F-C5C2-C2F8-75CB991723FA}"/>
              </a:ext>
            </a:extLst>
          </p:cNvPr>
          <p:cNvSpPr/>
          <p:nvPr/>
        </p:nvSpPr>
        <p:spPr>
          <a:xfrm>
            <a:off x="953729" y="4876800"/>
            <a:ext cx="3382297" cy="3146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EF86D5-3140-86BA-16A3-306E0C2C8537}"/>
              </a:ext>
            </a:extLst>
          </p:cNvPr>
          <p:cNvSpPr/>
          <p:nvPr/>
        </p:nvSpPr>
        <p:spPr>
          <a:xfrm>
            <a:off x="953729" y="5486400"/>
            <a:ext cx="3382297" cy="3146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1AF3C166-172D-B8E1-8549-0913967981A9}"/>
              </a:ext>
            </a:extLst>
          </p:cNvPr>
          <p:cNvSpPr/>
          <p:nvPr/>
        </p:nvSpPr>
        <p:spPr>
          <a:xfrm>
            <a:off x="344129" y="5073444"/>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3711A1-F47D-F98E-4A85-4D17245536C6}"/>
              </a:ext>
            </a:extLst>
          </p:cNvPr>
          <p:cNvSpPr txBox="1"/>
          <p:nvPr/>
        </p:nvSpPr>
        <p:spPr>
          <a:xfrm>
            <a:off x="335472" y="5073444"/>
            <a:ext cx="432000" cy="432000"/>
          </a:xfrm>
          <a:prstGeom prst="rect">
            <a:avLst/>
          </a:prstGeom>
          <a:noFill/>
        </p:spPr>
        <p:txBody>
          <a:bodyPr wrap="square" rtlCol="0">
            <a:spAutoFit/>
          </a:bodyPr>
          <a:lstStyle/>
          <a:p>
            <a:r>
              <a:rPr lang="lt-LT" b="1">
                <a:solidFill>
                  <a:srgbClr val="FF0000"/>
                </a:solidFill>
              </a:rPr>
              <a:t> 1</a:t>
            </a:r>
            <a:endParaRPr lang="en-US" b="1">
              <a:solidFill>
                <a:srgbClr val="FF0000"/>
              </a:solidFill>
            </a:endParaRPr>
          </a:p>
        </p:txBody>
      </p:sp>
    </p:spTree>
    <p:extLst>
      <p:ext uri="{BB962C8B-B14F-4D97-AF65-F5344CB8AC3E}">
        <p14:creationId xmlns:p14="http://schemas.microsoft.com/office/powerpoint/2010/main" val="242772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E6D71-059F-110B-E5CF-AA7FFCBBEE77}"/>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F6E74123-6CA0-3B08-6BB6-8FA13C0096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37795FDE-58D7-7777-A8C5-CD6638A92E50}"/>
              </a:ext>
            </a:extLst>
          </p:cNvPr>
          <p:cNvSpPr>
            <a:spLocks noGrp="1"/>
          </p:cNvSpPr>
          <p:nvPr>
            <p:ph type="title"/>
          </p:nvPr>
        </p:nvSpPr>
        <p:spPr>
          <a:xfrm>
            <a:off x="658759" y="137652"/>
            <a:ext cx="11037773" cy="2550928"/>
          </a:xfrm>
        </p:spPr>
        <p:txBody>
          <a:bodyPr>
            <a:noAutofit/>
          </a:bodyPr>
          <a:lstStyle/>
          <a:p>
            <a:pPr marL="72000" indent="-324000">
              <a:lnSpc>
                <a:spcPct val="114000"/>
              </a:lnSpc>
            </a:pPr>
            <a:r>
              <a:rPr lang="lt-LT" sz="2800" b="1"/>
              <a:t>  </a:t>
            </a:r>
            <a:br>
              <a:rPr lang="lt-LT" sz="2800" b="1"/>
            </a:br>
            <a:r>
              <a:rPr lang="lt-LT" sz="2800" b="1"/>
              <a:t> </a:t>
            </a:r>
            <a:endParaRPr lang="en-US" sz="1500" b="1">
              <a:solidFill>
                <a:srgbClr val="FF0000"/>
              </a:solidFill>
              <a:latin typeface="+mn-lt"/>
            </a:endParaRPr>
          </a:p>
        </p:txBody>
      </p:sp>
      <p:sp>
        <p:nvSpPr>
          <p:cNvPr id="2" name="Slide Number Placeholder 1">
            <a:extLst>
              <a:ext uri="{FF2B5EF4-FFF2-40B4-BE49-F238E27FC236}">
                <a16:creationId xmlns:a16="http://schemas.microsoft.com/office/drawing/2014/main" id="{3C32B88C-4658-89E0-FE0B-4AB6A7C9B85E}"/>
              </a:ext>
            </a:extLst>
          </p:cNvPr>
          <p:cNvSpPr>
            <a:spLocks noGrp="1"/>
          </p:cNvSpPr>
          <p:nvPr>
            <p:ph type="sldNum" sz="quarter" idx="12"/>
          </p:nvPr>
        </p:nvSpPr>
        <p:spPr>
          <a:xfrm>
            <a:off x="8610599" y="6432550"/>
            <a:ext cx="3395133" cy="365125"/>
          </a:xfrm>
        </p:spPr>
        <p:txBody>
          <a:bodyPr/>
          <a:lstStyle/>
          <a:p>
            <a:fld id="{49EC5416-78B8-4F37-B286-A40543F63F6D}" type="slidenum">
              <a:rPr lang="en-US" smtClean="0"/>
              <a:pPr/>
              <a:t>21</a:t>
            </a:fld>
            <a:endParaRPr lang="en-US"/>
          </a:p>
        </p:txBody>
      </p:sp>
      <p:sp>
        <p:nvSpPr>
          <p:cNvPr id="12" name="TextBox 11">
            <a:extLst>
              <a:ext uri="{FF2B5EF4-FFF2-40B4-BE49-F238E27FC236}">
                <a16:creationId xmlns:a16="http://schemas.microsoft.com/office/drawing/2014/main" id="{055CD8FE-3DC3-2CF8-F738-C0E455819DC2}"/>
              </a:ext>
            </a:extLst>
          </p:cNvPr>
          <p:cNvSpPr txBox="1"/>
          <p:nvPr/>
        </p:nvSpPr>
        <p:spPr>
          <a:xfrm>
            <a:off x="876503" y="-127"/>
            <a:ext cx="9810134" cy="2662267"/>
          </a:xfrm>
          <a:prstGeom prst="rect">
            <a:avLst/>
          </a:prstGeom>
          <a:noFill/>
        </p:spPr>
        <p:txBody>
          <a:bodyPr wrap="square">
            <a:spAutoFit/>
          </a:bodyPr>
          <a:lstStyle/>
          <a:p>
            <a:r>
              <a:rPr lang="en-US" sz="2600" b="1"/>
              <a:t>VII</a:t>
            </a:r>
            <a:r>
              <a:rPr lang="lt-LT" sz="2600" b="1"/>
              <a:t>I</a:t>
            </a:r>
            <a:r>
              <a:rPr lang="en-US" sz="2600" b="1"/>
              <a:t> </a:t>
            </a:r>
            <a:r>
              <a:rPr lang="en-US" sz="2600" b="1" err="1"/>
              <a:t>dalies</a:t>
            </a:r>
            <a:r>
              <a:rPr lang="en-US" sz="2600" b="1"/>
              <a:t> </a:t>
            </a:r>
            <a:r>
              <a:rPr lang="en-US" sz="2600" b="1" err="1"/>
              <a:t>pildymas</a:t>
            </a:r>
            <a:endParaRPr lang="lt-LT" sz="2600" b="1"/>
          </a:p>
          <a:p>
            <a:endParaRPr lang="lt-LT" sz="1500" b="1"/>
          </a:p>
          <a:p>
            <a:r>
              <a:rPr lang="lt-LT"/>
              <a:t>1. Nurodoma informaciją apie ataskaitą užpildžiusį asmenį.</a:t>
            </a:r>
          </a:p>
          <a:p>
            <a:r>
              <a:rPr lang="lt-LT"/>
              <a:t>2. Šią dalį pildo </a:t>
            </a:r>
            <a:r>
              <a:rPr lang="lt-LT" b="1"/>
              <a:t>tik CPO statusą turintys pirkimų vykdytojai</a:t>
            </a:r>
            <a:r>
              <a:rPr lang="lt-LT"/>
              <a:t>: įrašo „Pirko CPO“, kuomet ataskaitą teikia už centralizuotus pirkimus savo reikmėms.</a:t>
            </a:r>
          </a:p>
          <a:p>
            <a:r>
              <a:rPr lang="lt-LT"/>
              <a:t>3. Nurodoma informacija apie ataskaitą pasirašantį asmenį.</a:t>
            </a:r>
          </a:p>
          <a:p>
            <a:r>
              <a:rPr lang="lt-LT"/>
              <a:t>4. Paspaudus „Išsaugoti“, išsaugomi ataskaitos duomenys.</a:t>
            </a:r>
            <a:r>
              <a:rPr lang="en-US" b="1"/>
              <a:t> </a:t>
            </a:r>
            <a:endParaRPr lang="lt-LT" b="1"/>
          </a:p>
          <a:p>
            <a:endParaRPr lang="lt-LT" b="1"/>
          </a:p>
          <a:p>
            <a:endParaRPr lang="en-US" b="1"/>
          </a:p>
        </p:txBody>
      </p:sp>
      <p:pic>
        <p:nvPicPr>
          <p:cNvPr id="17" name="Picture 16">
            <a:extLst>
              <a:ext uri="{FF2B5EF4-FFF2-40B4-BE49-F238E27FC236}">
                <a16:creationId xmlns:a16="http://schemas.microsoft.com/office/drawing/2014/main" id="{1CB26FE7-088E-B039-E63B-64216790E794}"/>
              </a:ext>
            </a:extLst>
          </p:cNvPr>
          <p:cNvPicPr>
            <a:picLocks noChangeAspect="1"/>
          </p:cNvPicPr>
          <p:nvPr/>
        </p:nvPicPr>
        <p:blipFill>
          <a:blip r:embed="rId3"/>
          <a:stretch>
            <a:fillRect/>
          </a:stretch>
        </p:blipFill>
        <p:spPr>
          <a:xfrm>
            <a:off x="972257" y="2108870"/>
            <a:ext cx="9810134" cy="4506242"/>
          </a:xfrm>
          <a:prstGeom prst="rect">
            <a:avLst/>
          </a:prstGeom>
        </p:spPr>
      </p:pic>
      <p:sp>
        <p:nvSpPr>
          <p:cNvPr id="18" name="Rectangle 17">
            <a:extLst>
              <a:ext uri="{FF2B5EF4-FFF2-40B4-BE49-F238E27FC236}">
                <a16:creationId xmlns:a16="http://schemas.microsoft.com/office/drawing/2014/main" id="{B4557ECA-6E24-D0C7-DEA4-90A4523D0C0E}"/>
              </a:ext>
            </a:extLst>
          </p:cNvPr>
          <p:cNvSpPr/>
          <p:nvPr/>
        </p:nvSpPr>
        <p:spPr>
          <a:xfrm>
            <a:off x="1081549" y="2776154"/>
            <a:ext cx="3038166" cy="28692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284C0E-020D-C58B-C3CD-2441A4DEE709}"/>
              </a:ext>
            </a:extLst>
          </p:cNvPr>
          <p:cNvSpPr/>
          <p:nvPr/>
        </p:nvSpPr>
        <p:spPr>
          <a:xfrm>
            <a:off x="1091381" y="3208619"/>
            <a:ext cx="3018502" cy="2763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DEDBF3-C463-E112-2A3F-05FBBCE5F7F2}"/>
              </a:ext>
            </a:extLst>
          </p:cNvPr>
          <p:cNvSpPr/>
          <p:nvPr/>
        </p:nvSpPr>
        <p:spPr>
          <a:xfrm>
            <a:off x="1091381" y="3694608"/>
            <a:ext cx="3018502" cy="2808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807D3BDF-2F11-862F-4337-9AE733CC71A0}"/>
              </a:ext>
            </a:extLst>
          </p:cNvPr>
          <p:cNvSpPr/>
          <p:nvPr/>
        </p:nvSpPr>
        <p:spPr>
          <a:xfrm>
            <a:off x="393290" y="2755630"/>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DDE1532-B969-B79A-1647-C03F5B57EACE}"/>
              </a:ext>
            </a:extLst>
          </p:cNvPr>
          <p:cNvSpPr txBox="1"/>
          <p:nvPr/>
        </p:nvSpPr>
        <p:spPr>
          <a:xfrm>
            <a:off x="457198" y="2761292"/>
            <a:ext cx="432000" cy="432000"/>
          </a:xfrm>
          <a:prstGeom prst="rect">
            <a:avLst/>
          </a:prstGeom>
          <a:noFill/>
        </p:spPr>
        <p:txBody>
          <a:bodyPr wrap="square" rtlCol="0">
            <a:spAutoFit/>
          </a:bodyPr>
          <a:lstStyle/>
          <a:p>
            <a:r>
              <a:rPr lang="lt-LT" b="1">
                <a:solidFill>
                  <a:srgbClr val="FF0000"/>
                </a:solidFill>
              </a:rPr>
              <a:t>1</a:t>
            </a:r>
            <a:endParaRPr lang="en-US" b="1">
              <a:solidFill>
                <a:srgbClr val="FF0000"/>
              </a:solidFill>
            </a:endParaRPr>
          </a:p>
        </p:txBody>
      </p:sp>
      <p:sp>
        <p:nvSpPr>
          <p:cNvPr id="25" name="Rectangle 24">
            <a:extLst>
              <a:ext uri="{FF2B5EF4-FFF2-40B4-BE49-F238E27FC236}">
                <a16:creationId xmlns:a16="http://schemas.microsoft.com/office/drawing/2014/main" id="{079AF035-E266-020D-2617-5D48E5A014B7}"/>
              </a:ext>
            </a:extLst>
          </p:cNvPr>
          <p:cNvSpPr/>
          <p:nvPr/>
        </p:nvSpPr>
        <p:spPr>
          <a:xfrm>
            <a:off x="1081549" y="4417789"/>
            <a:ext cx="2959510" cy="28087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76FEE421-6100-B713-FA47-AE76C23553CB}"/>
              </a:ext>
            </a:extLst>
          </p:cNvPr>
          <p:cNvSpPr/>
          <p:nvPr/>
        </p:nvSpPr>
        <p:spPr>
          <a:xfrm>
            <a:off x="393290" y="4190842"/>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12E1EF0-048F-696E-46AF-A24F7BD06073}"/>
              </a:ext>
            </a:extLst>
          </p:cNvPr>
          <p:cNvSpPr txBox="1"/>
          <p:nvPr/>
        </p:nvSpPr>
        <p:spPr>
          <a:xfrm>
            <a:off x="450743" y="4215342"/>
            <a:ext cx="432000" cy="432000"/>
          </a:xfrm>
          <a:prstGeom prst="rect">
            <a:avLst/>
          </a:prstGeom>
          <a:noFill/>
        </p:spPr>
        <p:txBody>
          <a:bodyPr wrap="square" rtlCol="0">
            <a:spAutoFit/>
          </a:bodyPr>
          <a:lstStyle/>
          <a:p>
            <a:r>
              <a:rPr lang="lt-LT" b="1">
                <a:solidFill>
                  <a:srgbClr val="FF0000"/>
                </a:solidFill>
              </a:rPr>
              <a:t>2</a:t>
            </a:r>
            <a:endParaRPr lang="en-US" b="1">
              <a:solidFill>
                <a:srgbClr val="FF0000"/>
              </a:solidFill>
            </a:endParaRPr>
          </a:p>
        </p:txBody>
      </p:sp>
      <p:sp>
        <p:nvSpPr>
          <p:cNvPr id="28" name="Rectangle 27">
            <a:extLst>
              <a:ext uri="{FF2B5EF4-FFF2-40B4-BE49-F238E27FC236}">
                <a16:creationId xmlns:a16="http://schemas.microsoft.com/office/drawing/2014/main" id="{FBB031EE-768C-8037-3CC3-48C22B6F8898}"/>
              </a:ext>
            </a:extLst>
          </p:cNvPr>
          <p:cNvSpPr/>
          <p:nvPr/>
        </p:nvSpPr>
        <p:spPr>
          <a:xfrm>
            <a:off x="1091381" y="5152103"/>
            <a:ext cx="2959510" cy="2808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E823166-937C-AE8B-EEC8-E5066B8FCBF2}"/>
              </a:ext>
            </a:extLst>
          </p:cNvPr>
          <p:cNvSpPr/>
          <p:nvPr/>
        </p:nvSpPr>
        <p:spPr>
          <a:xfrm>
            <a:off x="1091381" y="5742039"/>
            <a:ext cx="2959510" cy="2808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C49D1E49-BB7F-0088-D078-6258CF546E25}"/>
              </a:ext>
            </a:extLst>
          </p:cNvPr>
          <p:cNvSpPr/>
          <p:nvPr/>
        </p:nvSpPr>
        <p:spPr>
          <a:xfrm>
            <a:off x="393290" y="5078762"/>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0598506-7DD3-4C89-D8FC-61DC101EA60F}"/>
              </a:ext>
            </a:extLst>
          </p:cNvPr>
          <p:cNvSpPr txBox="1"/>
          <p:nvPr/>
        </p:nvSpPr>
        <p:spPr>
          <a:xfrm>
            <a:off x="463654" y="5103262"/>
            <a:ext cx="432000" cy="432000"/>
          </a:xfrm>
          <a:prstGeom prst="rect">
            <a:avLst/>
          </a:prstGeom>
          <a:noFill/>
        </p:spPr>
        <p:txBody>
          <a:bodyPr wrap="square" rtlCol="0">
            <a:spAutoFit/>
          </a:bodyPr>
          <a:lstStyle/>
          <a:p>
            <a:r>
              <a:rPr lang="lt-LT" b="1">
                <a:solidFill>
                  <a:srgbClr val="FF0000"/>
                </a:solidFill>
              </a:rPr>
              <a:t>3</a:t>
            </a:r>
            <a:endParaRPr lang="en-US" b="1">
              <a:solidFill>
                <a:srgbClr val="FF0000"/>
              </a:solidFill>
            </a:endParaRPr>
          </a:p>
        </p:txBody>
      </p:sp>
      <p:sp>
        <p:nvSpPr>
          <p:cNvPr id="34" name="Rectangle 33">
            <a:extLst>
              <a:ext uri="{FF2B5EF4-FFF2-40B4-BE49-F238E27FC236}">
                <a16:creationId xmlns:a16="http://schemas.microsoft.com/office/drawing/2014/main" id="{9C479C9B-38C9-31CF-FE9A-51096459D71B}"/>
              </a:ext>
            </a:extLst>
          </p:cNvPr>
          <p:cNvSpPr/>
          <p:nvPr/>
        </p:nvSpPr>
        <p:spPr>
          <a:xfrm>
            <a:off x="1084001" y="6122575"/>
            <a:ext cx="765119" cy="3651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6AF5D1DC-E6D9-3B03-20FA-D63D9D8CCB4B}"/>
              </a:ext>
            </a:extLst>
          </p:cNvPr>
          <p:cNvSpPr/>
          <p:nvPr/>
        </p:nvSpPr>
        <p:spPr>
          <a:xfrm>
            <a:off x="408578" y="6089137"/>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t>4</a:t>
            </a:r>
            <a:endParaRPr lang="en-US"/>
          </a:p>
        </p:txBody>
      </p:sp>
      <p:sp>
        <p:nvSpPr>
          <p:cNvPr id="36" name="TextBox 35">
            <a:extLst>
              <a:ext uri="{FF2B5EF4-FFF2-40B4-BE49-F238E27FC236}">
                <a16:creationId xmlns:a16="http://schemas.microsoft.com/office/drawing/2014/main" id="{22EB16E7-AFAB-14DF-E3D4-5D9AB35F6EE3}"/>
              </a:ext>
            </a:extLst>
          </p:cNvPr>
          <p:cNvSpPr txBox="1"/>
          <p:nvPr/>
        </p:nvSpPr>
        <p:spPr>
          <a:xfrm>
            <a:off x="463654" y="6089137"/>
            <a:ext cx="432000" cy="432000"/>
          </a:xfrm>
          <a:prstGeom prst="rect">
            <a:avLst/>
          </a:prstGeom>
          <a:noFill/>
        </p:spPr>
        <p:txBody>
          <a:bodyPr wrap="square" rtlCol="0">
            <a:spAutoFit/>
          </a:bodyPr>
          <a:lstStyle/>
          <a:p>
            <a:r>
              <a:rPr lang="lt-LT" b="1">
                <a:solidFill>
                  <a:srgbClr val="FF0000"/>
                </a:solidFill>
              </a:rPr>
              <a:t>4</a:t>
            </a:r>
            <a:endParaRPr lang="en-US" b="1">
              <a:solidFill>
                <a:srgbClr val="FF0000"/>
              </a:solidFill>
            </a:endParaRPr>
          </a:p>
        </p:txBody>
      </p:sp>
    </p:spTree>
    <p:extLst>
      <p:ext uri="{BB962C8B-B14F-4D97-AF65-F5344CB8AC3E}">
        <p14:creationId xmlns:p14="http://schemas.microsoft.com/office/powerpoint/2010/main" val="1583330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75958-4EC8-E7E9-6354-196DB87506DB}"/>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9756F59D-312A-46CC-883C-85B058D633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3CF8870D-70F2-D2AE-1315-D7F1E45929CF}"/>
              </a:ext>
            </a:extLst>
          </p:cNvPr>
          <p:cNvSpPr>
            <a:spLocks noGrp="1"/>
          </p:cNvSpPr>
          <p:nvPr>
            <p:ph type="sldNum" sz="quarter" idx="12"/>
          </p:nvPr>
        </p:nvSpPr>
        <p:spPr>
          <a:xfrm>
            <a:off x="8610599" y="6432550"/>
            <a:ext cx="3369733" cy="365125"/>
          </a:xfrm>
        </p:spPr>
        <p:txBody>
          <a:bodyPr/>
          <a:lstStyle/>
          <a:p>
            <a:fld id="{49EC5416-78B8-4F37-B286-A40543F63F6D}" type="slidenum">
              <a:rPr lang="en-US" smtClean="0"/>
              <a:pPr/>
              <a:t>22</a:t>
            </a:fld>
            <a:endParaRPr lang="en-US"/>
          </a:p>
        </p:txBody>
      </p:sp>
      <p:sp>
        <p:nvSpPr>
          <p:cNvPr id="5" name="TextBox 4">
            <a:extLst>
              <a:ext uri="{FF2B5EF4-FFF2-40B4-BE49-F238E27FC236}">
                <a16:creationId xmlns:a16="http://schemas.microsoft.com/office/drawing/2014/main" id="{9C02C397-7BAA-E0EF-926F-B0D4A4101FB6}"/>
              </a:ext>
            </a:extLst>
          </p:cNvPr>
          <p:cNvSpPr txBox="1"/>
          <p:nvPr/>
        </p:nvSpPr>
        <p:spPr>
          <a:xfrm>
            <a:off x="1351942" y="2233414"/>
            <a:ext cx="10433658" cy="1477328"/>
          </a:xfrm>
          <a:prstGeom prst="rect">
            <a:avLst/>
          </a:prstGeom>
          <a:noFill/>
        </p:spPr>
        <p:txBody>
          <a:bodyPr wrap="square">
            <a:spAutoFit/>
          </a:bodyPr>
          <a:lstStyle/>
          <a:p>
            <a:endParaRPr lang="lt-LT" sz="3000">
              <a:latin typeface="+mj-lt"/>
            </a:endParaRPr>
          </a:p>
          <a:p>
            <a:r>
              <a:rPr lang="lt-LT" sz="3000" b="1">
                <a:latin typeface="+mj-lt"/>
              </a:rPr>
              <a:t>III. Atn-3 formos ataskaitos redagavimas, paviešinimas, ištrynimas</a:t>
            </a:r>
          </a:p>
          <a:p>
            <a:pPr marL="400050" indent="-400050">
              <a:buAutoNum type="romanUcPeriod"/>
            </a:pPr>
            <a:endParaRPr lang="lt-LT" sz="3000">
              <a:latin typeface="+mj-lt"/>
            </a:endParaRPr>
          </a:p>
        </p:txBody>
      </p:sp>
    </p:spTree>
    <p:extLst>
      <p:ext uri="{BB962C8B-B14F-4D97-AF65-F5344CB8AC3E}">
        <p14:creationId xmlns:p14="http://schemas.microsoft.com/office/powerpoint/2010/main" val="3939932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CEBD2-9342-2A9A-BA53-4C640156A5D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8F9EE5-8ED2-A5F6-A675-FAC09556D54C}"/>
              </a:ext>
            </a:extLst>
          </p:cNvPr>
          <p:cNvPicPr>
            <a:picLocks noChangeAspect="1"/>
          </p:cNvPicPr>
          <p:nvPr/>
        </p:nvPicPr>
        <p:blipFill>
          <a:blip r:embed="rId2"/>
          <a:stretch>
            <a:fillRect/>
          </a:stretch>
        </p:blipFill>
        <p:spPr>
          <a:xfrm>
            <a:off x="702558" y="2951177"/>
            <a:ext cx="11037773" cy="2701063"/>
          </a:xfrm>
          <a:prstGeom prst="rect">
            <a:avLst/>
          </a:prstGeom>
        </p:spPr>
      </p:pic>
      <p:pic>
        <p:nvPicPr>
          <p:cNvPr id="10" name="Paveikslėlis 9">
            <a:extLst>
              <a:ext uri="{FF2B5EF4-FFF2-40B4-BE49-F238E27FC236}">
                <a16:creationId xmlns:a16="http://schemas.microsoft.com/office/drawing/2014/main" id="{4D73449F-DBB2-2FDB-1D96-3B97AD645C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532818" y="5370144"/>
            <a:ext cx="2527816" cy="1470849"/>
          </a:xfrm>
          <a:prstGeom prst="rect">
            <a:avLst/>
          </a:prstGeom>
        </p:spPr>
      </p:pic>
      <p:sp>
        <p:nvSpPr>
          <p:cNvPr id="13" name="Pavadinimas 1">
            <a:extLst>
              <a:ext uri="{FF2B5EF4-FFF2-40B4-BE49-F238E27FC236}">
                <a16:creationId xmlns:a16="http://schemas.microsoft.com/office/drawing/2014/main" id="{CFF99E89-5838-3D35-1DA3-9C6602D222D9}"/>
              </a:ext>
            </a:extLst>
          </p:cNvPr>
          <p:cNvSpPr>
            <a:spLocks noGrp="1"/>
          </p:cNvSpPr>
          <p:nvPr>
            <p:ph type="title"/>
          </p:nvPr>
        </p:nvSpPr>
        <p:spPr>
          <a:xfrm>
            <a:off x="658759" y="137652"/>
            <a:ext cx="11037773" cy="2550928"/>
          </a:xfrm>
        </p:spPr>
        <p:txBody>
          <a:bodyPr>
            <a:noAutofit/>
          </a:bodyPr>
          <a:lstStyle/>
          <a:p>
            <a:pPr marL="72000" indent="-324000">
              <a:lnSpc>
                <a:spcPct val="114000"/>
              </a:lnSpc>
            </a:pPr>
            <a:r>
              <a:rPr lang="lt-LT" sz="2800" b="1"/>
              <a:t>  </a:t>
            </a:r>
            <a:br>
              <a:rPr lang="lt-LT" sz="2800" b="1"/>
            </a:br>
            <a:r>
              <a:rPr lang="lt-LT" sz="2800" b="1"/>
              <a:t> </a:t>
            </a:r>
            <a:endParaRPr lang="en-US" sz="1500" b="1">
              <a:solidFill>
                <a:srgbClr val="FF0000"/>
              </a:solidFill>
              <a:latin typeface="+mn-lt"/>
            </a:endParaRPr>
          </a:p>
        </p:txBody>
      </p:sp>
      <p:sp>
        <p:nvSpPr>
          <p:cNvPr id="2" name="Slide Number Placeholder 1">
            <a:extLst>
              <a:ext uri="{FF2B5EF4-FFF2-40B4-BE49-F238E27FC236}">
                <a16:creationId xmlns:a16="http://schemas.microsoft.com/office/drawing/2014/main" id="{F571C57F-6E1F-8A14-A60A-C8CD39E72BEF}"/>
              </a:ext>
            </a:extLst>
          </p:cNvPr>
          <p:cNvSpPr>
            <a:spLocks noGrp="1"/>
          </p:cNvSpPr>
          <p:nvPr>
            <p:ph type="sldNum" sz="quarter" idx="12"/>
          </p:nvPr>
        </p:nvSpPr>
        <p:spPr>
          <a:xfrm>
            <a:off x="8478078" y="6432550"/>
            <a:ext cx="3419061" cy="365125"/>
          </a:xfrm>
        </p:spPr>
        <p:txBody>
          <a:bodyPr/>
          <a:lstStyle/>
          <a:p>
            <a:fld id="{49EC5416-78B8-4F37-B286-A40543F63F6D}" type="slidenum">
              <a:rPr lang="en-US" smtClean="0"/>
              <a:pPr/>
              <a:t>23</a:t>
            </a:fld>
            <a:endParaRPr lang="en-US"/>
          </a:p>
        </p:txBody>
      </p:sp>
      <p:sp>
        <p:nvSpPr>
          <p:cNvPr id="7" name="TextBox 6">
            <a:extLst>
              <a:ext uri="{FF2B5EF4-FFF2-40B4-BE49-F238E27FC236}">
                <a16:creationId xmlns:a16="http://schemas.microsoft.com/office/drawing/2014/main" id="{D2A2D5A6-10EB-8ACD-C151-BB902671D803}"/>
              </a:ext>
            </a:extLst>
          </p:cNvPr>
          <p:cNvSpPr txBox="1"/>
          <p:nvPr/>
        </p:nvSpPr>
        <p:spPr>
          <a:xfrm>
            <a:off x="658758" y="17007"/>
            <a:ext cx="10783043" cy="3216265"/>
          </a:xfrm>
          <a:prstGeom prst="rect">
            <a:avLst/>
          </a:prstGeom>
          <a:noFill/>
        </p:spPr>
        <p:txBody>
          <a:bodyPr wrap="square" rtlCol="0">
            <a:spAutoFit/>
          </a:bodyPr>
          <a:lstStyle/>
          <a:p>
            <a:r>
              <a:rPr lang="lt-LT" sz="2600" b="1"/>
              <a:t>Redagavimas, paviešinimas, ištrynimas (a)</a:t>
            </a:r>
            <a:endParaRPr lang="lt-LT" b="1"/>
          </a:p>
          <a:p>
            <a:endParaRPr lang="lt-LT" sz="1500"/>
          </a:p>
          <a:p>
            <a:r>
              <a:rPr lang="lt-LT"/>
              <a:t>1. Jei ataskaita išsaugota, matysite užrašą „Atn-3 ataskaita sėkmingai išsaugota“, o įmonės ataskaitų sąraše atsiras naujas įrašas.</a:t>
            </a:r>
          </a:p>
          <a:p>
            <a:r>
              <a:rPr lang="lt-LT"/>
              <a:t>2. Jei norite atspausdinti ataskaitą pasirašymui, tuomet paspauskite „Redaguoti“ ir ataskaitos apačioje pasirinkite „Spausdinti ataskaitą“ (spausdindami pasirinkite nustatymą „</a:t>
            </a:r>
            <a:r>
              <a:rPr lang="lt-LT" err="1"/>
              <a:t>Landscape</a:t>
            </a:r>
            <a:r>
              <a:rPr lang="lt-LT"/>
              <a:t>“). Taipogi, spaudžiant „Redaguoti“, išsaugotą ataskaitą galima tikslinti.</a:t>
            </a:r>
          </a:p>
          <a:p>
            <a:r>
              <a:rPr lang="lt-LT"/>
              <a:t>3. Norint paviešinti išsaugotą ataskaitą, spaudžiama „Paviešinti“. </a:t>
            </a:r>
          </a:p>
          <a:p>
            <a:r>
              <a:rPr lang="lt-LT"/>
              <a:t>4. Jei reikia, išsaugotą ataskaitą galima pašalinti, spaudžiama „Ištrinti“.</a:t>
            </a:r>
          </a:p>
          <a:p>
            <a:endParaRPr lang="lt-LT"/>
          </a:p>
          <a:p>
            <a:endParaRPr lang="en-US"/>
          </a:p>
        </p:txBody>
      </p:sp>
      <p:sp>
        <p:nvSpPr>
          <p:cNvPr id="8" name="Rectangle 7">
            <a:extLst>
              <a:ext uri="{FF2B5EF4-FFF2-40B4-BE49-F238E27FC236}">
                <a16:creationId xmlns:a16="http://schemas.microsoft.com/office/drawing/2014/main" id="{908209E2-8F7C-0F01-E0C1-25AEE7DA99CF}"/>
              </a:ext>
            </a:extLst>
          </p:cNvPr>
          <p:cNvSpPr/>
          <p:nvPr/>
        </p:nvSpPr>
        <p:spPr>
          <a:xfrm>
            <a:off x="914400" y="3289342"/>
            <a:ext cx="2209636" cy="47926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FF35716D-04CA-5008-792C-66CD273EFCED}"/>
              </a:ext>
            </a:extLst>
          </p:cNvPr>
          <p:cNvSpPr/>
          <p:nvPr/>
        </p:nvSpPr>
        <p:spPr>
          <a:xfrm>
            <a:off x="206159" y="3298487"/>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D814FE1-70F3-630C-02F3-CECC4FDE4448}"/>
              </a:ext>
            </a:extLst>
          </p:cNvPr>
          <p:cNvSpPr txBox="1"/>
          <p:nvPr/>
        </p:nvSpPr>
        <p:spPr>
          <a:xfrm>
            <a:off x="261352" y="3344207"/>
            <a:ext cx="432000" cy="432000"/>
          </a:xfrm>
          <a:prstGeom prst="rect">
            <a:avLst/>
          </a:prstGeom>
          <a:noFill/>
        </p:spPr>
        <p:txBody>
          <a:bodyPr wrap="square" rtlCol="0">
            <a:spAutoFit/>
          </a:bodyPr>
          <a:lstStyle/>
          <a:p>
            <a:r>
              <a:rPr lang="lt-LT" b="1">
                <a:solidFill>
                  <a:srgbClr val="FF0000"/>
                </a:solidFill>
              </a:rPr>
              <a:t>1</a:t>
            </a:r>
            <a:endParaRPr lang="en-US" b="1">
              <a:solidFill>
                <a:srgbClr val="FF0000"/>
              </a:solidFill>
            </a:endParaRPr>
          </a:p>
        </p:txBody>
      </p:sp>
      <p:sp>
        <p:nvSpPr>
          <p:cNvPr id="15" name="Rectangle 14">
            <a:extLst>
              <a:ext uri="{FF2B5EF4-FFF2-40B4-BE49-F238E27FC236}">
                <a16:creationId xmlns:a16="http://schemas.microsoft.com/office/drawing/2014/main" id="{2CD0B5F1-C485-1874-C007-FD8B4CAD19B4}"/>
              </a:ext>
            </a:extLst>
          </p:cNvPr>
          <p:cNvSpPr/>
          <p:nvPr/>
        </p:nvSpPr>
        <p:spPr>
          <a:xfrm flipV="1">
            <a:off x="9871936" y="4911208"/>
            <a:ext cx="885931" cy="31139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E0BADC49-8EBF-88B6-B148-18107716E536}"/>
              </a:ext>
            </a:extLst>
          </p:cNvPr>
          <p:cNvSpPr/>
          <p:nvPr/>
        </p:nvSpPr>
        <p:spPr>
          <a:xfrm>
            <a:off x="10085883" y="4269946"/>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0896E2-3FF4-4A3B-25A3-A6231FB5895B}"/>
              </a:ext>
            </a:extLst>
          </p:cNvPr>
          <p:cNvSpPr txBox="1"/>
          <p:nvPr/>
        </p:nvSpPr>
        <p:spPr>
          <a:xfrm>
            <a:off x="9178110" y="4292187"/>
            <a:ext cx="432000" cy="432000"/>
          </a:xfrm>
          <a:prstGeom prst="rect">
            <a:avLst/>
          </a:prstGeom>
          <a:noFill/>
        </p:spPr>
        <p:txBody>
          <a:bodyPr wrap="square" rtlCol="0">
            <a:spAutoFit/>
          </a:bodyPr>
          <a:lstStyle/>
          <a:p>
            <a:r>
              <a:rPr lang="lt-LT" b="1">
                <a:solidFill>
                  <a:srgbClr val="FF0000"/>
                </a:solidFill>
              </a:rPr>
              <a:t> 2</a:t>
            </a:r>
            <a:endParaRPr lang="en-US" b="1">
              <a:solidFill>
                <a:srgbClr val="FF0000"/>
              </a:solidFill>
            </a:endParaRPr>
          </a:p>
        </p:txBody>
      </p:sp>
      <p:sp>
        <p:nvSpPr>
          <p:cNvPr id="19" name="Rectangle 18">
            <a:extLst>
              <a:ext uri="{FF2B5EF4-FFF2-40B4-BE49-F238E27FC236}">
                <a16:creationId xmlns:a16="http://schemas.microsoft.com/office/drawing/2014/main" id="{6910539A-A4E0-3325-419F-444B93BA2639}"/>
              </a:ext>
            </a:extLst>
          </p:cNvPr>
          <p:cNvSpPr/>
          <p:nvPr/>
        </p:nvSpPr>
        <p:spPr>
          <a:xfrm>
            <a:off x="9124335" y="4911212"/>
            <a:ext cx="707923" cy="31139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E3F003FF-D87C-A113-01AB-47FB51D77D75}"/>
              </a:ext>
            </a:extLst>
          </p:cNvPr>
          <p:cNvSpPr/>
          <p:nvPr/>
        </p:nvSpPr>
        <p:spPr>
          <a:xfrm>
            <a:off x="9150513" y="4260802"/>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B96AC0F-8507-4B27-3F85-D36E96A341EF}"/>
              </a:ext>
            </a:extLst>
          </p:cNvPr>
          <p:cNvSpPr txBox="1"/>
          <p:nvPr/>
        </p:nvSpPr>
        <p:spPr>
          <a:xfrm>
            <a:off x="10141076" y="4283043"/>
            <a:ext cx="432000" cy="432000"/>
          </a:xfrm>
          <a:prstGeom prst="rect">
            <a:avLst/>
          </a:prstGeom>
          <a:noFill/>
        </p:spPr>
        <p:txBody>
          <a:bodyPr wrap="square" rtlCol="0">
            <a:spAutoFit/>
          </a:bodyPr>
          <a:lstStyle/>
          <a:p>
            <a:r>
              <a:rPr lang="lt-LT" b="1">
                <a:solidFill>
                  <a:srgbClr val="FF0000"/>
                </a:solidFill>
              </a:rPr>
              <a:t>3</a:t>
            </a:r>
            <a:endParaRPr lang="en-US" b="1">
              <a:solidFill>
                <a:srgbClr val="FF0000"/>
              </a:solidFill>
            </a:endParaRPr>
          </a:p>
        </p:txBody>
      </p:sp>
      <p:sp>
        <p:nvSpPr>
          <p:cNvPr id="22" name="Flowchart: Connector 21">
            <a:extLst>
              <a:ext uri="{FF2B5EF4-FFF2-40B4-BE49-F238E27FC236}">
                <a16:creationId xmlns:a16="http://schemas.microsoft.com/office/drawing/2014/main" id="{58B2B63C-E9DF-2603-E442-134112E9D346}"/>
              </a:ext>
            </a:extLst>
          </p:cNvPr>
          <p:cNvSpPr/>
          <p:nvPr/>
        </p:nvSpPr>
        <p:spPr>
          <a:xfrm>
            <a:off x="10966060" y="4255611"/>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B6D95C6-9965-F91F-8A4E-6C5C94E1DDA1}"/>
              </a:ext>
            </a:extLst>
          </p:cNvPr>
          <p:cNvSpPr txBox="1"/>
          <p:nvPr/>
        </p:nvSpPr>
        <p:spPr>
          <a:xfrm>
            <a:off x="11021253" y="4292873"/>
            <a:ext cx="432000" cy="432000"/>
          </a:xfrm>
          <a:prstGeom prst="rect">
            <a:avLst/>
          </a:prstGeom>
          <a:noFill/>
        </p:spPr>
        <p:txBody>
          <a:bodyPr wrap="square" rtlCol="0">
            <a:spAutoFit/>
          </a:bodyPr>
          <a:lstStyle/>
          <a:p>
            <a:r>
              <a:rPr lang="lt-LT" b="1">
                <a:solidFill>
                  <a:srgbClr val="FF0000"/>
                </a:solidFill>
              </a:rPr>
              <a:t>4</a:t>
            </a:r>
            <a:endParaRPr lang="en-US" b="1">
              <a:solidFill>
                <a:srgbClr val="FF0000"/>
              </a:solidFill>
            </a:endParaRPr>
          </a:p>
        </p:txBody>
      </p:sp>
    </p:spTree>
    <p:extLst>
      <p:ext uri="{BB962C8B-B14F-4D97-AF65-F5344CB8AC3E}">
        <p14:creationId xmlns:p14="http://schemas.microsoft.com/office/powerpoint/2010/main" val="1720228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EFB5-7336-9E43-DB4F-C4FD67C998F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00249EF-5F44-BADE-1C00-05F0433BBD10}"/>
              </a:ext>
            </a:extLst>
          </p:cNvPr>
          <p:cNvPicPr>
            <a:picLocks noChangeAspect="1"/>
          </p:cNvPicPr>
          <p:nvPr/>
        </p:nvPicPr>
        <p:blipFill>
          <a:blip r:embed="rId2"/>
          <a:stretch>
            <a:fillRect/>
          </a:stretch>
        </p:blipFill>
        <p:spPr>
          <a:xfrm>
            <a:off x="495468" y="3433065"/>
            <a:ext cx="11147855" cy="499869"/>
          </a:xfrm>
          <a:prstGeom prst="rect">
            <a:avLst/>
          </a:prstGeom>
        </p:spPr>
      </p:pic>
      <p:pic>
        <p:nvPicPr>
          <p:cNvPr id="10" name="Paveikslėlis 9">
            <a:extLst>
              <a:ext uri="{FF2B5EF4-FFF2-40B4-BE49-F238E27FC236}">
                <a16:creationId xmlns:a16="http://schemas.microsoft.com/office/drawing/2014/main" id="{6A4AEDC3-8701-23F1-A082-7E2E878D83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8016950C-DEEC-4DCA-AA91-A981FB363E02}"/>
              </a:ext>
            </a:extLst>
          </p:cNvPr>
          <p:cNvSpPr>
            <a:spLocks noGrp="1"/>
          </p:cNvSpPr>
          <p:nvPr>
            <p:ph type="title"/>
          </p:nvPr>
        </p:nvSpPr>
        <p:spPr>
          <a:xfrm>
            <a:off x="658759" y="137652"/>
            <a:ext cx="11037773" cy="2550928"/>
          </a:xfrm>
        </p:spPr>
        <p:txBody>
          <a:bodyPr>
            <a:noAutofit/>
          </a:bodyPr>
          <a:lstStyle/>
          <a:p>
            <a:pPr marL="72000" indent="-324000">
              <a:lnSpc>
                <a:spcPct val="114000"/>
              </a:lnSpc>
            </a:pPr>
            <a:r>
              <a:rPr lang="lt-LT" sz="2800" b="1"/>
              <a:t>  </a:t>
            </a:r>
            <a:br>
              <a:rPr lang="lt-LT" sz="2800" b="1"/>
            </a:br>
            <a:r>
              <a:rPr lang="lt-LT" sz="2800" b="1"/>
              <a:t> </a:t>
            </a:r>
            <a:endParaRPr lang="en-US" sz="1500" b="1">
              <a:solidFill>
                <a:srgbClr val="FF0000"/>
              </a:solidFill>
              <a:latin typeface="+mn-lt"/>
            </a:endParaRPr>
          </a:p>
        </p:txBody>
      </p:sp>
      <p:sp>
        <p:nvSpPr>
          <p:cNvPr id="2" name="Slide Number Placeholder 1">
            <a:extLst>
              <a:ext uri="{FF2B5EF4-FFF2-40B4-BE49-F238E27FC236}">
                <a16:creationId xmlns:a16="http://schemas.microsoft.com/office/drawing/2014/main" id="{2295DB5F-0B31-D7FA-63D3-6B50C65A0B40}"/>
              </a:ext>
            </a:extLst>
          </p:cNvPr>
          <p:cNvSpPr>
            <a:spLocks noGrp="1"/>
          </p:cNvSpPr>
          <p:nvPr>
            <p:ph type="sldNum" sz="quarter" idx="12"/>
          </p:nvPr>
        </p:nvSpPr>
        <p:spPr>
          <a:xfrm>
            <a:off x="8610599" y="6432550"/>
            <a:ext cx="3437468" cy="365125"/>
          </a:xfrm>
        </p:spPr>
        <p:txBody>
          <a:bodyPr/>
          <a:lstStyle/>
          <a:p>
            <a:fld id="{49EC5416-78B8-4F37-B286-A40543F63F6D}" type="slidenum">
              <a:rPr lang="en-US" smtClean="0"/>
              <a:pPr/>
              <a:t>24</a:t>
            </a:fld>
            <a:endParaRPr lang="en-US"/>
          </a:p>
        </p:txBody>
      </p:sp>
      <p:sp>
        <p:nvSpPr>
          <p:cNvPr id="9" name="TextBox 8">
            <a:extLst>
              <a:ext uri="{FF2B5EF4-FFF2-40B4-BE49-F238E27FC236}">
                <a16:creationId xmlns:a16="http://schemas.microsoft.com/office/drawing/2014/main" id="{BD96FDF0-1B7E-2541-AE6F-F529323CC069}"/>
              </a:ext>
            </a:extLst>
          </p:cNvPr>
          <p:cNvSpPr txBox="1"/>
          <p:nvPr/>
        </p:nvSpPr>
        <p:spPr>
          <a:xfrm>
            <a:off x="495468" y="504877"/>
            <a:ext cx="10655132" cy="2862322"/>
          </a:xfrm>
          <a:prstGeom prst="rect">
            <a:avLst/>
          </a:prstGeom>
          <a:noFill/>
        </p:spPr>
        <p:txBody>
          <a:bodyPr wrap="square">
            <a:spAutoFit/>
          </a:bodyPr>
          <a:lstStyle/>
          <a:p>
            <a:r>
              <a:rPr lang="lt-LT" sz="3600" b="1"/>
              <a:t>Redagavimas, paviešinimas, ištrynimas (b)</a:t>
            </a:r>
          </a:p>
          <a:p>
            <a:endParaRPr lang="lt-LT" sz="3600" b="1">
              <a:latin typeface="+mj-lt"/>
              <a:ea typeface="+mj-ea"/>
              <a:cs typeface="+mj-cs"/>
            </a:endParaRPr>
          </a:p>
          <a:p>
            <a:endParaRPr lang="lt-LT"/>
          </a:p>
          <a:p>
            <a:pPr marL="342900" indent="-342900">
              <a:buAutoNum type="arabicPeriod"/>
            </a:pPr>
            <a:r>
              <a:rPr lang="lt-LT"/>
              <a:t>Norint patikslinti jau paskelbtą ataskaitą, spaudžiama „Atšaukti“, o patikslinus</a:t>
            </a:r>
            <a:r>
              <a:rPr lang="en-US"/>
              <a:t> </a:t>
            </a:r>
            <a:r>
              <a:rPr lang="en-US" err="1"/>
              <a:t>reikiamą</a:t>
            </a:r>
            <a:r>
              <a:rPr lang="en-US"/>
              <a:t> </a:t>
            </a:r>
            <a:r>
              <a:rPr lang="en-US" err="1"/>
              <a:t>informaciją</a:t>
            </a:r>
            <a:r>
              <a:rPr lang="en-US"/>
              <a:t> </a:t>
            </a:r>
            <a:r>
              <a:rPr lang="en-US" err="1"/>
              <a:t>išsaugoti</a:t>
            </a:r>
            <a:r>
              <a:rPr lang="en-US"/>
              <a:t> </a:t>
            </a:r>
            <a:r>
              <a:rPr lang="en-US" err="1"/>
              <a:t>ir</a:t>
            </a:r>
            <a:r>
              <a:rPr lang="en-US"/>
              <a:t> </a:t>
            </a:r>
            <a:r>
              <a:rPr lang="lt-LT"/>
              <a:t>vėl </a:t>
            </a:r>
            <a:r>
              <a:rPr lang="en-US" err="1"/>
              <a:t>paviešin</a:t>
            </a:r>
            <a:r>
              <a:rPr lang="lt-LT" err="1"/>
              <a:t>ti</a:t>
            </a:r>
            <a:r>
              <a:rPr lang="lt-LT"/>
              <a:t>. </a:t>
            </a:r>
          </a:p>
          <a:p>
            <a:pPr marL="342900" indent="-342900">
              <a:buAutoNum type="arabicPeriod"/>
            </a:pPr>
            <a:r>
              <a:rPr lang="lt-LT"/>
              <a:t>Paviešintą ataskaitą galima peržiūrėti ir atsispausdinti paviešintą versiją (t. y. be duomenų apie asmenį, atsakingą už ataskaitos pildymą, ir ataskaitą pasirašantį asmenį).</a:t>
            </a:r>
            <a:endParaRPr lang="en-US"/>
          </a:p>
          <a:p>
            <a:endParaRPr lang="lt-LT"/>
          </a:p>
        </p:txBody>
      </p:sp>
      <p:sp>
        <p:nvSpPr>
          <p:cNvPr id="11" name="Rectangle 10">
            <a:extLst>
              <a:ext uri="{FF2B5EF4-FFF2-40B4-BE49-F238E27FC236}">
                <a16:creationId xmlns:a16="http://schemas.microsoft.com/office/drawing/2014/main" id="{F7AD247E-E69C-C637-A0DF-CABE279FEAD4}"/>
              </a:ext>
            </a:extLst>
          </p:cNvPr>
          <p:cNvSpPr/>
          <p:nvPr/>
        </p:nvSpPr>
        <p:spPr>
          <a:xfrm>
            <a:off x="9753600" y="3529781"/>
            <a:ext cx="884902" cy="29037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7E1EE3-1553-86FA-CDBF-7D0991154E93}"/>
              </a:ext>
            </a:extLst>
          </p:cNvPr>
          <p:cNvSpPr/>
          <p:nvPr/>
        </p:nvSpPr>
        <p:spPr>
          <a:xfrm>
            <a:off x="8935720" y="3529781"/>
            <a:ext cx="798542" cy="29037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CF05D4C1-2A5C-9F87-6865-F24168200A94}"/>
              </a:ext>
            </a:extLst>
          </p:cNvPr>
          <p:cNvSpPr/>
          <p:nvPr/>
        </p:nvSpPr>
        <p:spPr>
          <a:xfrm>
            <a:off x="9903105" y="2936427"/>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62DFB875-A01B-91E5-BAED-FE02C89EEFEB}"/>
              </a:ext>
            </a:extLst>
          </p:cNvPr>
          <p:cNvSpPr/>
          <p:nvPr/>
        </p:nvSpPr>
        <p:spPr>
          <a:xfrm>
            <a:off x="9039942" y="2936427"/>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C8BF09A-F39E-BC4E-A905-6847F04005B1}"/>
              </a:ext>
            </a:extLst>
          </p:cNvPr>
          <p:cNvSpPr txBox="1"/>
          <p:nvPr/>
        </p:nvSpPr>
        <p:spPr>
          <a:xfrm>
            <a:off x="9903105" y="2965879"/>
            <a:ext cx="432000" cy="432000"/>
          </a:xfrm>
          <a:prstGeom prst="rect">
            <a:avLst/>
          </a:prstGeom>
          <a:noFill/>
        </p:spPr>
        <p:txBody>
          <a:bodyPr wrap="square" rtlCol="0">
            <a:spAutoFit/>
          </a:bodyPr>
          <a:lstStyle/>
          <a:p>
            <a:r>
              <a:rPr lang="lt-LT" b="1">
                <a:solidFill>
                  <a:srgbClr val="FF0000"/>
                </a:solidFill>
              </a:rPr>
              <a:t> 1</a:t>
            </a:r>
            <a:endParaRPr lang="en-US" b="1">
              <a:solidFill>
                <a:srgbClr val="FF0000"/>
              </a:solidFill>
            </a:endParaRPr>
          </a:p>
        </p:txBody>
      </p:sp>
      <p:sp>
        <p:nvSpPr>
          <p:cNvPr id="17" name="TextBox 16">
            <a:extLst>
              <a:ext uri="{FF2B5EF4-FFF2-40B4-BE49-F238E27FC236}">
                <a16:creationId xmlns:a16="http://schemas.microsoft.com/office/drawing/2014/main" id="{4EC1640B-4549-B969-7DA5-89F09BD5C03B}"/>
              </a:ext>
            </a:extLst>
          </p:cNvPr>
          <p:cNvSpPr txBox="1"/>
          <p:nvPr/>
        </p:nvSpPr>
        <p:spPr>
          <a:xfrm>
            <a:off x="9115814" y="2965879"/>
            <a:ext cx="432000" cy="432000"/>
          </a:xfrm>
          <a:prstGeom prst="rect">
            <a:avLst/>
          </a:prstGeom>
          <a:noFill/>
        </p:spPr>
        <p:txBody>
          <a:bodyPr wrap="square" rtlCol="0">
            <a:spAutoFit/>
          </a:bodyPr>
          <a:lstStyle/>
          <a:p>
            <a:r>
              <a:rPr lang="lt-LT" b="1">
                <a:solidFill>
                  <a:srgbClr val="FF0000"/>
                </a:solidFill>
              </a:rPr>
              <a:t>2</a:t>
            </a:r>
            <a:endParaRPr lang="en-US" b="1">
              <a:solidFill>
                <a:srgbClr val="FF0000"/>
              </a:solidFill>
            </a:endParaRPr>
          </a:p>
        </p:txBody>
      </p:sp>
    </p:spTree>
    <p:extLst>
      <p:ext uri="{BB962C8B-B14F-4D97-AF65-F5344CB8AC3E}">
        <p14:creationId xmlns:p14="http://schemas.microsoft.com/office/powerpoint/2010/main" val="4074560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C6CDA-9BAE-043F-CDB9-CF728BFACA23}"/>
              </a:ext>
            </a:extLst>
          </p:cNvPr>
          <p:cNvSpPr>
            <a:spLocks noGrp="1"/>
          </p:cNvSpPr>
          <p:nvPr>
            <p:ph type="sldNum" sz="quarter" idx="12"/>
          </p:nvPr>
        </p:nvSpPr>
        <p:spPr>
          <a:xfrm>
            <a:off x="8610599" y="6432550"/>
            <a:ext cx="3412067" cy="365125"/>
          </a:xfrm>
        </p:spPr>
        <p:txBody>
          <a:bodyPr/>
          <a:lstStyle/>
          <a:p>
            <a:fld id="{49EC5416-78B8-4F37-B286-A40543F63F6D}" type="slidenum">
              <a:rPr lang="en-US" smtClean="0"/>
              <a:pPr/>
              <a:t>25</a:t>
            </a:fld>
            <a:endParaRPr lang="en-US"/>
          </a:p>
        </p:txBody>
      </p:sp>
      <p:sp>
        <p:nvSpPr>
          <p:cNvPr id="9" name="TextBox 8">
            <a:extLst>
              <a:ext uri="{FF2B5EF4-FFF2-40B4-BE49-F238E27FC236}">
                <a16:creationId xmlns:a16="http://schemas.microsoft.com/office/drawing/2014/main" id="{DF4FF96F-1816-28AF-6D7A-CC0F335A1926}"/>
              </a:ext>
            </a:extLst>
          </p:cNvPr>
          <p:cNvSpPr txBox="1"/>
          <p:nvPr/>
        </p:nvSpPr>
        <p:spPr>
          <a:xfrm>
            <a:off x="890081" y="1517466"/>
            <a:ext cx="10854813" cy="3059427"/>
          </a:xfrm>
          <a:prstGeom prst="rect">
            <a:avLst/>
          </a:prstGeom>
          <a:noFill/>
        </p:spPr>
        <p:txBody>
          <a:bodyPr wrap="square">
            <a:spAutoFit/>
          </a:bodyPr>
          <a:lstStyle/>
          <a:p>
            <a:r>
              <a:rPr lang="lt-LT" sz="3600">
                <a:latin typeface="+mj-lt"/>
              </a:rPr>
              <a:t>Dėl papildomai iškilusių klausimų galite kreiptis:</a:t>
            </a:r>
          </a:p>
          <a:p>
            <a:pPr marL="571500" indent="-571500">
              <a:lnSpc>
                <a:spcPct val="150000"/>
              </a:lnSpc>
              <a:buFont typeface="Arial" panose="020B0604020202020204" pitchFamily="34" charset="0"/>
              <a:buChar char="•"/>
            </a:pPr>
            <a:r>
              <a:rPr lang="lt-LT" sz="3600">
                <a:latin typeface="+mj-lt"/>
              </a:rPr>
              <a:t>tel.</a:t>
            </a:r>
            <a:r>
              <a:rPr lang="lt-LT" sz="3600"/>
              <a:t> </a:t>
            </a:r>
            <a:r>
              <a:rPr lang="en-GB" sz="3600" b="1">
                <a:solidFill>
                  <a:schemeClr val="accent1">
                    <a:lumMod val="75000"/>
                  </a:schemeClr>
                </a:solidFill>
                <a:latin typeface="+mj-lt"/>
              </a:rPr>
              <a:t>+370</a:t>
            </a:r>
            <a:r>
              <a:rPr lang="lt-LT" sz="3600" b="1">
                <a:solidFill>
                  <a:schemeClr val="accent1">
                    <a:lumMod val="75000"/>
                  </a:schemeClr>
                </a:solidFill>
                <a:latin typeface="+mj-lt"/>
              </a:rPr>
              <a:t> 5 219 7000 </a:t>
            </a:r>
            <a:r>
              <a:rPr lang="lt-LT" sz="3600">
                <a:latin typeface="+mj-lt"/>
              </a:rPr>
              <a:t>(autoatsakiklyje pasirenkant </a:t>
            </a:r>
            <a:r>
              <a:rPr lang="lt-LT" sz="3600" b="1">
                <a:solidFill>
                  <a:schemeClr val="accent1">
                    <a:lumMod val="75000"/>
                  </a:schemeClr>
                </a:solidFill>
                <a:latin typeface="+mj-lt"/>
              </a:rPr>
              <a:t>3</a:t>
            </a:r>
            <a:r>
              <a:rPr lang="lt-LT" sz="3600">
                <a:latin typeface="+mj-lt"/>
              </a:rPr>
              <a:t>)</a:t>
            </a:r>
          </a:p>
          <a:p>
            <a:pPr marL="571500" indent="-571500">
              <a:lnSpc>
                <a:spcPct val="150000"/>
              </a:lnSpc>
              <a:buFont typeface="Arial" panose="020B0604020202020204" pitchFamily="34" charset="0"/>
              <a:buChar char="•"/>
            </a:pPr>
            <a:r>
              <a:rPr lang="lt-LT" sz="3600">
                <a:latin typeface="+mj-lt"/>
              </a:rPr>
              <a:t>el. paštu </a:t>
            </a:r>
            <a:r>
              <a:rPr lang="lt-LT" sz="3600" b="1" err="1">
                <a:solidFill>
                  <a:schemeClr val="accent1">
                    <a:lumMod val="75000"/>
                  </a:schemeClr>
                </a:solidFill>
                <a:latin typeface="+mj-lt"/>
                <a:hlinkClick r:id="rId2">
                  <a:extLst>
                    <a:ext uri="{A12FA001-AC4F-418D-AE19-62706E023703}">
                      <ahyp:hlinkClr xmlns:ahyp="http://schemas.microsoft.com/office/drawing/2018/hyperlinkcolor" val="tx"/>
                    </a:ext>
                  </a:extLst>
                </a:hlinkClick>
              </a:rPr>
              <a:t>Ataskaitos_PV@vpt.lt</a:t>
            </a:r>
            <a:r>
              <a:rPr lang="lt-LT" sz="3600" b="1">
                <a:solidFill>
                  <a:schemeClr val="accent1">
                    <a:lumMod val="75000"/>
                  </a:schemeClr>
                </a:solidFill>
                <a:latin typeface="+mj-lt"/>
              </a:rPr>
              <a:t> </a:t>
            </a:r>
            <a:r>
              <a:rPr lang="lt-LT" sz="3600">
                <a:latin typeface="+mj-lt"/>
              </a:rPr>
              <a:t>arba</a:t>
            </a:r>
            <a:r>
              <a:rPr lang="lt-LT" sz="3600" b="1">
                <a:solidFill>
                  <a:schemeClr val="accent1">
                    <a:lumMod val="75000"/>
                  </a:schemeClr>
                </a:solidFill>
                <a:latin typeface="+mj-lt"/>
              </a:rPr>
              <a:t> </a:t>
            </a:r>
            <a:r>
              <a:rPr lang="lt-LT" sz="3600" b="1" err="1">
                <a:solidFill>
                  <a:schemeClr val="accent1">
                    <a:lumMod val="75000"/>
                  </a:schemeClr>
                </a:solidFill>
                <a:latin typeface="+mj-lt"/>
              </a:rPr>
              <a:t>klausk@vpt.lt</a:t>
            </a:r>
            <a:endParaRPr lang="lt-LT" sz="3600" b="1">
              <a:solidFill>
                <a:schemeClr val="accent1">
                  <a:lumMod val="75000"/>
                </a:schemeClr>
              </a:solidFill>
              <a:latin typeface="+mj-lt"/>
            </a:endParaRPr>
          </a:p>
          <a:p>
            <a:pPr>
              <a:lnSpc>
                <a:spcPct val="150000"/>
              </a:lnSpc>
            </a:pPr>
            <a:endParaRPr lang="en-US" sz="3600"/>
          </a:p>
        </p:txBody>
      </p:sp>
      <p:pic>
        <p:nvPicPr>
          <p:cNvPr id="10" name="Paveikslėlis 9">
            <a:extLst>
              <a:ext uri="{FF2B5EF4-FFF2-40B4-BE49-F238E27FC236}">
                <a16:creationId xmlns:a16="http://schemas.microsoft.com/office/drawing/2014/main" id="{5935E1AA-85BA-1E64-FA85-69A3374375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Tree>
    <p:extLst>
      <p:ext uri="{BB962C8B-B14F-4D97-AF65-F5344CB8AC3E}">
        <p14:creationId xmlns:p14="http://schemas.microsoft.com/office/powerpoint/2010/main" val="48653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4D18C-C108-B132-5BF0-263D26708ADA}"/>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CD4DF7BC-CD9D-288D-2C56-0E37AA61ED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4902E813-98AD-293C-C5E7-4C1481B349F1}"/>
              </a:ext>
            </a:extLst>
          </p:cNvPr>
          <p:cNvSpPr>
            <a:spLocks noGrp="1"/>
          </p:cNvSpPr>
          <p:nvPr>
            <p:ph type="sldNum" sz="quarter" idx="12"/>
          </p:nvPr>
        </p:nvSpPr>
        <p:spPr>
          <a:xfrm>
            <a:off x="8610599" y="6432550"/>
            <a:ext cx="3369733" cy="365125"/>
          </a:xfrm>
        </p:spPr>
        <p:txBody>
          <a:bodyPr/>
          <a:lstStyle/>
          <a:p>
            <a:fld id="{49EC5416-78B8-4F37-B286-A40543F63F6D}" type="slidenum">
              <a:rPr lang="en-US" smtClean="0"/>
              <a:pPr/>
              <a:t>3</a:t>
            </a:fld>
            <a:endParaRPr lang="en-US"/>
          </a:p>
        </p:txBody>
      </p:sp>
      <p:sp>
        <p:nvSpPr>
          <p:cNvPr id="5" name="TextBox 4">
            <a:extLst>
              <a:ext uri="{FF2B5EF4-FFF2-40B4-BE49-F238E27FC236}">
                <a16:creationId xmlns:a16="http://schemas.microsoft.com/office/drawing/2014/main" id="{613902A9-6754-1FEF-7162-3173AFC66920}"/>
              </a:ext>
            </a:extLst>
          </p:cNvPr>
          <p:cNvSpPr txBox="1"/>
          <p:nvPr/>
        </p:nvSpPr>
        <p:spPr>
          <a:xfrm>
            <a:off x="1834912" y="2497027"/>
            <a:ext cx="9662160" cy="1015663"/>
          </a:xfrm>
          <a:prstGeom prst="rect">
            <a:avLst/>
          </a:prstGeom>
          <a:noFill/>
        </p:spPr>
        <p:txBody>
          <a:bodyPr wrap="square">
            <a:spAutoFit/>
          </a:bodyPr>
          <a:lstStyle/>
          <a:p>
            <a:pPr marL="400050" indent="-400050">
              <a:buAutoNum type="romanUcPeriod"/>
            </a:pPr>
            <a:r>
              <a:rPr lang="lt-LT" sz="3000" b="1">
                <a:latin typeface="+mj-lt"/>
              </a:rPr>
              <a:t>Prisijungimas</a:t>
            </a:r>
          </a:p>
          <a:p>
            <a:endParaRPr lang="lt-LT" sz="3000">
              <a:latin typeface="+mj-lt"/>
            </a:endParaRPr>
          </a:p>
        </p:txBody>
      </p:sp>
    </p:spTree>
    <p:extLst>
      <p:ext uri="{BB962C8B-B14F-4D97-AF65-F5344CB8AC3E}">
        <p14:creationId xmlns:p14="http://schemas.microsoft.com/office/powerpoint/2010/main" val="290125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7A90317-21CD-1552-4AB5-9068AAAB59FB}"/>
              </a:ext>
            </a:extLst>
          </p:cNvPr>
          <p:cNvPicPr>
            <a:picLocks noChangeAspect="1"/>
          </p:cNvPicPr>
          <p:nvPr/>
        </p:nvPicPr>
        <p:blipFill>
          <a:blip r:embed="rId2"/>
          <a:stretch>
            <a:fillRect/>
          </a:stretch>
        </p:blipFill>
        <p:spPr>
          <a:xfrm>
            <a:off x="847532" y="3611770"/>
            <a:ext cx="10115436" cy="2530059"/>
          </a:xfrm>
          <a:prstGeom prst="rect">
            <a:avLst/>
          </a:prstGeom>
        </p:spPr>
      </p:pic>
      <p:sp>
        <p:nvSpPr>
          <p:cNvPr id="2" name="Pavadinimas 1"/>
          <p:cNvSpPr>
            <a:spLocks noGrp="1"/>
          </p:cNvSpPr>
          <p:nvPr>
            <p:ph type="title"/>
          </p:nvPr>
        </p:nvSpPr>
        <p:spPr>
          <a:xfrm>
            <a:off x="847532" y="327802"/>
            <a:ext cx="10515600" cy="845015"/>
          </a:xfrm>
        </p:spPr>
        <p:txBody>
          <a:bodyPr>
            <a:noAutofit/>
          </a:bodyPr>
          <a:lstStyle/>
          <a:p>
            <a:br>
              <a:rPr lang="lt-LT" sz="2000" b="1"/>
            </a:br>
            <a:br>
              <a:rPr lang="lt-LT" sz="2000" b="1"/>
            </a:br>
            <a:r>
              <a:rPr lang="lt-LT" sz="2600" b="1">
                <a:latin typeface="+mn-lt"/>
              </a:rPr>
              <a:t>Prisijungimas prie Ataskaitų teikimo modulio (a)</a:t>
            </a: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EA36A664-3300-44CB-2F8B-4BA973B18A4D}"/>
              </a:ext>
            </a:extLst>
          </p:cNvPr>
          <p:cNvSpPr>
            <a:spLocks noGrp="1"/>
          </p:cNvSpPr>
          <p:nvPr>
            <p:ph type="sldNum" sz="quarter" idx="12"/>
          </p:nvPr>
        </p:nvSpPr>
        <p:spPr>
          <a:xfrm>
            <a:off x="8610600" y="6432550"/>
            <a:ext cx="3378200" cy="365125"/>
          </a:xfrm>
        </p:spPr>
        <p:txBody>
          <a:bodyPr/>
          <a:lstStyle/>
          <a:p>
            <a:fld id="{49EC5416-78B8-4F37-B286-A40543F63F6D}" type="slidenum">
              <a:rPr lang="en-US" smtClean="0"/>
              <a:pPr/>
              <a:t>4</a:t>
            </a:fld>
            <a:endParaRPr lang="en-US"/>
          </a:p>
        </p:txBody>
      </p:sp>
      <p:sp>
        <p:nvSpPr>
          <p:cNvPr id="11" name="TextBox 10">
            <a:extLst>
              <a:ext uri="{FF2B5EF4-FFF2-40B4-BE49-F238E27FC236}">
                <a16:creationId xmlns:a16="http://schemas.microsoft.com/office/drawing/2014/main" id="{53139AEB-B497-B1A3-5C6B-9490F9A9EEB0}"/>
              </a:ext>
            </a:extLst>
          </p:cNvPr>
          <p:cNvSpPr txBox="1"/>
          <p:nvPr/>
        </p:nvSpPr>
        <p:spPr>
          <a:xfrm>
            <a:off x="840299" y="1506141"/>
            <a:ext cx="10638503" cy="4090607"/>
          </a:xfrm>
          <a:prstGeom prst="rect">
            <a:avLst/>
          </a:prstGeom>
          <a:noFill/>
        </p:spPr>
        <p:txBody>
          <a:bodyPr wrap="square">
            <a:spAutoFit/>
          </a:bodyPr>
          <a:lstStyle/>
          <a:p>
            <a:pPr>
              <a:lnSpc>
                <a:spcPct val="115000"/>
              </a:lnSpc>
            </a:pPr>
            <a:r>
              <a:rPr lang="lt-LT" sz="1800" kern="100">
                <a:effectLst/>
                <a:latin typeface="Calibri" panose="020F0502020204030204" pitchFamily="34" charset="0"/>
                <a:ea typeface="Aptos" panose="020B0004020202020204" pitchFamily="34" charset="0"/>
                <a:cs typeface="Times New Roman" panose="02020603050405020304" pitchFamily="18" charset="0"/>
              </a:rPr>
              <a:t>1. Nuo 2025-12-29 norint užpildyti ir pateikti Atn-3 formos metinę ataskaitą, turėsite prisijungti</a:t>
            </a:r>
            <a:r>
              <a:rPr lang="lt-LT" kern="100">
                <a:latin typeface="Calibri" panose="020F0502020204030204" pitchFamily="34" charset="0"/>
                <a:ea typeface="Aptos" panose="020B0004020202020204" pitchFamily="34" charset="0"/>
                <a:cs typeface="Times New Roman" panose="02020603050405020304" pitchFamily="18" charset="0"/>
              </a:rPr>
              <a:t> prie Ataskaitų teikimo modulio (</a:t>
            </a:r>
            <a:r>
              <a:rPr lang="lt-LT"/>
              <a:t>VPT ATM – Ataskaitos</a:t>
            </a:r>
            <a:r>
              <a:rPr lang="lt-LT" kern="100">
                <a:latin typeface="Calibri" panose="020F0502020204030204" pitchFamily="34" charset="0"/>
                <a:ea typeface="Aptos" panose="020B0004020202020204" pitchFamily="34" charset="0"/>
                <a:cs typeface="Times New Roman" panose="02020603050405020304" pitchFamily="18" charset="0"/>
              </a:rPr>
              <a:t>) adresu </a:t>
            </a:r>
            <a:r>
              <a:rPr lang="lt-LT" kern="100">
                <a:latin typeface="Calibri" panose="020F0502020204030204" pitchFamily="34" charset="0"/>
                <a:ea typeface="Aptos" panose="020B0004020202020204" pitchFamily="34" charset="0"/>
                <a:cs typeface="Times New Roman" panose="02020603050405020304" pitchFamily="18" charset="0"/>
                <a:hlinkClick r:id="rId9"/>
              </a:rPr>
              <a:t>https://ataskaitos.eviesiejipirkimai.lt/</a:t>
            </a:r>
            <a:r>
              <a:rPr lang="lt-LT" kern="100">
                <a:latin typeface="Calibri" panose="020F0502020204030204" pitchFamily="34" charset="0"/>
                <a:ea typeface="Aptos" panose="020B0004020202020204" pitchFamily="34" charset="0"/>
                <a:cs typeface="Times New Roman" panose="02020603050405020304" pitchFamily="18" charset="0"/>
              </a:rPr>
              <a:t>. Jungtis reikia su</a:t>
            </a:r>
            <a:r>
              <a:rPr lang="lt-LT" sz="1800" kern="100">
                <a:effectLst/>
                <a:latin typeface="Calibri" panose="020F0502020204030204" pitchFamily="34" charset="0"/>
                <a:ea typeface="Aptos" panose="020B0004020202020204" pitchFamily="34" charset="0"/>
                <a:cs typeface="Times New Roman" panose="02020603050405020304" pitchFamily="18" charset="0"/>
              </a:rPr>
              <a:t> </a:t>
            </a:r>
            <a:r>
              <a:rPr lang="lt-LT" sz="1800" b="1" kern="100">
                <a:effectLst/>
                <a:latin typeface="Calibri" panose="020F0502020204030204" pitchFamily="34" charset="0"/>
                <a:ea typeface="Aptos" panose="020B0004020202020204" pitchFamily="34" charset="0"/>
                <a:cs typeface="Times New Roman" panose="02020603050405020304" pitchFamily="18" charset="0"/>
              </a:rPr>
              <a:t>senosios CVP IS  </a:t>
            </a:r>
            <a:r>
              <a:rPr lang="lt-LT" sz="1800" kern="100">
                <a:effectLst/>
                <a:latin typeface="Calibri" panose="020F0502020204030204" pitchFamily="34" charset="0"/>
                <a:ea typeface="Aptos" panose="020B0004020202020204" pitchFamily="34" charset="0"/>
                <a:cs typeface="Times New Roman" panose="02020603050405020304" pitchFamily="18" charset="0"/>
              </a:rPr>
              <a:t>prisijungimais, kuriais jungiatės prie VPM IS, norėdami paviešinti rašytines ir ilgalaikes žodines sutartis.</a:t>
            </a:r>
            <a:endParaRPr lang="lt-LT" kern="100">
              <a:latin typeface="Calibri" panose="020F0502020204030204" pitchFamily="34" charset="0"/>
              <a:ea typeface="Aptos" panose="020B0004020202020204" pitchFamily="34" charset="0"/>
              <a:cs typeface="Times New Roman" panose="02020603050405020304" pitchFamily="18" charset="0"/>
            </a:endParaRPr>
          </a:p>
          <a:p>
            <a:pPr>
              <a:lnSpc>
                <a:spcPct val="115000"/>
              </a:lnSpc>
            </a:pPr>
            <a:r>
              <a:rPr lang="lt-LT" kern="100">
                <a:latin typeface="Calibri" panose="020F0502020204030204" pitchFamily="34" charset="0"/>
                <a:ea typeface="Aptos" panose="020B0004020202020204" pitchFamily="34" charset="0"/>
                <a:cs typeface="Times New Roman" panose="02020603050405020304" pitchFamily="18" charset="0"/>
              </a:rPr>
              <a:t>2. Ataskaitų teikimo modulyje neprisijungus bus galima rasti visas pirkimų vykdytojų paskelbtas Atn-3 formos ataskaitas.</a:t>
            </a:r>
          </a:p>
          <a:p>
            <a:pPr marL="342900" indent="-342900">
              <a:lnSpc>
                <a:spcPct val="115000"/>
              </a:lnSpc>
              <a:spcAft>
                <a:spcPts val="800"/>
              </a:spcAft>
              <a:buAutoNum type="arabicPeriod"/>
            </a:pPr>
            <a:endParaRPr lang="lt-LT" kern="100">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AutoNum type="arabicPeriod"/>
            </a:pPr>
            <a:endParaRPr lang="lt-LT" kern="100">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AutoNum type="arabicPeriod"/>
            </a:pPr>
            <a:endParaRPr lang="lt-LT" kern="100">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AutoNum type="arabicPeriod"/>
            </a:pPr>
            <a:endParaRPr lang="lt-LT" kern="100">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AutoNum type="arabicPeriod"/>
            </a:pPr>
            <a:endParaRPr lang="lt-LT" kern="100">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AutoNum type="arabicPeriod"/>
            </a:pPr>
            <a:endParaRPr lang="lt-LT" kern="100">
              <a:latin typeface="Calibri" panose="020F0502020204030204" pitchFamily="34" charset="0"/>
              <a:ea typeface="Aptos" panose="020B000402020202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619BF29-C072-592C-E392-D51ECA70582A}"/>
              </a:ext>
            </a:extLst>
          </p:cNvPr>
          <p:cNvSpPr/>
          <p:nvPr/>
        </p:nvSpPr>
        <p:spPr>
          <a:xfrm>
            <a:off x="10048568" y="3667432"/>
            <a:ext cx="884903" cy="4326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A833E7-233E-5E64-FA36-33ACF8A74404}"/>
              </a:ext>
            </a:extLst>
          </p:cNvPr>
          <p:cNvSpPr/>
          <p:nvPr/>
        </p:nvSpPr>
        <p:spPr>
          <a:xfrm>
            <a:off x="1179871" y="4876800"/>
            <a:ext cx="2408903" cy="69809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87940C92-ECFD-0B83-AD54-978CEFA6C25A}"/>
              </a:ext>
            </a:extLst>
          </p:cNvPr>
          <p:cNvSpPr/>
          <p:nvPr/>
        </p:nvSpPr>
        <p:spPr>
          <a:xfrm>
            <a:off x="11179276" y="3736258"/>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24C73BB5-7F9D-8499-BB7C-72FC59A8BCD1}"/>
              </a:ext>
            </a:extLst>
          </p:cNvPr>
          <p:cNvSpPr/>
          <p:nvPr/>
        </p:nvSpPr>
        <p:spPr>
          <a:xfrm>
            <a:off x="324465" y="5039494"/>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12A5E9E-2BE5-C944-9277-004524F400CA}"/>
              </a:ext>
            </a:extLst>
          </p:cNvPr>
          <p:cNvSpPr txBox="1"/>
          <p:nvPr/>
        </p:nvSpPr>
        <p:spPr>
          <a:xfrm>
            <a:off x="319513" y="5039494"/>
            <a:ext cx="432621" cy="432000"/>
          </a:xfrm>
          <a:prstGeom prst="rect">
            <a:avLst/>
          </a:prstGeom>
          <a:noFill/>
        </p:spPr>
        <p:txBody>
          <a:bodyPr wrap="square" rtlCol="0">
            <a:spAutoFit/>
          </a:bodyPr>
          <a:lstStyle/>
          <a:p>
            <a:r>
              <a:rPr lang="lt-LT" b="1">
                <a:solidFill>
                  <a:srgbClr val="FF0000"/>
                </a:solidFill>
              </a:rPr>
              <a:t> 2</a:t>
            </a:r>
            <a:endParaRPr lang="en-US" b="1">
              <a:solidFill>
                <a:srgbClr val="FF0000"/>
              </a:solidFill>
            </a:endParaRPr>
          </a:p>
        </p:txBody>
      </p:sp>
      <p:sp>
        <p:nvSpPr>
          <p:cNvPr id="19" name="TextBox 18">
            <a:extLst>
              <a:ext uri="{FF2B5EF4-FFF2-40B4-BE49-F238E27FC236}">
                <a16:creationId xmlns:a16="http://schemas.microsoft.com/office/drawing/2014/main" id="{08E55E5A-B54D-E4EB-D56B-CE34D5C04503}"/>
              </a:ext>
            </a:extLst>
          </p:cNvPr>
          <p:cNvSpPr txBox="1"/>
          <p:nvPr/>
        </p:nvSpPr>
        <p:spPr>
          <a:xfrm>
            <a:off x="11191017" y="3764661"/>
            <a:ext cx="432000" cy="432000"/>
          </a:xfrm>
          <a:prstGeom prst="rect">
            <a:avLst/>
          </a:prstGeom>
          <a:noFill/>
        </p:spPr>
        <p:txBody>
          <a:bodyPr wrap="square" rtlCol="0">
            <a:spAutoFit/>
          </a:bodyPr>
          <a:lstStyle/>
          <a:p>
            <a:r>
              <a:rPr lang="lt-LT" b="1">
                <a:solidFill>
                  <a:srgbClr val="FF0000"/>
                </a:solidFill>
              </a:rPr>
              <a:t> 1</a:t>
            </a:r>
            <a:endParaRPr lang="en-US" b="1">
              <a:solidFill>
                <a:srgbClr val="FF0000"/>
              </a:solidFill>
            </a:endParaRPr>
          </a:p>
        </p:txBody>
      </p:sp>
    </p:spTree>
    <p:extLst>
      <p:ext uri="{BB962C8B-B14F-4D97-AF65-F5344CB8AC3E}">
        <p14:creationId xmlns:p14="http://schemas.microsoft.com/office/powerpoint/2010/main" val="318055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855406" y="327802"/>
            <a:ext cx="9072368" cy="810627"/>
          </a:xfrm>
        </p:spPr>
        <p:txBody>
          <a:bodyPr>
            <a:noAutofit/>
          </a:bodyPr>
          <a:lstStyle/>
          <a:p>
            <a:r>
              <a:rPr lang="lt-LT" sz="2600" b="1">
                <a:latin typeface="+mn-lt"/>
              </a:rPr>
              <a:t>Prisijungimas prie Ataskaitų teikimo modulio (b)</a:t>
            </a:r>
            <a:endParaRPr lang="en-US" sz="2600" b="1">
              <a:solidFill>
                <a:srgbClr val="FF0000"/>
              </a:solidFill>
              <a:latin typeface="+mn-lt"/>
            </a:endParaRPr>
          </a:p>
        </p:txBody>
      </p:sp>
      <p:sp>
        <p:nvSpPr>
          <p:cNvPr id="2" name="Slide Number Placeholder 1">
            <a:extLst>
              <a:ext uri="{FF2B5EF4-FFF2-40B4-BE49-F238E27FC236}">
                <a16:creationId xmlns:a16="http://schemas.microsoft.com/office/drawing/2014/main" id="{ED97F7AC-C16B-B2E0-91F7-0C6B2CA2A06E}"/>
              </a:ext>
            </a:extLst>
          </p:cNvPr>
          <p:cNvSpPr>
            <a:spLocks noGrp="1"/>
          </p:cNvSpPr>
          <p:nvPr>
            <p:ph type="sldNum" sz="quarter" idx="12"/>
          </p:nvPr>
        </p:nvSpPr>
        <p:spPr>
          <a:xfrm>
            <a:off x="8610599" y="6432550"/>
            <a:ext cx="3337217" cy="365125"/>
          </a:xfrm>
        </p:spPr>
        <p:txBody>
          <a:bodyPr/>
          <a:lstStyle/>
          <a:p>
            <a:fld id="{49EC5416-78B8-4F37-B286-A40543F63F6D}" type="slidenum">
              <a:rPr lang="en-US" smtClean="0"/>
              <a:pPr/>
              <a:t>5</a:t>
            </a:fld>
            <a:endParaRPr lang="en-US"/>
          </a:p>
        </p:txBody>
      </p:sp>
      <p:sp>
        <p:nvSpPr>
          <p:cNvPr id="4" name="TextBox 3">
            <a:extLst>
              <a:ext uri="{FF2B5EF4-FFF2-40B4-BE49-F238E27FC236}">
                <a16:creationId xmlns:a16="http://schemas.microsoft.com/office/drawing/2014/main" id="{3C609A5A-F2EC-68BF-FBE1-16DCCE69A834}"/>
              </a:ext>
            </a:extLst>
          </p:cNvPr>
          <p:cNvSpPr txBox="1"/>
          <p:nvPr/>
        </p:nvSpPr>
        <p:spPr>
          <a:xfrm>
            <a:off x="855405" y="1138429"/>
            <a:ext cx="10718528" cy="1021690"/>
          </a:xfrm>
          <a:prstGeom prst="rect">
            <a:avLst/>
          </a:prstGeom>
          <a:noFill/>
        </p:spPr>
        <p:txBody>
          <a:bodyPr wrap="square" rtlCol="0">
            <a:spAutoFit/>
          </a:bodyPr>
          <a:lstStyle/>
          <a:p>
            <a:pPr marL="252000" indent="-324000">
              <a:lnSpc>
                <a:spcPct val="114000"/>
              </a:lnSpc>
            </a:pPr>
            <a:r>
              <a:rPr lang="lt-LT"/>
              <a:t>3. Įveskite prisijungimo duomenis. Junkitės su senosios CVP IS  prisijungimais, kuriais jungiatės prie VPM IS, norėdami paviešinti rašytines ir ilgalaikes žodines sutartis.</a:t>
            </a:r>
          </a:p>
          <a:p>
            <a:pPr marL="252000" indent="-324000">
              <a:lnSpc>
                <a:spcPct val="114000"/>
              </a:lnSpc>
            </a:pPr>
            <a:r>
              <a:rPr lang="lt-LT"/>
              <a:t>4. Prisijungus, pasirinkite skiltį „Ataskaitos“.</a:t>
            </a:r>
          </a:p>
        </p:txBody>
      </p:sp>
      <p:sp>
        <p:nvSpPr>
          <p:cNvPr id="8" name="Rectangle 7">
            <a:extLst>
              <a:ext uri="{FF2B5EF4-FFF2-40B4-BE49-F238E27FC236}">
                <a16:creationId xmlns:a16="http://schemas.microsoft.com/office/drawing/2014/main" id="{5FE6CB4E-8EF5-C523-8794-D005A3ECC92E}"/>
              </a:ext>
            </a:extLst>
          </p:cNvPr>
          <p:cNvSpPr/>
          <p:nvPr/>
        </p:nvSpPr>
        <p:spPr>
          <a:xfrm flipV="1">
            <a:off x="1330960" y="3980366"/>
            <a:ext cx="3911600" cy="4129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E5206D71-A2CD-487F-0265-75DC9EAAB0B6}"/>
              </a:ext>
            </a:extLst>
          </p:cNvPr>
          <p:cNvSpPr/>
          <p:nvPr/>
        </p:nvSpPr>
        <p:spPr>
          <a:xfrm>
            <a:off x="412955" y="3980368"/>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5C5E4845-215B-BABE-3089-7D796BCB7E12}"/>
              </a:ext>
            </a:extLst>
          </p:cNvPr>
          <p:cNvSpPr/>
          <p:nvPr/>
        </p:nvSpPr>
        <p:spPr>
          <a:xfrm>
            <a:off x="6261946" y="5618314"/>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0C0627-84FF-ABD0-4A4F-F6601A8DDE95}"/>
              </a:ext>
            </a:extLst>
          </p:cNvPr>
          <p:cNvSpPr txBox="1"/>
          <p:nvPr/>
        </p:nvSpPr>
        <p:spPr>
          <a:xfrm>
            <a:off x="503057" y="3999268"/>
            <a:ext cx="432000" cy="432000"/>
          </a:xfrm>
          <a:prstGeom prst="rect">
            <a:avLst/>
          </a:prstGeom>
          <a:noFill/>
        </p:spPr>
        <p:txBody>
          <a:bodyPr wrap="square" rtlCol="0">
            <a:spAutoFit/>
          </a:bodyPr>
          <a:lstStyle/>
          <a:p>
            <a:r>
              <a:rPr lang="lt-LT" b="1">
                <a:solidFill>
                  <a:srgbClr val="FF0000"/>
                </a:solidFill>
              </a:rPr>
              <a:t>3</a:t>
            </a:r>
            <a:endParaRPr lang="en-US" b="1">
              <a:solidFill>
                <a:srgbClr val="FF0000"/>
              </a:solidFill>
            </a:endParaRPr>
          </a:p>
        </p:txBody>
      </p:sp>
      <p:sp>
        <p:nvSpPr>
          <p:cNvPr id="15" name="TextBox 14">
            <a:extLst>
              <a:ext uri="{FF2B5EF4-FFF2-40B4-BE49-F238E27FC236}">
                <a16:creationId xmlns:a16="http://schemas.microsoft.com/office/drawing/2014/main" id="{525CBCE6-56C6-49EA-11E8-38E611E21BBC}"/>
              </a:ext>
            </a:extLst>
          </p:cNvPr>
          <p:cNvSpPr txBox="1"/>
          <p:nvPr/>
        </p:nvSpPr>
        <p:spPr>
          <a:xfrm>
            <a:off x="6321284" y="5656401"/>
            <a:ext cx="432000" cy="432000"/>
          </a:xfrm>
          <a:prstGeom prst="rect">
            <a:avLst/>
          </a:prstGeom>
          <a:noFill/>
        </p:spPr>
        <p:txBody>
          <a:bodyPr wrap="square" rtlCol="0">
            <a:spAutoFit/>
          </a:bodyPr>
          <a:lstStyle/>
          <a:p>
            <a:r>
              <a:rPr lang="lt-LT" b="1">
                <a:solidFill>
                  <a:srgbClr val="FF0000"/>
                </a:solidFill>
              </a:rPr>
              <a:t>4</a:t>
            </a:r>
          </a:p>
          <a:p>
            <a:endParaRPr lang="en-US" b="1">
              <a:solidFill>
                <a:srgbClr val="FF0000"/>
              </a:solidFill>
            </a:endParaRPr>
          </a:p>
        </p:txBody>
      </p:sp>
      <p:pic>
        <p:nvPicPr>
          <p:cNvPr id="12" name="Picture 11">
            <a:extLst>
              <a:ext uri="{FF2B5EF4-FFF2-40B4-BE49-F238E27FC236}">
                <a16:creationId xmlns:a16="http://schemas.microsoft.com/office/drawing/2014/main" id="{C7EE1124-48FC-F4F9-ECC8-4315D8508EC6}"/>
              </a:ext>
            </a:extLst>
          </p:cNvPr>
          <p:cNvPicPr>
            <a:picLocks noChangeAspect="1"/>
          </p:cNvPicPr>
          <p:nvPr/>
        </p:nvPicPr>
        <p:blipFill>
          <a:blip r:embed="rId3"/>
          <a:stretch>
            <a:fillRect/>
          </a:stretch>
        </p:blipFill>
        <p:spPr>
          <a:xfrm>
            <a:off x="1172944" y="2200119"/>
            <a:ext cx="4249819" cy="4278151"/>
          </a:xfrm>
          <a:prstGeom prst="rect">
            <a:avLst/>
          </a:prstGeom>
        </p:spPr>
      </p:pic>
      <p:sp>
        <p:nvSpPr>
          <p:cNvPr id="18" name="Rectangle 17">
            <a:extLst>
              <a:ext uri="{FF2B5EF4-FFF2-40B4-BE49-F238E27FC236}">
                <a16:creationId xmlns:a16="http://schemas.microsoft.com/office/drawing/2014/main" id="{8DC6FFAC-9B06-452C-74D3-71B5BF612D39}"/>
              </a:ext>
            </a:extLst>
          </p:cNvPr>
          <p:cNvSpPr/>
          <p:nvPr/>
        </p:nvSpPr>
        <p:spPr>
          <a:xfrm>
            <a:off x="1330960" y="3980366"/>
            <a:ext cx="3911600" cy="40052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CB104AB-4107-EE92-BE1D-7024ADAF2558}"/>
              </a:ext>
            </a:extLst>
          </p:cNvPr>
          <p:cNvSpPr/>
          <p:nvPr/>
        </p:nvSpPr>
        <p:spPr>
          <a:xfrm>
            <a:off x="1330960" y="4775200"/>
            <a:ext cx="3911600" cy="41530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8C30C36-9C33-75A7-29DF-D5111175DD09}"/>
              </a:ext>
            </a:extLst>
          </p:cNvPr>
          <p:cNvPicPr>
            <a:picLocks noChangeAspect="1"/>
          </p:cNvPicPr>
          <p:nvPr/>
        </p:nvPicPr>
        <p:blipFill>
          <a:blip r:embed="rId4"/>
          <a:stretch>
            <a:fillRect/>
          </a:stretch>
        </p:blipFill>
        <p:spPr>
          <a:xfrm>
            <a:off x="6812622" y="1846064"/>
            <a:ext cx="3337218" cy="4856354"/>
          </a:xfrm>
          <a:prstGeom prst="rect">
            <a:avLst/>
          </a:prstGeom>
        </p:spPr>
      </p:pic>
      <p:sp>
        <p:nvSpPr>
          <p:cNvPr id="22" name="Rectangle 21">
            <a:extLst>
              <a:ext uri="{FF2B5EF4-FFF2-40B4-BE49-F238E27FC236}">
                <a16:creationId xmlns:a16="http://schemas.microsoft.com/office/drawing/2014/main" id="{018D297F-0362-52F7-8B56-A0A21CD99172}"/>
              </a:ext>
            </a:extLst>
          </p:cNvPr>
          <p:cNvSpPr/>
          <p:nvPr/>
        </p:nvSpPr>
        <p:spPr>
          <a:xfrm>
            <a:off x="7010400" y="5618315"/>
            <a:ext cx="2346960" cy="42688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83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38C15E-A5AC-2776-0DC8-55B61420AA40}"/>
              </a:ext>
            </a:extLst>
          </p:cNvPr>
          <p:cNvPicPr>
            <a:picLocks noChangeAspect="1"/>
          </p:cNvPicPr>
          <p:nvPr/>
        </p:nvPicPr>
        <p:blipFill>
          <a:blip r:embed="rId2"/>
          <a:stretch>
            <a:fillRect/>
          </a:stretch>
        </p:blipFill>
        <p:spPr>
          <a:xfrm>
            <a:off x="865239" y="4263724"/>
            <a:ext cx="10802366" cy="132785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821881" y="240908"/>
            <a:ext cx="10201434" cy="604666"/>
          </a:xfrm>
        </p:spPr>
        <p:txBody>
          <a:bodyPr>
            <a:noAutofit/>
          </a:bodyPr>
          <a:lstStyle/>
          <a:p>
            <a:br>
              <a:rPr lang="lt-LT" sz="2600" b="1"/>
            </a:br>
            <a:r>
              <a:rPr lang="lt-LT" sz="2600" b="1">
                <a:latin typeface="+mn-lt"/>
              </a:rPr>
              <a:t>Prisijungimas prie Ataskaitų teikimo modulio (c)</a:t>
            </a:r>
            <a:br>
              <a:rPr lang="lt-LT" sz="2600" b="1">
                <a:latin typeface="+mn-lt"/>
              </a:rPr>
            </a:br>
            <a:endParaRPr lang="en-US" sz="2600" b="1">
              <a:solidFill>
                <a:srgbClr val="FF0000"/>
              </a:solidFill>
              <a:latin typeface="+mn-lt"/>
            </a:endParaRPr>
          </a:p>
        </p:txBody>
      </p:sp>
      <p:sp>
        <p:nvSpPr>
          <p:cNvPr id="2" name="Slide Number Placeholder 1">
            <a:extLst>
              <a:ext uri="{FF2B5EF4-FFF2-40B4-BE49-F238E27FC236}">
                <a16:creationId xmlns:a16="http://schemas.microsoft.com/office/drawing/2014/main" id="{C25D88AF-B81F-90A0-9392-38D5610E8CD4}"/>
              </a:ext>
            </a:extLst>
          </p:cNvPr>
          <p:cNvSpPr>
            <a:spLocks noGrp="1"/>
          </p:cNvSpPr>
          <p:nvPr>
            <p:ph type="sldNum" sz="quarter" idx="12"/>
          </p:nvPr>
        </p:nvSpPr>
        <p:spPr>
          <a:xfrm>
            <a:off x="8610600" y="6432550"/>
            <a:ext cx="3378200" cy="365125"/>
          </a:xfrm>
        </p:spPr>
        <p:txBody>
          <a:bodyPr/>
          <a:lstStyle/>
          <a:p>
            <a:fld id="{49EC5416-78B8-4F37-B286-A40543F63F6D}" type="slidenum">
              <a:rPr lang="en-US" smtClean="0"/>
              <a:pPr/>
              <a:t>6</a:t>
            </a:fld>
            <a:endParaRPr lang="en-US"/>
          </a:p>
        </p:txBody>
      </p:sp>
      <p:sp>
        <p:nvSpPr>
          <p:cNvPr id="4" name="TextBox 3">
            <a:extLst>
              <a:ext uri="{FF2B5EF4-FFF2-40B4-BE49-F238E27FC236}">
                <a16:creationId xmlns:a16="http://schemas.microsoft.com/office/drawing/2014/main" id="{C78ED9AC-8168-E4C4-0246-38522377F2B1}"/>
              </a:ext>
            </a:extLst>
          </p:cNvPr>
          <p:cNvSpPr txBox="1"/>
          <p:nvPr/>
        </p:nvSpPr>
        <p:spPr>
          <a:xfrm>
            <a:off x="904569" y="1032387"/>
            <a:ext cx="8593392" cy="705899"/>
          </a:xfrm>
          <a:prstGeom prst="rect">
            <a:avLst/>
          </a:prstGeom>
          <a:noFill/>
        </p:spPr>
        <p:txBody>
          <a:bodyPr wrap="square" rtlCol="0">
            <a:spAutoFit/>
          </a:bodyPr>
          <a:lstStyle/>
          <a:p>
            <a:pPr marL="252000" indent="-324000">
              <a:lnSpc>
                <a:spcPct val="114000"/>
              </a:lnSpc>
            </a:pPr>
            <a:r>
              <a:rPr lang="lt-LT"/>
              <a:t>5. Pasirinkite „Įmonės ataskaitos“.</a:t>
            </a:r>
          </a:p>
          <a:p>
            <a:pPr marL="252000" indent="-324000">
              <a:lnSpc>
                <a:spcPct val="114000"/>
              </a:lnSpc>
            </a:pPr>
            <a:r>
              <a:rPr lang="lt-LT"/>
              <a:t>6. Naujai atsidariusiame lange, spauskite žalią mygtuką kairėje „Nauja Atn-3 ataskaita“.</a:t>
            </a:r>
            <a:endParaRPr lang="en-US"/>
          </a:p>
        </p:txBody>
      </p:sp>
      <p:pic>
        <p:nvPicPr>
          <p:cNvPr id="5" name="Picture 4">
            <a:extLst>
              <a:ext uri="{FF2B5EF4-FFF2-40B4-BE49-F238E27FC236}">
                <a16:creationId xmlns:a16="http://schemas.microsoft.com/office/drawing/2014/main" id="{56A0C44A-0B47-6000-EA5D-1D4E685FF39D}"/>
              </a:ext>
            </a:extLst>
          </p:cNvPr>
          <p:cNvPicPr>
            <a:picLocks noChangeAspect="1"/>
          </p:cNvPicPr>
          <p:nvPr/>
        </p:nvPicPr>
        <p:blipFill>
          <a:blip r:embed="rId4"/>
          <a:stretch>
            <a:fillRect/>
          </a:stretch>
        </p:blipFill>
        <p:spPr>
          <a:xfrm>
            <a:off x="821881" y="2467167"/>
            <a:ext cx="10845724" cy="615749"/>
          </a:xfrm>
          <a:prstGeom prst="rect">
            <a:avLst/>
          </a:prstGeom>
        </p:spPr>
      </p:pic>
      <p:sp>
        <p:nvSpPr>
          <p:cNvPr id="7" name="Rectangle 6">
            <a:extLst>
              <a:ext uri="{FF2B5EF4-FFF2-40B4-BE49-F238E27FC236}">
                <a16:creationId xmlns:a16="http://schemas.microsoft.com/office/drawing/2014/main" id="{4499D18C-09ED-348A-46A8-F0547D77C9EC}"/>
              </a:ext>
            </a:extLst>
          </p:cNvPr>
          <p:cNvSpPr/>
          <p:nvPr/>
        </p:nvSpPr>
        <p:spPr>
          <a:xfrm>
            <a:off x="9238593" y="2467167"/>
            <a:ext cx="1397876" cy="4652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4BE121-DE70-2CE7-3DFF-289ACCE6CC1B}"/>
              </a:ext>
            </a:extLst>
          </p:cNvPr>
          <p:cNvSpPr/>
          <p:nvPr/>
        </p:nvSpPr>
        <p:spPr>
          <a:xfrm rot="10800000" flipV="1">
            <a:off x="1160204" y="5102942"/>
            <a:ext cx="1201193" cy="34388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98CD8292-C722-6D88-1555-CFFAD4B0D44F}"/>
              </a:ext>
            </a:extLst>
          </p:cNvPr>
          <p:cNvSpPr/>
          <p:nvPr/>
        </p:nvSpPr>
        <p:spPr>
          <a:xfrm>
            <a:off x="9664183" y="2015612"/>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2E9BC0-171F-BA91-AF35-72F5D78FFEC3}"/>
              </a:ext>
            </a:extLst>
          </p:cNvPr>
          <p:cNvSpPr txBox="1"/>
          <p:nvPr/>
        </p:nvSpPr>
        <p:spPr>
          <a:xfrm>
            <a:off x="9664183" y="2050846"/>
            <a:ext cx="432000" cy="432000"/>
          </a:xfrm>
          <a:prstGeom prst="rect">
            <a:avLst/>
          </a:prstGeom>
          <a:noFill/>
        </p:spPr>
        <p:txBody>
          <a:bodyPr wrap="square" rtlCol="0">
            <a:spAutoFit/>
          </a:bodyPr>
          <a:lstStyle/>
          <a:p>
            <a:r>
              <a:rPr lang="lt-LT" b="1">
                <a:solidFill>
                  <a:srgbClr val="FF0000"/>
                </a:solidFill>
              </a:rPr>
              <a:t> 5</a:t>
            </a:r>
            <a:endParaRPr lang="en-US" b="1">
              <a:solidFill>
                <a:srgbClr val="FF0000"/>
              </a:solidFill>
            </a:endParaRPr>
          </a:p>
        </p:txBody>
      </p:sp>
      <p:sp>
        <p:nvSpPr>
          <p:cNvPr id="12" name="Flowchart: Connector 11">
            <a:extLst>
              <a:ext uri="{FF2B5EF4-FFF2-40B4-BE49-F238E27FC236}">
                <a16:creationId xmlns:a16="http://schemas.microsoft.com/office/drawing/2014/main" id="{093CB87E-4B63-BFDC-F442-EF5F7FE9E932}"/>
              </a:ext>
            </a:extLst>
          </p:cNvPr>
          <p:cNvSpPr/>
          <p:nvPr/>
        </p:nvSpPr>
        <p:spPr>
          <a:xfrm>
            <a:off x="369595" y="4866968"/>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670E414-A2B2-F730-E3D6-C5250CBDC345}"/>
              </a:ext>
            </a:extLst>
          </p:cNvPr>
          <p:cNvSpPr txBox="1"/>
          <p:nvPr/>
        </p:nvSpPr>
        <p:spPr>
          <a:xfrm>
            <a:off x="433238" y="4897833"/>
            <a:ext cx="432000" cy="432000"/>
          </a:xfrm>
          <a:prstGeom prst="rect">
            <a:avLst/>
          </a:prstGeom>
          <a:noFill/>
        </p:spPr>
        <p:txBody>
          <a:bodyPr wrap="square" rtlCol="0">
            <a:spAutoFit/>
          </a:bodyPr>
          <a:lstStyle/>
          <a:p>
            <a:r>
              <a:rPr lang="lt-LT" b="1">
                <a:solidFill>
                  <a:srgbClr val="FF0000"/>
                </a:solidFill>
              </a:rPr>
              <a:t>6</a:t>
            </a:r>
            <a:endParaRPr lang="en-US" b="1">
              <a:solidFill>
                <a:srgbClr val="FF0000"/>
              </a:solidFill>
            </a:endParaRPr>
          </a:p>
        </p:txBody>
      </p:sp>
    </p:spTree>
    <p:extLst>
      <p:ext uri="{BB962C8B-B14F-4D97-AF65-F5344CB8AC3E}">
        <p14:creationId xmlns:p14="http://schemas.microsoft.com/office/powerpoint/2010/main" val="375134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E9208-3AE3-356F-CBA6-2274FD82C58A}"/>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86B7FCFE-DEC3-1AB1-E9CE-058C3A9E2C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4E2CD8DA-857F-2617-F9C7-5A947EEB0EBB}"/>
              </a:ext>
            </a:extLst>
          </p:cNvPr>
          <p:cNvSpPr>
            <a:spLocks noGrp="1"/>
          </p:cNvSpPr>
          <p:nvPr>
            <p:ph type="sldNum" sz="quarter" idx="12"/>
          </p:nvPr>
        </p:nvSpPr>
        <p:spPr>
          <a:xfrm>
            <a:off x="8610599" y="6432550"/>
            <a:ext cx="3369733" cy="365125"/>
          </a:xfrm>
        </p:spPr>
        <p:txBody>
          <a:bodyPr/>
          <a:lstStyle/>
          <a:p>
            <a:fld id="{49EC5416-78B8-4F37-B286-A40543F63F6D}" type="slidenum">
              <a:rPr lang="en-US" smtClean="0"/>
              <a:pPr/>
              <a:t>7</a:t>
            </a:fld>
            <a:endParaRPr lang="en-US"/>
          </a:p>
        </p:txBody>
      </p:sp>
      <p:sp>
        <p:nvSpPr>
          <p:cNvPr id="5" name="TextBox 4">
            <a:extLst>
              <a:ext uri="{FF2B5EF4-FFF2-40B4-BE49-F238E27FC236}">
                <a16:creationId xmlns:a16="http://schemas.microsoft.com/office/drawing/2014/main" id="{10B9C0E6-5467-3AF9-2A98-3E2745417A7C}"/>
              </a:ext>
            </a:extLst>
          </p:cNvPr>
          <p:cNvSpPr txBox="1"/>
          <p:nvPr/>
        </p:nvSpPr>
        <p:spPr>
          <a:xfrm>
            <a:off x="1264920" y="1426359"/>
            <a:ext cx="9662160" cy="3600986"/>
          </a:xfrm>
          <a:prstGeom prst="rect">
            <a:avLst/>
          </a:prstGeom>
          <a:noFill/>
        </p:spPr>
        <p:txBody>
          <a:bodyPr wrap="square">
            <a:spAutoFit/>
          </a:bodyPr>
          <a:lstStyle/>
          <a:p>
            <a:endParaRPr lang="lt-LT" sz="3000">
              <a:latin typeface="+mj-lt"/>
            </a:endParaRPr>
          </a:p>
          <a:p>
            <a:r>
              <a:rPr lang="lt-LT" sz="3000" b="1">
                <a:latin typeface="+mj-lt"/>
              </a:rPr>
              <a:t>II. Atn-3 formos ataskaitos pildymas</a:t>
            </a:r>
          </a:p>
          <a:p>
            <a:endParaRPr lang="lt-LT" sz="3000"/>
          </a:p>
          <a:p>
            <a:r>
              <a:rPr lang="lt-LT" sz="2400">
                <a:solidFill>
                  <a:srgbClr val="FF0000"/>
                </a:solidFill>
              </a:rPr>
              <a:t>PASTABA: Ataskaitos dalys, kuriose turite įrašyti vertę ar skaičių yra užpildytos nulinėmis reikšmėmis, tad prieš įrašydami ataskaitos laukeliuose vertę ar skaičių, </a:t>
            </a:r>
            <a:r>
              <a:rPr lang="lt-LT" sz="2400" b="1">
                <a:solidFill>
                  <a:srgbClr val="FF0000"/>
                </a:solidFill>
              </a:rPr>
              <a:t>nulines reikšmes tuose laukeliuose ištrinkite</a:t>
            </a:r>
            <a:r>
              <a:rPr lang="lt-LT" sz="2400">
                <a:solidFill>
                  <a:srgbClr val="FF0000"/>
                </a:solidFill>
              </a:rPr>
              <a:t>.</a:t>
            </a:r>
            <a:r>
              <a:rPr lang="lt-LT" sz="3000"/>
              <a:t> </a:t>
            </a:r>
          </a:p>
          <a:p>
            <a:endParaRPr lang="lt-LT" sz="3000">
              <a:latin typeface="+mj-lt"/>
            </a:endParaRPr>
          </a:p>
          <a:p>
            <a:pPr marL="400050" indent="-400050">
              <a:buAutoNum type="romanUcPeriod"/>
            </a:pPr>
            <a:endParaRPr lang="lt-LT" sz="3000">
              <a:latin typeface="+mj-lt"/>
            </a:endParaRPr>
          </a:p>
        </p:txBody>
      </p:sp>
    </p:spTree>
    <p:extLst>
      <p:ext uri="{BB962C8B-B14F-4D97-AF65-F5344CB8AC3E}">
        <p14:creationId xmlns:p14="http://schemas.microsoft.com/office/powerpoint/2010/main" val="266687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036021" y="384706"/>
            <a:ext cx="10741791" cy="517012"/>
          </a:xfrm>
        </p:spPr>
        <p:txBody>
          <a:bodyPr>
            <a:noAutofit/>
          </a:bodyPr>
          <a:lstStyle/>
          <a:p>
            <a:br>
              <a:rPr lang="lt-LT" sz="3600" b="1"/>
            </a:br>
            <a:r>
              <a:rPr lang="lt-LT" sz="1500" b="1">
                <a:solidFill>
                  <a:srgbClr val="FF0000"/>
                </a:solidFill>
              </a:rPr>
              <a:t>                        </a:t>
            </a:r>
            <a:br>
              <a:rPr lang="en-US" sz="3600" b="1">
                <a:solidFill>
                  <a:srgbClr val="FF0000"/>
                </a:solidFill>
              </a:rPr>
            </a:br>
            <a:r>
              <a:rPr lang="lt-LT" sz="2600" b="1">
                <a:latin typeface="+mn-lt"/>
              </a:rPr>
              <a:t>I dalies pildymas</a:t>
            </a:r>
            <a:br>
              <a:rPr lang="lt-LT" sz="2600" b="1"/>
            </a:br>
            <a:endParaRPr lang="en-US" sz="2600" b="1">
              <a:solidFill>
                <a:srgbClr val="FF0000"/>
              </a:solidFill>
            </a:endParaRPr>
          </a:p>
        </p:txBody>
      </p:sp>
      <p:sp>
        <p:nvSpPr>
          <p:cNvPr id="2" name="Slide Number Placeholder 1">
            <a:extLst>
              <a:ext uri="{FF2B5EF4-FFF2-40B4-BE49-F238E27FC236}">
                <a16:creationId xmlns:a16="http://schemas.microsoft.com/office/drawing/2014/main" id="{1EA0CCA7-FA57-99A3-F229-04AB7DBE9A36}"/>
              </a:ext>
            </a:extLst>
          </p:cNvPr>
          <p:cNvSpPr>
            <a:spLocks noGrp="1"/>
          </p:cNvSpPr>
          <p:nvPr>
            <p:ph type="sldNum" sz="quarter" idx="12"/>
          </p:nvPr>
        </p:nvSpPr>
        <p:spPr>
          <a:xfrm>
            <a:off x="8610599" y="6432550"/>
            <a:ext cx="3344333" cy="365125"/>
          </a:xfrm>
        </p:spPr>
        <p:txBody>
          <a:bodyPr/>
          <a:lstStyle/>
          <a:p>
            <a:fld id="{49EC5416-78B8-4F37-B286-A40543F63F6D}" type="slidenum">
              <a:rPr lang="en-US" smtClean="0"/>
              <a:pPr/>
              <a:t>8</a:t>
            </a:fld>
            <a:endParaRPr lang="en-US"/>
          </a:p>
        </p:txBody>
      </p:sp>
      <p:sp>
        <p:nvSpPr>
          <p:cNvPr id="3" name="TextBox 2">
            <a:extLst>
              <a:ext uri="{FF2B5EF4-FFF2-40B4-BE49-F238E27FC236}">
                <a16:creationId xmlns:a16="http://schemas.microsoft.com/office/drawing/2014/main" id="{DE0B03DC-1628-08C9-4B20-5D7E7DFCDD7D}"/>
              </a:ext>
            </a:extLst>
          </p:cNvPr>
          <p:cNvSpPr txBox="1"/>
          <p:nvPr/>
        </p:nvSpPr>
        <p:spPr>
          <a:xfrm>
            <a:off x="954741" y="1119122"/>
            <a:ext cx="10282518" cy="1200329"/>
          </a:xfrm>
          <a:prstGeom prst="rect">
            <a:avLst/>
          </a:prstGeom>
          <a:noFill/>
        </p:spPr>
        <p:txBody>
          <a:bodyPr wrap="square" rtlCol="0">
            <a:spAutoFit/>
          </a:bodyPr>
          <a:lstStyle/>
          <a:p>
            <a:endParaRPr lang="lt-LT"/>
          </a:p>
          <a:p>
            <a:r>
              <a:rPr lang="lt-LT"/>
              <a:t>1. Pasirinkite teisinį pagrindą, kuriuo vadovaujantis teikiama ataskaita.</a:t>
            </a:r>
          </a:p>
          <a:p>
            <a:r>
              <a:rPr lang="lt-LT"/>
              <a:t>2. Pasirinkite ataskaitinius kalendorinius metus, už kuriuos teikiama ataskaita.</a:t>
            </a:r>
          </a:p>
          <a:p>
            <a:r>
              <a:rPr lang="lt-LT"/>
              <a:t>3. Įrašykite teikiamos ataskaitos pavadinimą, pavyzdžiui „Ataskaita už 2025 m.“</a:t>
            </a:r>
            <a:endParaRPr lang="en-US"/>
          </a:p>
        </p:txBody>
      </p:sp>
      <p:sp>
        <p:nvSpPr>
          <p:cNvPr id="12" name="Flowchart: Connector 11">
            <a:extLst>
              <a:ext uri="{FF2B5EF4-FFF2-40B4-BE49-F238E27FC236}">
                <a16:creationId xmlns:a16="http://schemas.microsoft.com/office/drawing/2014/main" id="{DA3195B3-B946-42DC-6266-23DA4F523FED}"/>
              </a:ext>
            </a:extLst>
          </p:cNvPr>
          <p:cNvSpPr/>
          <p:nvPr/>
        </p:nvSpPr>
        <p:spPr>
          <a:xfrm>
            <a:off x="685023" y="3974099"/>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ECD8518F-4D81-85E9-33ED-EF3EA746AF02}"/>
              </a:ext>
            </a:extLst>
          </p:cNvPr>
          <p:cNvSpPr/>
          <p:nvPr/>
        </p:nvSpPr>
        <p:spPr>
          <a:xfrm>
            <a:off x="685023" y="4588997"/>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6A0035C9-3D30-11DD-09DD-A319ABBAB3A2}"/>
              </a:ext>
            </a:extLst>
          </p:cNvPr>
          <p:cNvSpPr/>
          <p:nvPr/>
        </p:nvSpPr>
        <p:spPr>
          <a:xfrm>
            <a:off x="685023" y="5141345"/>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CAC01A4-228B-E816-1663-B91641A3BC9C}"/>
              </a:ext>
            </a:extLst>
          </p:cNvPr>
          <p:cNvSpPr txBox="1"/>
          <p:nvPr/>
        </p:nvSpPr>
        <p:spPr>
          <a:xfrm>
            <a:off x="738741" y="3974099"/>
            <a:ext cx="432000" cy="432000"/>
          </a:xfrm>
          <a:prstGeom prst="rect">
            <a:avLst/>
          </a:prstGeom>
          <a:noFill/>
        </p:spPr>
        <p:txBody>
          <a:bodyPr wrap="square" rtlCol="0">
            <a:spAutoFit/>
          </a:bodyPr>
          <a:lstStyle/>
          <a:p>
            <a:r>
              <a:rPr lang="lt-LT" b="1">
                <a:solidFill>
                  <a:srgbClr val="FF0000"/>
                </a:solidFill>
              </a:rPr>
              <a:t>1</a:t>
            </a:r>
            <a:endParaRPr lang="en-US" b="1">
              <a:solidFill>
                <a:srgbClr val="FF0000"/>
              </a:solidFill>
            </a:endParaRPr>
          </a:p>
        </p:txBody>
      </p:sp>
      <p:sp>
        <p:nvSpPr>
          <p:cNvPr id="19" name="TextBox 18">
            <a:extLst>
              <a:ext uri="{FF2B5EF4-FFF2-40B4-BE49-F238E27FC236}">
                <a16:creationId xmlns:a16="http://schemas.microsoft.com/office/drawing/2014/main" id="{AD4FF725-AB0D-E1F8-9625-66B8C2DD96D1}"/>
              </a:ext>
            </a:extLst>
          </p:cNvPr>
          <p:cNvSpPr txBox="1"/>
          <p:nvPr/>
        </p:nvSpPr>
        <p:spPr>
          <a:xfrm>
            <a:off x="738741" y="4588997"/>
            <a:ext cx="432000" cy="432000"/>
          </a:xfrm>
          <a:prstGeom prst="rect">
            <a:avLst/>
          </a:prstGeom>
          <a:noFill/>
        </p:spPr>
        <p:txBody>
          <a:bodyPr wrap="square" rtlCol="0">
            <a:spAutoFit/>
          </a:bodyPr>
          <a:lstStyle/>
          <a:p>
            <a:r>
              <a:rPr lang="lt-LT" b="1">
                <a:solidFill>
                  <a:srgbClr val="FF0000"/>
                </a:solidFill>
              </a:rPr>
              <a:t>2</a:t>
            </a:r>
            <a:endParaRPr lang="en-US" b="1">
              <a:solidFill>
                <a:srgbClr val="FF0000"/>
              </a:solidFill>
            </a:endParaRPr>
          </a:p>
        </p:txBody>
      </p:sp>
      <p:sp>
        <p:nvSpPr>
          <p:cNvPr id="20" name="TextBox 19">
            <a:extLst>
              <a:ext uri="{FF2B5EF4-FFF2-40B4-BE49-F238E27FC236}">
                <a16:creationId xmlns:a16="http://schemas.microsoft.com/office/drawing/2014/main" id="{804AADA7-26FC-A8FE-CAC7-3A2AFD6C52C6}"/>
              </a:ext>
            </a:extLst>
          </p:cNvPr>
          <p:cNvSpPr txBox="1"/>
          <p:nvPr/>
        </p:nvSpPr>
        <p:spPr>
          <a:xfrm>
            <a:off x="738741" y="5162990"/>
            <a:ext cx="432000" cy="369332"/>
          </a:xfrm>
          <a:prstGeom prst="rect">
            <a:avLst/>
          </a:prstGeom>
          <a:noFill/>
        </p:spPr>
        <p:txBody>
          <a:bodyPr wrap="square" rtlCol="0">
            <a:spAutoFit/>
          </a:bodyPr>
          <a:lstStyle/>
          <a:p>
            <a:r>
              <a:rPr lang="lt-LT" b="1">
                <a:solidFill>
                  <a:srgbClr val="FF0000"/>
                </a:solidFill>
              </a:rPr>
              <a:t>3</a:t>
            </a:r>
            <a:endParaRPr lang="en-US" b="1">
              <a:solidFill>
                <a:srgbClr val="FF0000"/>
              </a:solidFill>
            </a:endParaRPr>
          </a:p>
        </p:txBody>
      </p:sp>
      <p:pic>
        <p:nvPicPr>
          <p:cNvPr id="14" name="Picture 13">
            <a:extLst>
              <a:ext uri="{FF2B5EF4-FFF2-40B4-BE49-F238E27FC236}">
                <a16:creationId xmlns:a16="http://schemas.microsoft.com/office/drawing/2014/main" id="{C80480CA-AFD1-4945-9FDE-FBE8CAED5025}"/>
              </a:ext>
            </a:extLst>
          </p:cNvPr>
          <p:cNvPicPr>
            <a:picLocks noChangeAspect="1"/>
          </p:cNvPicPr>
          <p:nvPr/>
        </p:nvPicPr>
        <p:blipFill>
          <a:blip r:embed="rId3"/>
          <a:stretch>
            <a:fillRect/>
          </a:stretch>
        </p:blipFill>
        <p:spPr>
          <a:xfrm>
            <a:off x="1170741" y="2605399"/>
            <a:ext cx="10639119" cy="3051415"/>
          </a:xfrm>
          <a:prstGeom prst="rect">
            <a:avLst/>
          </a:prstGeom>
        </p:spPr>
      </p:pic>
      <p:sp>
        <p:nvSpPr>
          <p:cNvPr id="5" name="Rectangle 4">
            <a:extLst>
              <a:ext uri="{FF2B5EF4-FFF2-40B4-BE49-F238E27FC236}">
                <a16:creationId xmlns:a16="http://schemas.microsoft.com/office/drawing/2014/main" id="{35C04788-91D5-5A1F-FD6E-16BCC66D9AB9}"/>
              </a:ext>
            </a:extLst>
          </p:cNvPr>
          <p:cNvSpPr/>
          <p:nvPr/>
        </p:nvSpPr>
        <p:spPr>
          <a:xfrm>
            <a:off x="1224459" y="3972575"/>
            <a:ext cx="2184662" cy="4126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2BD843-8DA1-4860-D869-9404BBA8CA35}"/>
              </a:ext>
            </a:extLst>
          </p:cNvPr>
          <p:cNvSpPr/>
          <p:nvPr/>
        </p:nvSpPr>
        <p:spPr>
          <a:xfrm>
            <a:off x="1224458" y="4608392"/>
            <a:ext cx="2184663" cy="4126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05A79D-3E2C-3952-9201-A7D0538CA5DE}"/>
              </a:ext>
            </a:extLst>
          </p:cNvPr>
          <p:cNvSpPr/>
          <p:nvPr/>
        </p:nvSpPr>
        <p:spPr>
          <a:xfrm>
            <a:off x="1276648" y="5244209"/>
            <a:ext cx="2132473" cy="35801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34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546E8-2683-8BBF-BAA4-708801D118A3}"/>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630D5649-6B0C-2A94-7A61-EC51D02134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70E74B13-5C8F-EDF2-FFF0-EB1F96A8945E}"/>
              </a:ext>
            </a:extLst>
          </p:cNvPr>
          <p:cNvSpPr>
            <a:spLocks noGrp="1"/>
          </p:cNvSpPr>
          <p:nvPr>
            <p:ph type="title"/>
          </p:nvPr>
        </p:nvSpPr>
        <p:spPr>
          <a:xfrm>
            <a:off x="954741" y="511277"/>
            <a:ext cx="10741791" cy="1222929"/>
          </a:xfrm>
        </p:spPr>
        <p:txBody>
          <a:bodyPr>
            <a:noAutofit/>
          </a:bodyPr>
          <a:lstStyle/>
          <a:p>
            <a:r>
              <a:rPr lang="en-US" sz="2600" b="1">
                <a:latin typeface="+mn-lt"/>
              </a:rPr>
              <a:t>II </a:t>
            </a:r>
            <a:r>
              <a:rPr lang="en-US" sz="2600" b="1" err="1">
                <a:latin typeface="+mn-lt"/>
              </a:rPr>
              <a:t>dalies</a:t>
            </a:r>
            <a:r>
              <a:rPr lang="en-US" sz="2600" b="1">
                <a:latin typeface="+mn-lt"/>
              </a:rPr>
              <a:t> </a:t>
            </a:r>
            <a:r>
              <a:rPr lang="en-US" sz="2600" b="1" err="1">
                <a:latin typeface="+mn-lt"/>
              </a:rPr>
              <a:t>pildymas</a:t>
            </a:r>
            <a:r>
              <a:rPr lang="en-US" sz="2600" b="1">
                <a:latin typeface="+mn-lt"/>
              </a:rPr>
              <a:t> (a)</a:t>
            </a:r>
            <a:br>
              <a:rPr lang="lt-LT" sz="2600" b="1">
                <a:latin typeface="+mn-lt"/>
              </a:rPr>
            </a:br>
            <a:br>
              <a:rPr lang="lt-LT" sz="2600" b="1"/>
            </a:br>
            <a:r>
              <a:rPr lang="lt-LT" sz="1800">
                <a:latin typeface="+mn-lt"/>
              </a:rPr>
              <a:t>1.</a:t>
            </a:r>
            <a:r>
              <a:rPr lang="lt-LT" sz="2600" b="1"/>
              <a:t> </a:t>
            </a:r>
            <a:r>
              <a:rPr lang="lt-LT" sz="1800">
                <a:latin typeface="+mn-lt"/>
              </a:rPr>
              <a:t>Informacija apie pirkimų vykdytoją užpildoma automatiškai iš profilio. Jei reikia, informaciją galima taisyti.</a:t>
            </a:r>
            <a:endParaRPr lang="en-US" sz="1800" b="1">
              <a:latin typeface="+mn-lt"/>
            </a:endParaRPr>
          </a:p>
        </p:txBody>
      </p:sp>
      <p:sp>
        <p:nvSpPr>
          <p:cNvPr id="2" name="Slide Number Placeholder 1">
            <a:extLst>
              <a:ext uri="{FF2B5EF4-FFF2-40B4-BE49-F238E27FC236}">
                <a16:creationId xmlns:a16="http://schemas.microsoft.com/office/drawing/2014/main" id="{A8CB954D-B931-1072-E46C-0EA502D51C49}"/>
              </a:ext>
            </a:extLst>
          </p:cNvPr>
          <p:cNvSpPr>
            <a:spLocks noGrp="1"/>
          </p:cNvSpPr>
          <p:nvPr>
            <p:ph type="sldNum" sz="quarter" idx="12"/>
          </p:nvPr>
        </p:nvSpPr>
        <p:spPr>
          <a:xfrm>
            <a:off x="8610599" y="6432550"/>
            <a:ext cx="3386667" cy="365125"/>
          </a:xfrm>
        </p:spPr>
        <p:txBody>
          <a:bodyPr/>
          <a:lstStyle/>
          <a:p>
            <a:fld id="{49EC5416-78B8-4F37-B286-A40543F63F6D}" type="slidenum">
              <a:rPr lang="en-US" smtClean="0"/>
              <a:pPr/>
              <a:t>9</a:t>
            </a:fld>
            <a:endParaRPr lang="en-US"/>
          </a:p>
        </p:txBody>
      </p:sp>
      <p:sp>
        <p:nvSpPr>
          <p:cNvPr id="11" name="Flowchart: Connector 10">
            <a:extLst>
              <a:ext uri="{FF2B5EF4-FFF2-40B4-BE49-F238E27FC236}">
                <a16:creationId xmlns:a16="http://schemas.microsoft.com/office/drawing/2014/main" id="{43009873-7772-1928-3512-7CB3B57392B2}"/>
              </a:ext>
            </a:extLst>
          </p:cNvPr>
          <p:cNvSpPr/>
          <p:nvPr/>
        </p:nvSpPr>
        <p:spPr>
          <a:xfrm>
            <a:off x="754703" y="2997000"/>
            <a:ext cx="432000" cy="43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EA78455-673B-5ECC-568E-7CBCD5718A46}"/>
              </a:ext>
            </a:extLst>
          </p:cNvPr>
          <p:cNvSpPr txBox="1"/>
          <p:nvPr/>
        </p:nvSpPr>
        <p:spPr>
          <a:xfrm>
            <a:off x="824929" y="2997000"/>
            <a:ext cx="432000" cy="432000"/>
          </a:xfrm>
          <a:prstGeom prst="rect">
            <a:avLst/>
          </a:prstGeom>
          <a:noFill/>
        </p:spPr>
        <p:txBody>
          <a:bodyPr wrap="square" rtlCol="0">
            <a:spAutoFit/>
          </a:bodyPr>
          <a:lstStyle/>
          <a:p>
            <a:r>
              <a:rPr lang="lt-LT" b="1">
                <a:solidFill>
                  <a:srgbClr val="FF0000"/>
                </a:solidFill>
              </a:rPr>
              <a:t>1</a:t>
            </a:r>
            <a:endParaRPr lang="en-US" b="1">
              <a:solidFill>
                <a:srgbClr val="FF0000"/>
              </a:solidFill>
            </a:endParaRPr>
          </a:p>
        </p:txBody>
      </p:sp>
      <p:pic>
        <p:nvPicPr>
          <p:cNvPr id="18" name="Picture 17">
            <a:extLst>
              <a:ext uri="{FF2B5EF4-FFF2-40B4-BE49-F238E27FC236}">
                <a16:creationId xmlns:a16="http://schemas.microsoft.com/office/drawing/2014/main" id="{E43F8E9F-2027-4B4C-7C36-F9D0D8C444A7}"/>
              </a:ext>
            </a:extLst>
          </p:cNvPr>
          <p:cNvPicPr>
            <a:picLocks noChangeAspect="1"/>
          </p:cNvPicPr>
          <p:nvPr/>
        </p:nvPicPr>
        <p:blipFill>
          <a:blip r:embed="rId3"/>
          <a:stretch>
            <a:fillRect/>
          </a:stretch>
        </p:blipFill>
        <p:spPr>
          <a:xfrm>
            <a:off x="1351722" y="1734207"/>
            <a:ext cx="7785669" cy="4923524"/>
          </a:xfrm>
          <a:prstGeom prst="rect">
            <a:avLst/>
          </a:prstGeom>
        </p:spPr>
      </p:pic>
      <p:sp>
        <p:nvSpPr>
          <p:cNvPr id="9" name="Rectangle 8">
            <a:extLst>
              <a:ext uri="{FF2B5EF4-FFF2-40B4-BE49-F238E27FC236}">
                <a16:creationId xmlns:a16="http://schemas.microsoft.com/office/drawing/2014/main" id="{31895357-CED4-181D-FDEC-6835E35F8FD5}"/>
              </a:ext>
            </a:extLst>
          </p:cNvPr>
          <p:cNvSpPr/>
          <p:nvPr/>
        </p:nvSpPr>
        <p:spPr>
          <a:xfrm>
            <a:off x="1351722" y="2146851"/>
            <a:ext cx="6967330" cy="438315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38352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061E7B3AF0AA44BBDCA4D1B8C38AA2" ma:contentTypeVersion="15" ma:contentTypeDescription="Create a new document." ma:contentTypeScope="" ma:versionID="d5060a4839999d57ef3ed0b621d82313">
  <xsd:schema xmlns:xsd="http://www.w3.org/2001/XMLSchema" xmlns:xs="http://www.w3.org/2001/XMLSchema" xmlns:p="http://schemas.microsoft.com/office/2006/metadata/properties" xmlns:ns2="4e0f8564-4925-4ffc-8953-118f35c62336" xmlns:ns3="4b748dc2-cccf-415c-be2f-152827672443" targetNamespace="http://schemas.microsoft.com/office/2006/metadata/properties" ma:root="true" ma:fieldsID="26feeb7cb8e0d599079d5a9a630ba2cc" ns2:_="" ns3:_="">
    <xsd:import namespace="4e0f8564-4925-4ffc-8953-118f35c62336"/>
    <xsd:import namespace="4b748dc2-cccf-415c-be2f-15282767244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0f8564-4925-4ffc-8953-118f35c62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748dc2-cccf-415c-be2f-15282767244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0f8564-4925-4ffc-8953-118f35c6233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08A0D1-80FF-4D0A-A66C-758133C28632}">
  <ds:schemaRefs>
    <ds:schemaRef ds:uri="4b748dc2-cccf-415c-be2f-152827672443"/>
    <ds:schemaRef ds:uri="4e0f8564-4925-4ffc-8953-118f35c623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CCB5AC-D550-45B4-AC72-296DFA990DC3}">
  <ds:schemaRefs>
    <ds:schemaRef ds:uri="4b748dc2-cccf-415c-be2f-152827672443"/>
    <ds:schemaRef ds:uri="4e0f8564-4925-4ffc-8953-118f35c623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C87326-BD66-4135-870F-EF10FF13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tema</vt:lpstr>
      <vt:lpstr>      Kalendorinių metų ataskaitos  (Atn-3 forma) pildymas </vt:lpstr>
      <vt:lpstr>PowerPoint Presentation</vt:lpstr>
      <vt:lpstr>PowerPoint Presentation</vt:lpstr>
      <vt:lpstr>  Prisijungimas prie Ataskaitų teikimo modulio (a)</vt:lpstr>
      <vt:lpstr>Prisijungimas prie Ataskaitų teikimo modulio (b)</vt:lpstr>
      <vt:lpstr> Prisijungimas prie Ataskaitų teikimo modulio (c) </vt:lpstr>
      <vt:lpstr>PowerPoint Presentation</vt:lpstr>
      <vt:lpstr>                          I dalies pildymas </vt:lpstr>
      <vt:lpstr>II dalies pildymas (a)  1. Informacija apie pirkimų vykdytoją užpildoma automatiškai iš profilio. Jei reikia, informaciją galima taisyti.</vt:lpstr>
      <vt:lpstr>   II dalies pildymas (b) 2. Pasirinkite pirkimų vykdytojo tipą. 3. Nurodykite ar pirkimų vykdytojui taikytos VPĮ 25 str. 5 d. / KSPĮ 37 str. 4 d. nuostatos (pasirinkus „TAIP“ iškart bus pereinama prie VI dalies pildymo). </vt:lpstr>
      <vt:lpstr>   III.1 dalies pildymas   1. III.1 dalies eilutėse „Prekės“, „Paslaugos“, „Darbai“ pildoma informacija, nurodant bendrą rašytinių sutarčių vertę ir bendrą pirkimų skaičių, iš jų išskiriant žaliųjų pirkimų sutarčių vertę (4 stulpelis) ir žaliųjų pirkimų skaičių (5 stulpelis) bei iš jų išskiriant inovatyvių pirkimų sutarčių vertę (6 stulpelis) ir inovatyvių pirkimų skaičių (7 stulpelis). Informacija apie mažos vertės inovatyvius pirkimus pildoma metinėse ataskaitose, teikiamose už 2025 m. ir vėlesnius kalendorinius metus. 2. Eilutė „Iš viso“ užpildoma automatiškai.  </vt:lpstr>
      <vt:lpstr>   III.2 dalies pildymas  1. Pasirinkus „TAIP“ pildoma informacija, kiekvienai III.2 lentelės daliai (apie kiekvieną transporto priemonių kategoriją) atskirai, pasirinkus „NE“ lentelė nepildoma, iškart pereinama prie kitos dalies pildymo. 2. Pildomos eilutės apie N1,  N2, N3, M1, M2, M3 kategorijos transportą (kai sudarytos mažos vertės pirkimo sutartys (išskyrus sudarytas žodžiu)).   </vt:lpstr>
      <vt:lpstr>IV dalies pildymas         1. Nurodoma supaprastintų pirkimų iš tiekėjų, kuriems taikomos VPĮ 23 str. 1 dalies nuostatos, vertė.  Šioje dalyje pateikiama informacija apie pirkimus, kai pirkimų vykdytojas rezervuoja teisę pirkime dalyvauti tik tam tikrą statusą turintiems tiekėjams: a) tiekėjui, kuriame nuteistųjų, atliekančių arešto, terminuoto laisvės atėmimo ir laisvės atėmimo iki gyvos galvos bausmes, dirba daugiau kaip 50 procentų to tiekėjo metinio vidutinio sąrašuose esančių darbuotojų skaičiaus; b) tiekėjui, kurio dalyviai yra sveikatos priežiūros įstaigos, kuriose darbo terapijos pagrindais dirba ne mažiau kaip 50 procentų pacientų to tiekėjo metinio vidutinio sąrašuose esančių darbuotojų skaičiaus. </vt:lpstr>
      <vt:lpstr> V dalies pildymas   1. Nurodoma supaprastintų pirkimų, nurodytų VPĮ 25 str. 3 d., bendra sutarčių vertė ir bendras pirkimų skaičius. Pildoma, kai supaprastintus pirkimus atlieka LR diplomatinės atstovybės užsienio valstybėse, LR atstovybės prie tarptautinių organizacijų, konsulinių įstaigų ir specialiųjų misijų, taip pat kitos perkančiosios organizacijos, kurios užsienyje įsigyja prekių, paslaugų ar darbų. 2. Nurodoma supaprastintų pirkimų, nurodytų VPĮ 25 str. 4 d., bendra sutarčių vertė ir bendras pirkimų skaičius.  Pildoma kai atlikti supaprastinti pirkimai įsigijus ypatingos svarbos tarptautiniams renginiams organizuoti reikalingas prekes, paslaugas ar darbus. </vt:lpstr>
      <vt:lpstr>    </vt:lpstr>
      <vt:lpstr>    </vt:lpstr>
      <vt:lpstr>    </vt:lpstr>
      <vt:lpstr>    </vt:lpstr>
      <vt:lpstr>PowerPoint Presentation</vt:lpstr>
      <vt:lpstr>    </vt:lpstr>
      <vt:lpstr>    </vt:lpstr>
      <vt:lpstr>PowerPoint Presentation</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revision>1</cp:revision>
  <dcterms:created xsi:type="dcterms:W3CDTF">2016-01-12T08:28:32Z</dcterms:created>
  <dcterms:modified xsi:type="dcterms:W3CDTF">2025-12-29T09:07:59Z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0x010100A6061E7B3AF0AA44BBDCA4D1B8C38AA2</vt:lpwstr>
  </property>
  <property fmtid="{D5CDD505-2E9C-101B-9397-08002B2CF9AE}" pid="3" name="MediaServiceImageTags">
    <vt:lpwstr/>
  </property>
</Properties>
</file>