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350" r:id="rId2"/>
    <p:sldId id="358" r:id="rId3"/>
    <p:sldId id="575" r:id="rId4"/>
    <p:sldId id="576" r:id="rId5"/>
    <p:sldId id="578" r:id="rId6"/>
    <p:sldId id="577" r:id="rId7"/>
    <p:sldId id="579" r:id="rId8"/>
    <p:sldId id="574" r:id="rId9"/>
    <p:sldId id="568" r:id="rId10"/>
    <p:sldId id="569" r:id="rId11"/>
    <p:sldId id="570" r:id="rId12"/>
    <p:sldId id="571" r:id="rId13"/>
    <p:sldId id="572" r:id="rId14"/>
    <p:sldId id="573" r:id="rId15"/>
    <p:sldId id="567" r:id="rId16"/>
    <p:sldId id="368" r:id="rId17"/>
    <p:sldId id="360" r:id="rId18"/>
    <p:sldId id="361" r:id="rId19"/>
    <p:sldId id="369" r:id="rId20"/>
    <p:sldId id="371" r:id="rId21"/>
    <p:sldId id="562" r:id="rId22"/>
    <p:sldId id="563" r:id="rId23"/>
    <p:sldId id="564" r:id="rId24"/>
    <p:sldId id="565" r:id="rId25"/>
    <p:sldId id="566" r:id="rId26"/>
    <p:sldId id="386" r:id="rId27"/>
    <p:sldId id="385" r:id="rId28"/>
    <p:sldId id="392" r:id="rId29"/>
    <p:sldId id="388" r:id="rId30"/>
    <p:sldId id="387" r:id="rId31"/>
    <p:sldId id="396" r:id="rId32"/>
    <p:sldId id="397" r:id="rId33"/>
    <p:sldId id="398" r:id="rId34"/>
    <p:sldId id="399" r:id="rId35"/>
    <p:sldId id="400" r:id="rId36"/>
    <p:sldId id="401" r:id="rId37"/>
    <p:sldId id="402" r:id="rId38"/>
    <p:sldId id="403" r:id="rId39"/>
    <p:sldId id="404" r:id="rId40"/>
    <p:sldId id="405" r:id="rId41"/>
    <p:sldId id="406" r:id="rId42"/>
    <p:sldId id="407" r:id="rId43"/>
    <p:sldId id="408" r:id="rId44"/>
    <p:sldId id="409" r:id="rId45"/>
    <p:sldId id="410" r:id="rId46"/>
    <p:sldId id="411" r:id="rId47"/>
    <p:sldId id="412" r:id="rId48"/>
    <p:sldId id="413" r:id="rId49"/>
    <p:sldId id="414" r:id="rId50"/>
    <p:sldId id="415" r:id="rId51"/>
    <p:sldId id="416" r:id="rId52"/>
    <p:sldId id="417" r:id="rId53"/>
    <p:sldId id="418" r:id="rId54"/>
    <p:sldId id="419" r:id="rId55"/>
    <p:sldId id="420" r:id="rId56"/>
    <p:sldId id="421" r:id="rId57"/>
    <p:sldId id="422" r:id="rId58"/>
    <p:sldId id="561" r:id="rId59"/>
    <p:sldId id="427" r:id="rId60"/>
    <p:sldId id="424" r:id="rId61"/>
    <p:sldId id="425" r:id="rId62"/>
    <p:sldId id="426" r:id="rId63"/>
    <p:sldId id="428" r:id="rId64"/>
    <p:sldId id="429" r:id="rId65"/>
    <p:sldId id="433" r:id="rId66"/>
    <p:sldId id="430" r:id="rId67"/>
    <p:sldId id="431" r:id="rId68"/>
    <p:sldId id="432" r:id="rId69"/>
    <p:sldId id="439" r:id="rId70"/>
    <p:sldId id="440" r:id="rId71"/>
    <p:sldId id="441" r:id="rId72"/>
    <p:sldId id="442" r:id="rId73"/>
    <p:sldId id="443" r:id="rId74"/>
    <p:sldId id="444" r:id="rId75"/>
    <p:sldId id="512" r:id="rId76"/>
    <p:sldId id="515" r:id="rId77"/>
    <p:sldId id="516" r:id="rId78"/>
    <p:sldId id="517" r:id="rId79"/>
    <p:sldId id="518" r:id="rId80"/>
    <p:sldId id="519" r:id="rId81"/>
    <p:sldId id="266" r:id="rId82"/>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8" d="100"/>
          <a:sy n="98" d="100"/>
        </p:scale>
        <p:origin x="110"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2F6FD7-C978-4A54-BDD8-1FBE61333699}" type="datetimeFigureOut">
              <a:rPr lang="lt-LT" smtClean="0"/>
              <a:t>2025-12-16</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23EFB-150D-4552-BE8F-4BDF01694061}" type="slidenum">
              <a:rPr lang="lt-LT" smtClean="0"/>
              <a:t>‹#›</a:t>
            </a:fld>
            <a:endParaRPr lang="lt-LT"/>
          </a:p>
        </p:txBody>
      </p:sp>
    </p:spTree>
    <p:extLst>
      <p:ext uri="{BB962C8B-B14F-4D97-AF65-F5344CB8AC3E}">
        <p14:creationId xmlns:p14="http://schemas.microsoft.com/office/powerpoint/2010/main" val="1499889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31F9A-B6D5-5D68-62E7-336624AE1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16438-D90C-C757-022F-360F38BE624D}"/>
              </a:ext>
            </a:extLst>
          </p:cNvPr>
          <p:cNvSpPr>
            <a:spLocks noGrp="1" noRot="1" noChangeAspect="1"/>
          </p:cNvSpPr>
          <p:nvPr>
            <p:ph type="sldImg"/>
          </p:nvPr>
        </p:nvSpPr>
        <p:spPr/>
        <p:txBody>
          <a:bodyPr/>
          <a:lstStyle/>
          <a:p>
            <a:endParaRPr lang="lv-LV"/>
          </a:p>
        </p:txBody>
      </p:sp>
      <p:sp>
        <p:nvSpPr>
          <p:cNvPr id="3" name="Notes Placeholder 2">
            <a:extLst>
              <a:ext uri="{FF2B5EF4-FFF2-40B4-BE49-F238E27FC236}">
                <a16:creationId xmlns:a16="http://schemas.microsoft.com/office/drawing/2014/main" id="{D1FC51C8-48F5-81C2-3B33-D7106C426A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3B4136-D1DB-3B88-661E-92C2CC007250}"/>
              </a:ext>
            </a:extLst>
          </p:cNvPr>
          <p:cNvSpPr>
            <a:spLocks noGrp="1"/>
          </p:cNvSpPr>
          <p:nvPr>
            <p:ph type="sldNum" sz="quarter" idx="5"/>
          </p:nvPr>
        </p:nvSpPr>
        <p:spPr/>
        <p:txBody>
          <a:bodyPr/>
          <a:lstStyle/>
          <a:p>
            <a:fld id="{AC725B3E-16C5-4161-A129-CB28D114A61B}" type="slidenum">
              <a:rPr lang="en-US" smtClean="0"/>
              <a:t>1</a:t>
            </a:fld>
            <a:endParaRPr lang="en-US"/>
          </a:p>
        </p:txBody>
      </p:sp>
    </p:spTree>
    <p:extLst>
      <p:ext uri="{BB962C8B-B14F-4D97-AF65-F5344CB8AC3E}">
        <p14:creationId xmlns:p14="http://schemas.microsoft.com/office/powerpoint/2010/main" val="346571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lt-LT"/>
          </a:p>
        </p:txBody>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C8523EFB-150D-4552-BE8F-4BDF01694061}" type="slidenum">
              <a:rPr lang="lt-LT" smtClean="0"/>
              <a:t>45</a:t>
            </a:fld>
            <a:endParaRPr lang="lt-LT"/>
          </a:p>
        </p:txBody>
      </p:sp>
    </p:spTree>
    <p:extLst>
      <p:ext uri="{BB962C8B-B14F-4D97-AF65-F5344CB8AC3E}">
        <p14:creationId xmlns:p14="http://schemas.microsoft.com/office/powerpoint/2010/main" val="116162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lt-LT"/>
          </a:p>
        </p:txBody>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C8523EFB-150D-4552-BE8F-4BDF01694061}" type="slidenum">
              <a:rPr lang="lt-LT" smtClean="0"/>
              <a:t>61</a:t>
            </a:fld>
            <a:endParaRPr lang="lt-LT"/>
          </a:p>
        </p:txBody>
      </p:sp>
    </p:spTree>
    <p:extLst>
      <p:ext uri="{BB962C8B-B14F-4D97-AF65-F5344CB8AC3E}">
        <p14:creationId xmlns:p14="http://schemas.microsoft.com/office/powerpoint/2010/main" val="201553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lv-LV"/>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725B3E-16C5-4161-A129-CB28D114A61B}" type="slidenum">
              <a:rPr lang="en-US" smtClean="0"/>
              <a:t>81</a:t>
            </a:fld>
            <a:endParaRPr lang="en-US"/>
          </a:p>
        </p:txBody>
      </p:sp>
    </p:spTree>
    <p:extLst>
      <p:ext uri="{BB962C8B-B14F-4D97-AF65-F5344CB8AC3E}">
        <p14:creationId xmlns:p14="http://schemas.microsoft.com/office/powerpoint/2010/main" val="1018346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240A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0DA988F-B268-17C5-CCDE-B8E54BCAA55E}"/>
              </a:ext>
            </a:extLst>
          </p:cNvPr>
          <p:cNvSpPr>
            <a:spLocks noGrp="1"/>
          </p:cNvSpPr>
          <p:nvPr>
            <p:ph type="pic" sz="quarter" idx="12"/>
          </p:nvPr>
        </p:nvSpPr>
        <p:spPr>
          <a:xfrm>
            <a:off x="6570663" y="684155"/>
            <a:ext cx="4937125" cy="6173845"/>
          </a:xfrm>
        </p:spPr>
        <p:txBody>
          <a:bodyPr/>
          <a:lstStyle/>
          <a:p>
            <a:endParaRPr lang="en-US"/>
          </a:p>
        </p:txBody>
      </p:sp>
      <p:pic>
        <p:nvPicPr>
          <p:cNvPr id="8" name="Graphic 7">
            <a:extLst>
              <a:ext uri="{FF2B5EF4-FFF2-40B4-BE49-F238E27FC236}">
                <a16:creationId xmlns:a16="http://schemas.microsoft.com/office/drawing/2014/main" id="{3D4B5D06-1D39-0E50-A848-E62498474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055" y="398585"/>
            <a:ext cx="2057400" cy="571139"/>
          </a:xfrm>
          <a:prstGeom prst="rect">
            <a:avLst/>
          </a:prstGeom>
        </p:spPr>
      </p:pic>
      <p:sp>
        <p:nvSpPr>
          <p:cNvPr id="14" name="Text Placeholder 13">
            <a:extLst>
              <a:ext uri="{FF2B5EF4-FFF2-40B4-BE49-F238E27FC236}">
                <a16:creationId xmlns:a16="http://schemas.microsoft.com/office/drawing/2014/main" id="{2E056D42-765C-CECD-A434-FE7BB55DA665}"/>
              </a:ext>
            </a:extLst>
          </p:cNvPr>
          <p:cNvSpPr>
            <a:spLocks noGrp="1"/>
          </p:cNvSpPr>
          <p:nvPr>
            <p:ph type="body" sz="quarter" idx="10"/>
          </p:nvPr>
        </p:nvSpPr>
        <p:spPr>
          <a:xfrm>
            <a:off x="457200" y="3429000"/>
            <a:ext cx="4114800" cy="1551709"/>
          </a:xfrm>
        </p:spPr>
        <p:txBody>
          <a:bodyPr>
            <a:normAutofit/>
          </a:bodyPr>
          <a:lstStyle>
            <a:lvl1pPr marL="0" indent="0" algn="l" defTabSz="914400" rtl="0" eaLnBrk="1" latinLnBrk="0" hangingPunct="1">
              <a:lnSpc>
                <a:spcPts val="5000"/>
              </a:lnSpc>
              <a:buNone/>
              <a:defRPr lang="en-US" sz="5400" kern="1200" dirty="0">
                <a:solidFill>
                  <a:srgbClr val="9FFFEC"/>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15" name="Text Placeholder 13">
            <a:extLst>
              <a:ext uri="{FF2B5EF4-FFF2-40B4-BE49-F238E27FC236}">
                <a16:creationId xmlns:a16="http://schemas.microsoft.com/office/drawing/2014/main" id="{DE7280CA-582B-7B30-DCD2-2E1FCA2C1F94}"/>
              </a:ext>
            </a:extLst>
          </p:cNvPr>
          <p:cNvSpPr>
            <a:spLocks noGrp="1"/>
          </p:cNvSpPr>
          <p:nvPr>
            <p:ph type="body" sz="quarter" idx="11"/>
          </p:nvPr>
        </p:nvSpPr>
        <p:spPr>
          <a:xfrm>
            <a:off x="457200" y="4991100"/>
            <a:ext cx="4114800" cy="812800"/>
          </a:xfrm>
        </p:spPr>
        <p:txBody>
          <a:bodyPr>
            <a:normAutofit/>
          </a:bodyPr>
          <a:lstStyle>
            <a:lvl1pPr marL="0" indent="0" algn="l" defTabSz="914400" rtl="0" eaLnBrk="1" latinLnBrk="0" hangingPunct="1">
              <a:lnSpc>
                <a:spcPts val="2400"/>
              </a:lnSpc>
              <a:buNone/>
              <a:defRPr lang="en-US" sz="24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811429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1" name="Picture Placeholder 95">
            <a:extLst>
              <a:ext uri="{FF2B5EF4-FFF2-40B4-BE49-F238E27FC236}">
                <a16:creationId xmlns:a16="http://schemas.microsoft.com/office/drawing/2014/main" id="{7F7296DB-0E15-DF3E-9998-1ADF3BF231A0}"/>
              </a:ext>
            </a:extLst>
          </p:cNvPr>
          <p:cNvSpPr>
            <a:spLocks noGrp="1"/>
          </p:cNvSpPr>
          <p:nvPr>
            <p:ph type="pic" sz="quarter" idx="46"/>
          </p:nvPr>
        </p:nvSpPr>
        <p:spPr>
          <a:xfrm>
            <a:off x="9735175" y="1220771"/>
            <a:ext cx="1600200" cy="1655064"/>
          </a:xfrm>
          <a:prstGeom prst="roundRect">
            <a:avLst>
              <a:gd name="adj" fmla="val 5754"/>
            </a:avLst>
          </a:prstGeom>
          <a:ln>
            <a:solidFill>
              <a:schemeClr val="bg1">
                <a:lumMod val="75000"/>
              </a:schemeClr>
            </a:solidFill>
          </a:ln>
        </p:spPr>
        <p:txBody>
          <a:bodyPr/>
          <a:lstStyle/>
          <a:p>
            <a:endParaRPr lang="en-US"/>
          </a:p>
        </p:txBody>
      </p:sp>
      <p:sp>
        <p:nvSpPr>
          <p:cNvPr id="47" name="Picture Placeholder 95">
            <a:extLst>
              <a:ext uri="{FF2B5EF4-FFF2-40B4-BE49-F238E27FC236}">
                <a16:creationId xmlns:a16="http://schemas.microsoft.com/office/drawing/2014/main" id="{D3021E52-A992-0786-D3B0-3750E1148517}"/>
              </a:ext>
            </a:extLst>
          </p:cNvPr>
          <p:cNvSpPr>
            <a:spLocks noGrp="1"/>
          </p:cNvSpPr>
          <p:nvPr>
            <p:ph type="pic" sz="quarter" idx="31"/>
          </p:nvPr>
        </p:nvSpPr>
        <p:spPr>
          <a:xfrm>
            <a:off x="541939" y="3797928"/>
            <a:ext cx="1600200" cy="1655064"/>
          </a:xfrm>
          <a:prstGeom prst="roundRect">
            <a:avLst>
              <a:gd name="adj" fmla="val 5754"/>
            </a:avLst>
          </a:prstGeom>
          <a:ln>
            <a:solidFill>
              <a:schemeClr val="bg1">
                <a:lumMod val="75000"/>
              </a:schemeClr>
            </a:solidFill>
          </a:ln>
        </p:spPr>
        <p:txBody>
          <a:bodyPr/>
          <a:lstStyle/>
          <a:p>
            <a:endParaRPr lang="en-US"/>
          </a:p>
        </p:txBody>
      </p:sp>
      <p:sp>
        <p:nvSpPr>
          <p:cNvPr id="48" name="Picture Placeholder 95">
            <a:extLst>
              <a:ext uri="{FF2B5EF4-FFF2-40B4-BE49-F238E27FC236}">
                <a16:creationId xmlns:a16="http://schemas.microsoft.com/office/drawing/2014/main" id="{6737730A-8BFF-F353-A531-03BC739EDB3F}"/>
              </a:ext>
            </a:extLst>
          </p:cNvPr>
          <p:cNvSpPr>
            <a:spLocks noGrp="1"/>
          </p:cNvSpPr>
          <p:nvPr>
            <p:ph type="pic" sz="quarter" idx="34"/>
          </p:nvPr>
        </p:nvSpPr>
        <p:spPr>
          <a:xfrm>
            <a:off x="2840248" y="1220771"/>
            <a:ext cx="1600200" cy="1655064"/>
          </a:xfrm>
          <a:prstGeom prst="roundRect">
            <a:avLst>
              <a:gd name="adj" fmla="val 5754"/>
            </a:avLst>
          </a:prstGeom>
          <a:ln>
            <a:solidFill>
              <a:schemeClr val="bg1">
                <a:lumMod val="75000"/>
              </a:schemeClr>
            </a:solidFill>
          </a:ln>
        </p:spPr>
        <p:txBody>
          <a:bodyPr/>
          <a:lstStyle/>
          <a:p>
            <a:endParaRPr lang="en-US"/>
          </a:p>
        </p:txBody>
      </p:sp>
      <p:sp>
        <p:nvSpPr>
          <p:cNvPr id="50" name="Picture Placeholder 95">
            <a:extLst>
              <a:ext uri="{FF2B5EF4-FFF2-40B4-BE49-F238E27FC236}">
                <a16:creationId xmlns:a16="http://schemas.microsoft.com/office/drawing/2014/main" id="{21BF663C-A9A1-3F33-FF9F-5B643F1A04AB}"/>
              </a:ext>
            </a:extLst>
          </p:cNvPr>
          <p:cNvSpPr>
            <a:spLocks noGrp="1"/>
          </p:cNvSpPr>
          <p:nvPr>
            <p:ph type="pic" sz="quarter" idx="43"/>
          </p:nvPr>
        </p:nvSpPr>
        <p:spPr>
          <a:xfrm>
            <a:off x="7436866" y="3797928"/>
            <a:ext cx="1600200" cy="1655064"/>
          </a:xfrm>
          <a:prstGeom prst="roundRect">
            <a:avLst>
              <a:gd name="adj" fmla="val 5754"/>
            </a:avLst>
          </a:prstGeom>
          <a:ln>
            <a:solidFill>
              <a:schemeClr val="bg1">
                <a:lumMod val="75000"/>
              </a:schemeClr>
            </a:solidFill>
          </a:ln>
        </p:spPr>
        <p:txBody>
          <a:bodyPr/>
          <a:lstStyle/>
          <a:p>
            <a:endParaRPr lang="en-US"/>
          </a:p>
        </p:txBody>
      </p:sp>
      <p:sp>
        <p:nvSpPr>
          <p:cNvPr id="52" name="Picture Placeholder 95">
            <a:extLst>
              <a:ext uri="{FF2B5EF4-FFF2-40B4-BE49-F238E27FC236}">
                <a16:creationId xmlns:a16="http://schemas.microsoft.com/office/drawing/2014/main" id="{7E14FF6F-9A59-EAA7-83EB-FDF0E437556E}"/>
              </a:ext>
            </a:extLst>
          </p:cNvPr>
          <p:cNvSpPr>
            <a:spLocks noGrp="1"/>
          </p:cNvSpPr>
          <p:nvPr>
            <p:ph type="pic" sz="quarter" idx="49"/>
          </p:nvPr>
        </p:nvSpPr>
        <p:spPr>
          <a:xfrm>
            <a:off x="9735175" y="3797928"/>
            <a:ext cx="1600200" cy="1655064"/>
          </a:xfrm>
          <a:prstGeom prst="roundRect">
            <a:avLst>
              <a:gd name="adj" fmla="val 5754"/>
            </a:avLst>
          </a:prstGeom>
          <a:ln>
            <a:solidFill>
              <a:schemeClr val="bg1">
                <a:lumMod val="75000"/>
              </a:schemeClr>
            </a:solidFill>
          </a:ln>
        </p:spPr>
        <p:txBody>
          <a:bodyPr/>
          <a:lstStyle/>
          <a:p>
            <a:endParaRPr lang="en-US"/>
          </a:p>
        </p:txBody>
      </p:sp>
      <p:sp>
        <p:nvSpPr>
          <p:cNvPr id="53" name="Picture Placeholder 95">
            <a:extLst>
              <a:ext uri="{FF2B5EF4-FFF2-40B4-BE49-F238E27FC236}">
                <a16:creationId xmlns:a16="http://schemas.microsoft.com/office/drawing/2014/main" id="{60248B02-B8D7-5C9F-A3A4-D080E24DE480}"/>
              </a:ext>
            </a:extLst>
          </p:cNvPr>
          <p:cNvSpPr>
            <a:spLocks noGrp="1"/>
          </p:cNvSpPr>
          <p:nvPr>
            <p:ph type="pic" sz="quarter" idx="52"/>
          </p:nvPr>
        </p:nvSpPr>
        <p:spPr>
          <a:xfrm>
            <a:off x="5138557" y="1220771"/>
            <a:ext cx="1600200" cy="1655064"/>
          </a:xfrm>
          <a:prstGeom prst="roundRect">
            <a:avLst>
              <a:gd name="adj" fmla="val 5754"/>
            </a:avLst>
          </a:prstGeom>
          <a:ln>
            <a:solidFill>
              <a:schemeClr val="bg1">
                <a:lumMod val="75000"/>
              </a:schemeClr>
            </a:solidFill>
          </a:ln>
        </p:spPr>
        <p:txBody>
          <a:bodyPr/>
          <a:lstStyle/>
          <a:p>
            <a:endParaRPr lang="en-US"/>
          </a:p>
        </p:txBody>
      </p:sp>
      <p:sp>
        <p:nvSpPr>
          <p:cNvPr id="54" name="Picture Placeholder 95">
            <a:extLst>
              <a:ext uri="{FF2B5EF4-FFF2-40B4-BE49-F238E27FC236}">
                <a16:creationId xmlns:a16="http://schemas.microsoft.com/office/drawing/2014/main" id="{18B0944C-C5D2-E045-6E4B-C0A61AA2C5D2}"/>
              </a:ext>
            </a:extLst>
          </p:cNvPr>
          <p:cNvSpPr>
            <a:spLocks noGrp="1"/>
          </p:cNvSpPr>
          <p:nvPr>
            <p:ph type="pic" sz="quarter" idx="55"/>
          </p:nvPr>
        </p:nvSpPr>
        <p:spPr>
          <a:xfrm>
            <a:off x="5138557" y="3797928"/>
            <a:ext cx="1600200" cy="1655064"/>
          </a:xfrm>
          <a:prstGeom prst="roundRect">
            <a:avLst>
              <a:gd name="adj" fmla="val 5754"/>
            </a:avLst>
          </a:prstGeom>
          <a:ln>
            <a:solidFill>
              <a:schemeClr val="bg1">
                <a:lumMod val="75000"/>
              </a:schemeClr>
            </a:solidFill>
          </a:ln>
        </p:spPr>
        <p:txBody>
          <a:bodyPr/>
          <a:lstStyle/>
          <a:p>
            <a:endParaRPr lang="en-US"/>
          </a:p>
        </p:txBody>
      </p:sp>
      <p:sp>
        <p:nvSpPr>
          <p:cNvPr id="55" name="Picture Placeholder 95">
            <a:extLst>
              <a:ext uri="{FF2B5EF4-FFF2-40B4-BE49-F238E27FC236}">
                <a16:creationId xmlns:a16="http://schemas.microsoft.com/office/drawing/2014/main" id="{A0C97ECB-4050-2E22-E90F-05902BC8B462}"/>
              </a:ext>
            </a:extLst>
          </p:cNvPr>
          <p:cNvSpPr>
            <a:spLocks noGrp="1"/>
          </p:cNvSpPr>
          <p:nvPr>
            <p:ph type="pic" sz="quarter" idx="37"/>
          </p:nvPr>
        </p:nvSpPr>
        <p:spPr>
          <a:xfrm>
            <a:off x="2840248" y="3797928"/>
            <a:ext cx="1600200" cy="1655064"/>
          </a:xfrm>
          <a:prstGeom prst="roundRect">
            <a:avLst>
              <a:gd name="adj" fmla="val 5754"/>
            </a:avLst>
          </a:prstGeom>
          <a:ln>
            <a:solidFill>
              <a:schemeClr val="bg1">
                <a:lumMod val="75000"/>
              </a:schemeClr>
            </a:solidFill>
          </a:ln>
        </p:spPr>
        <p:txBody>
          <a:bodyPr/>
          <a:lstStyle/>
          <a:p>
            <a:endParaRPr lang="en-US"/>
          </a:p>
        </p:txBody>
      </p:sp>
      <p:sp>
        <p:nvSpPr>
          <p:cNvPr id="56" name="Picture Placeholder 95">
            <a:extLst>
              <a:ext uri="{FF2B5EF4-FFF2-40B4-BE49-F238E27FC236}">
                <a16:creationId xmlns:a16="http://schemas.microsoft.com/office/drawing/2014/main" id="{145D4118-BDA1-DBF3-D2C2-7B53312C9BB1}"/>
              </a:ext>
            </a:extLst>
          </p:cNvPr>
          <p:cNvSpPr>
            <a:spLocks noGrp="1"/>
          </p:cNvSpPr>
          <p:nvPr>
            <p:ph type="pic" sz="quarter" idx="28"/>
          </p:nvPr>
        </p:nvSpPr>
        <p:spPr>
          <a:xfrm>
            <a:off x="541939" y="1220771"/>
            <a:ext cx="1600200" cy="1655064"/>
          </a:xfrm>
          <a:prstGeom prst="roundRect">
            <a:avLst>
              <a:gd name="adj" fmla="val 5754"/>
            </a:avLst>
          </a:prstGeom>
          <a:ln>
            <a:solidFill>
              <a:schemeClr val="bg1">
                <a:lumMod val="75000"/>
              </a:schemeClr>
            </a:solidFill>
          </a:ln>
        </p:spPr>
        <p:txBody>
          <a:bodyPr/>
          <a:lstStyle/>
          <a:p>
            <a:endParaRPr lang="en-US"/>
          </a:p>
        </p:txBody>
      </p:sp>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93" name="Text Placeholder 13">
            <a:extLst>
              <a:ext uri="{FF2B5EF4-FFF2-40B4-BE49-F238E27FC236}">
                <a16:creationId xmlns:a16="http://schemas.microsoft.com/office/drawing/2014/main" id="{0015C004-6D42-55FF-2CF6-F4974C95DB74}"/>
              </a:ext>
            </a:extLst>
          </p:cNvPr>
          <p:cNvSpPr>
            <a:spLocks noGrp="1"/>
          </p:cNvSpPr>
          <p:nvPr>
            <p:ph type="body" sz="quarter" idx="26"/>
          </p:nvPr>
        </p:nvSpPr>
        <p:spPr>
          <a:xfrm>
            <a:off x="455073" y="2962301"/>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4" name="Text Placeholder 13">
            <a:extLst>
              <a:ext uri="{FF2B5EF4-FFF2-40B4-BE49-F238E27FC236}">
                <a16:creationId xmlns:a16="http://schemas.microsoft.com/office/drawing/2014/main" id="{0A8223DE-47FE-2129-BF6E-D17D51ED64D1}"/>
              </a:ext>
            </a:extLst>
          </p:cNvPr>
          <p:cNvSpPr>
            <a:spLocks noGrp="1"/>
          </p:cNvSpPr>
          <p:nvPr>
            <p:ph type="body" sz="quarter" idx="27"/>
          </p:nvPr>
        </p:nvSpPr>
        <p:spPr>
          <a:xfrm>
            <a:off x="454855" y="3198511"/>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7" name="Text Placeholder 13">
            <a:extLst>
              <a:ext uri="{FF2B5EF4-FFF2-40B4-BE49-F238E27FC236}">
                <a16:creationId xmlns:a16="http://schemas.microsoft.com/office/drawing/2014/main" id="{9A43A2CC-1BBB-16F1-0511-C252C7DEB03F}"/>
              </a:ext>
            </a:extLst>
          </p:cNvPr>
          <p:cNvSpPr>
            <a:spLocks noGrp="1"/>
          </p:cNvSpPr>
          <p:nvPr>
            <p:ph type="body" sz="quarter" idx="29"/>
          </p:nvPr>
        </p:nvSpPr>
        <p:spPr>
          <a:xfrm>
            <a:off x="455073" y="5542122"/>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8" name="Text Placeholder 13">
            <a:extLst>
              <a:ext uri="{FF2B5EF4-FFF2-40B4-BE49-F238E27FC236}">
                <a16:creationId xmlns:a16="http://schemas.microsoft.com/office/drawing/2014/main" id="{E952B544-FA58-0816-5CBD-6AFA95F75054}"/>
              </a:ext>
            </a:extLst>
          </p:cNvPr>
          <p:cNvSpPr>
            <a:spLocks noGrp="1"/>
          </p:cNvSpPr>
          <p:nvPr>
            <p:ph type="body" sz="quarter" idx="30"/>
          </p:nvPr>
        </p:nvSpPr>
        <p:spPr>
          <a:xfrm>
            <a:off x="454855" y="5766668"/>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0" name="Text Placeholder 13">
            <a:extLst>
              <a:ext uri="{FF2B5EF4-FFF2-40B4-BE49-F238E27FC236}">
                <a16:creationId xmlns:a16="http://schemas.microsoft.com/office/drawing/2014/main" id="{4F02C678-BFEA-836E-7D88-37313898DAB7}"/>
              </a:ext>
            </a:extLst>
          </p:cNvPr>
          <p:cNvSpPr>
            <a:spLocks noGrp="1"/>
          </p:cNvSpPr>
          <p:nvPr>
            <p:ph type="body" sz="quarter" idx="32"/>
          </p:nvPr>
        </p:nvSpPr>
        <p:spPr>
          <a:xfrm>
            <a:off x="2753164" y="2962301"/>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1" name="Text Placeholder 13">
            <a:extLst>
              <a:ext uri="{FF2B5EF4-FFF2-40B4-BE49-F238E27FC236}">
                <a16:creationId xmlns:a16="http://schemas.microsoft.com/office/drawing/2014/main" id="{090675D2-3571-8F3B-4BB5-7CAD1AEC9FD5}"/>
              </a:ext>
            </a:extLst>
          </p:cNvPr>
          <p:cNvSpPr>
            <a:spLocks noGrp="1"/>
          </p:cNvSpPr>
          <p:nvPr>
            <p:ph type="body" sz="quarter" idx="33"/>
          </p:nvPr>
        </p:nvSpPr>
        <p:spPr>
          <a:xfrm>
            <a:off x="2753164" y="3198511"/>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3" name="Text Placeholder 13">
            <a:extLst>
              <a:ext uri="{FF2B5EF4-FFF2-40B4-BE49-F238E27FC236}">
                <a16:creationId xmlns:a16="http://schemas.microsoft.com/office/drawing/2014/main" id="{3955889B-BEE4-A532-0E10-57608CDCDB8C}"/>
              </a:ext>
            </a:extLst>
          </p:cNvPr>
          <p:cNvSpPr>
            <a:spLocks noGrp="1"/>
          </p:cNvSpPr>
          <p:nvPr>
            <p:ph type="body" sz="quarter" idx="35"/>
          </p:nvPr>
        </p:nvSpPr>
        <p:spPr>
          <a:xfrm>
            <a:off x="2753164" y="5542122"/>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4" name="Text Placeholder 13">
            <a:extLst>
              <a:ext uri="{FF2B5EF4-FFF2-40B4-BE49-F238E27FC236}">
                <a16:creationId xmlns:a16="http://schemas.microsoft.com/office/drawing/2014/main" id="{AA63A00C-761D-99AA-3FA7-98880658D793}"/>
              </a:ext>
            </a:extLst>
          </p:cNvPr>
          <p:cNvSpPr>
            <a:spLocks noGrp="1"/>
          </p:cNvSpPr>
          <p:nvPr>
            <p:ph type="body" sz="quarter" idx="36"/>
          </p:nvPr>
        </p:nvSpPr>
        <p:spPr>
          <a:xfrm>
            <a:off x="2753164" y="5766668"/>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6" name="Text Placeholder 13">
            <a:extLst>
              <a:ext uri="{FF2B5EF4-FFF2-40B4-BE49-F238E27FC236}">
                <a16:creationId xmlns:a16="http://schemas.microsoft.com/office/drawing/2014/main" id="{38FCC028-2C4B-D237-DECD-950756E1F5CA}"/>
              </a:ext>
            </a:extLst>
          </p:cNvPr>
          <p:cNvSpPr>
            <a:spLocks noGrp="1"/>
          </p:cNvSpPr>
          <p:nvPr>
            <p:ph type="body" sz="quarter" idx="38"/>
          </p:nvPr>
        </p:nvSpPr>
        <p:spPr>
          <a:xfrm>
            <a:off x="7349784" y="2962301"/>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7" name="Text Placeholder 13">
            <a:extLst>
              <a:ext uri="{FF2B5EF4-FFF2-40B4-BE49-F238E27FC236}">
                <a16:creationId xmlns:a16="http://schemas.microsoft.com/office/drawing/2014/main" id="{042AED3F-20D0-29F2-1D61-5875F26320F7}"/>
              </a:ext>
            </a:extLst>
          </p:cNvPr>
          <p:cNvSpPr>
            <a:spLocks noGrp="1"/>
          </p:cNvSpPr>
          <p:nvPr>
            <p:ph type="body" sz="quarter" idx="39"/>
          </p:nvPr>
        </p:nvSpPr>
        <p:spPr>
          <a:xfrm>
            <a:off x="7349784" y="3198511"/>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9" name="Text Placeholder 13">
            <a:extLst>
              <a:ext uri="{FF2B5EF4-FFF2-40B4-BE49-F238E27FC236}">
                <a16:creationId xmlns:a16="http://schemas.microsoft.com/office/drawing/2014/main" id="{3377BAC3-FAFB-E987-FAFC-BA92D2A2CB9F}"/>
              </a:ext>
            </a:extLst>
          </p:cNvPr>
          <p:cNvSpPr>
            <a:spLocks noGrp="1"/>
          </p:cNvSpPr>
          <p:nvPr>
            <p:ph type="body" sz="quarter" idx="41"/>
          </p:nvPr>
        </p:nvSpPr>
        <p:spPr>
          <a:xfrm>
            <a:off x="7349784" y="5542122"/>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0" name="Text Placeholder 13">
            <a:extLst>
              <a:ext uri="{FF2B5EF4-FFF2-40B4-BE49-F238E27FC236}">
                <a16:creationId xmlns:a16="http://schemas.microsoft.com/office/drawing/2014/main" id="{F2B8AD8E-66E2-5572-1C52-C6FD214D9D0D}"/>
              </a:ext>
            </a:extLst>
          </p:cNvPr>
          <p:cNvSpPr>
            <a:spLocks noGrp="1"/>
          </p:cNvSpPr>
          <p:nvPr>
            <p:ph type="body" sz="quarter" idx="42"/>
          </p:nvPr>
        </p:nvSpPr>
        <p:spPr>
          <a:xfrm>
            <a:off x="7349784" y="5766668"/>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2" name="Text Placeholder 13">
            <a:extLst>
              <a:ext uri="{FF2B5EF4-FFF2-40B4-BE49-F238E27FC236}">
                <a16:creationId xmlns:a16="http://schemas.microsoft.com/office/drawing/2014/main" id="{E37B9BEA-5042-C4C6-BD93-5733429FA8F5}"/>
              </a:ext>
            </a:extLst>
          </p:cNvPr>
          <p:cNvSpPr>
            <a:spLocks noGrp="1"/>
          </p:cNvSpPr>
          <p:nvPr>
            <p:ph type="body" sz="quarter" idx="44"/>
          </p:nvPr>
        </p:nvSpPr>
        <p:spPr>
          <a:xfrm>
            <a:off x="9648093" y="2962301"/>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3" name="Text Placeholder 13">
            <a:extLst>
              <a:ext uri="{FF2B5EF4-FFF2-40B4-BE49-F238E27FC236}">
                <a16:creationId xmlns:a16="http://schemas.microsoft.com/office/drawing/2014/main" id="{AB0530C5-F873-53B3-2AFA-030592879572}"/>
              </a:ext>
            </a:extLst>
          </p:cNvPr>
          <p:cNvSpPr>
            <a:spLocks noGrp="1"/>
          </p:cNvSpPr>
          <p:nvPr>
            <p:ph type="body" sz="quarter" idx="45"/>
          </p:nvPr>
        </p:nvSpPr>
        <p:spPr>
          <a:xfrm>
            <a:off x="9648091" y="3198511"/>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5" name="Text Placeholder 13">
            <a:extLst>
              <a:ext uri="{FF2B5EF4-FFF2-40B4-BE49-F238E27FC236}">
                <a16:creationId xmlns:a16="http://schemas.microsoft.com/office/drawing/2014/main" id="{87C0D92B-CB33-DA01-AD8B-E6AE1F38D66F}"/>
              </a:ext>
            </a:extLst>
          </p:cNvPr>
          <p:cNvSpPr>
            <a:spLocks noGrp="1"/>
          </p:cNvSpPr>
          <p:nvPr>
            <p:ph type="body" sz="quarter" idx="47"/>
          </p:nvPr>
        </p:nvSpPr>
        <p:spPr>
          <a:xfrm>
            <a:off x="9648093" y="5542122"/>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6" name="Text Placeholder 13">
            <a:extLst>
              <a:ext uri="{FF2B5EF4-FFF2-40B4-BE49-F238E27FC236}">
                <a16:creationId xmlns:a16="http://schemas.microsoft.com/office/drawing/2014/main" id="{79880D38-DEDB-55D4-0D92-DB97B41CF377}"/>
              </a:ext>
            </a:extLst>
          </p:cNvPr>
          <p:cNvSpPr>
            <a:spLocks noGrp="1"/>
          </p:cNvSpPr>
          <p:nvPr>
            <p:ph type="body" sz="quarter" idx="48"/>
          </p:nvPr>
        </p:nvSpPr>
        <p:spPr>
          <a:xfrm>
            <a:off x="9648091" y="5766668"/>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8" name="Text Placeholder 13">
            <a:extLst>
              <a:ext uri="{FF2B5EF4-FFF2-40B4-BE49-F238E27FC236}">
                <a16:creationId xmlns:a16="http://schemas.microsoft.com/office/drawing/2014/main" id="{819A190E-F593-6281-D7B5-AD6AA74BF0B3}"/>
              </a:ext>
            </a:extLst>
          </p:cNvPr>
          <p:cNvSpPr>
            <a:spLocks noGrp="1"/>
          </p:cNvSpPr>
          <p:nvPr>
            <p:ph type="body" sz="quarter" idx="50"/>
          </p:nvPr>
        </p:nvSpPr>
        <p:spPr>
          <a:xfrm>
            <a:off x="5051475" y="2962301"/>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9" name="Text Placeholder 13">
            <a:extLst>
              <a:ext uri="{FF2B5EF4-FFF2-40B4-BE49-F238E27FC236}">
                <a16:creationId xmlns:a16="http://schemas.microsoft.com/office/drawing/2014/main" id="{1D77712B-186B-C2D5-95BD-726D6B66E5EE}"/>
              </a:ext>
            </a:extLst>
          </p:cNvPr>
          <p:cNvSpPr>
            <a:spLocks noGrp="1"/>
          </p:cNvSpPr>
          <p:nvPr>
            <p:ph type="body" sz="quarter" idx="51"/>
          </p:nvPr>
        </p:nvSpPr>
        <p:spPr>
          <a:xfrm>
            <a:off x="5051475" y="3198511"/>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21" name="Text Placeholder 13">
            <a:extLst>
              <a:ext uri="{FF2B5EF4-FFF2-40B4-BE49-F238E27FC236}">
                <a16:creationId xmlns:a16="http://schemas.microsoft.com/office/drawing/2014/main" id="{821AD6BC-21BD-4D3F-6DF3-226449A70387}"/>
              </a:ext>
            </a:extLst>
          </p:cNvPr>
          <p:cNvSpPr>
            <a:spLocks noGrp="1"/>
          </p:cNvSpPr>
          <p:nvPr>
            <p:ph type="body" sz="quarter" idx="53"/>
          </p:nvPr>
        </p:nvSpPr>
        <p:spPr>
          <a:xfrm>
            <a:off x="5051475" y="5542122"/>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22" name="Text Placeholder 13">
            <a:extLst>
              <a:ext uri="{FF2B5EF4-FFF2-40B4-BE49-F238E27FC236}">
                <a16:creationId xmlns:a16="http://schemas.microsoft.com/office/drawing/2014/main" id="{7354694F-3415-1B9A-D74F-52D4BBFB6AA9}"/>
              </a:ext>
            </a:extLst>
          </p:cNvPr>
          <p:cNvSpPr>
            <a:spLocks noGrp="1"/>
          </p:cNvSpPr>
          <p:nvPr>
            <p:ph type="body" sz="quarter" idx="54"/>
          </p:nvPr>
        </p:nvSpPr>
        <p:spPr>
          <a:xfrm>
            <a:off x="5051475" y="5766668"/>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68" name="Picture Placeholder 95">
            <a:extLst>
              <a:ext uri="{FF2B5EF4-FFF2-40B4-BE49-F238E27FC236}">
                <a16:creationId xmlns:a16="http://schemas.microsoft.com/office/drawing/2014/main" id="{8B6635A7-A50D-9C7F-435B-A16A72B4B3CA}"/>
              </a:ext>
            </a:extLst>
          </p:cNvPr>
          <p:cNvSpPr>
            <a:spLocks noGrp="1"/>
          </p:cNvSpPr>
          <p:nvPr>
            <p:ph type="pic" sz="quarter" idx="40"/>
          </p:nvPr>
        </p:nvSpPr>
        <p:spPr>
          <a:xfrm>
            <a:off x="7436866" y="1220771"/>
            <a:ext cx="1600200" cy="1655064"/>
          </a:xfrm>
          <a:prstGeom prst="roundRect">
            <a:avLst>
              <a:gd name="adj" fmla="val 5754"/>
            </a:avLst>
          </a:prstGeom>
          <a:ln>
            <a:solidFill>
              <a:schemeClr val="bg1">
                <a:lumMod val="75000"/>
              </a:schemeClr>
            </a:solidFill>
          </a:ln>
        </p:spPr>
        <p:txBody>
          <a:bodyPr/>
          <a:lstStyle/>
          <a:p>
            <a:endParaRPr lang="en-US"/>
          </a:p>
        </p:txBody>
      </p:sp>
    </p:spTree>
    <p:extLst>
      <p:ext uri="{BB962C8B-B14F-4D97-AF65-F5344CB8AC3E}">
        <p14:creationId xmlns:p14="http://schemas.microsoft.com/office/powerpoint/2010/main" val="1991741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47" name="Picture Placeholder 95">
            <a:extLst>
              <a:ext uri="{FF2B5EF4-FFF2-40B4-BE49-F238E27FC236}">
                <a16:creationId xmlns:a16="http://schemas.microsoft.com/office/drawing/2014/main" id="{D3021E52-A992-0786-D3B0-3750E1148517}"/>
              </a:ext>
            </a:extLst>
          </p:cNvPr>
          <p:cNvSpPr>
            <a:spLocks noGrp="1"/>
          </p:cNvSpPr>
          <p:nvPr>
            <p:ph type="pic" sz="quarter" idx="31"/>
          </p:nvPr>
        </p:nvSpPr>
        <p:spPr>
          <a:xfrm>
            <a:off x="541939" y="3797928"/>
            <a:ext cx="1600200" cy="1655064"/>
          </a:xfrm>
          <a:prstGeom prst="roundRect">
            <a:avLst>
              <a:gd name="adj" fmla="val 5754"/>
            </a:avLst>
          </a:prstGeom>
          <a:ln>
            <a:solidFill>
              <a:schemeClr val="bg1">
                <a:lumMod val="75000"/>
              </a:schemeClr>
            </a:solidFill>
          </a:ln>
        </p:spPr>
        <p:txBody>
          <a:bodyPr/>
          <a:lstStyle/>
          <a:p>
            <a:endParaRPr lang="en-US"/>
          </a:p>
        </p:txBody>
      </p:sp>
      <p:sp>
        <p:nvSpPr>
          <p:cNvPr id="48" name="Picture Placeholder 95">
            <a:extLst>
              <a:ext uri="{FF2B5EF4-FFF2-40B4-BE49-F238E27FC236}">
                <a16:creationId xmlns:a16="http://schemas.microsoft.com/office/drawing/2014/main" id="{6737730A-8BFF-F353-A531-03BC739EDB3F}"/>
              </a:ext>
            </a:extLst>
          </p:cNvPr>
          <p:cNvSpPr>
            <a:spLocks noGrp="1"/>
          </p:cNvSpPr>
          <p:nvPr>
            <p:ph type="pic" sz="quarter" idx="34"/>
          </p:nvPr>
        </p:nvSpPr>
        <p:spPr>
          <a:xfrm>
            <a:off x="3059323" y="1220771"/>
            <a:ext cx="1600200" cy="1655064"/>
          </a:xfrm>
          <a:prstGeom prst="roundRect">
            <a:avLst>
              <a:gd name="adj" fmla="val 5754"/>
            </a:avLst>
          </a:prstGeom>
          <a:ln>
            <a:solidFill>
              <a:schemeClr val="bg1">
                <a:lumMod val="75000"/>
              </a:schemeClr>
            </a:solidFill>
          </a:ln>
        </p:spPr>
        <p:txBody>
          <a:bodyPr/>
          <a:lstStyle/>
          <a:p>
            <a:endParaRPr lang="en-US"/>
          </a:p>
        </p:txBody>
      </p:sp>
      <p:sp>
        <p:nvSpPr>
          <p:cNvPr id="50" name="Picture Placeholder 95">
            <a:extLst>
              <a:ext uri="{FF2B5EF4-FFF2-40B4-BE49-F238E27FC236}">
                <a16:creationId xmlns:a16="http://schemas.microsoft.com/office/drawing/2014/main" id="{21BF663C-A9A1-3F33-FF9F-5B643F1A04AB}"/>
              </a:ext>
            </a:extLst>
          </p:cNvPr>
          <p:cNvSpPr>
            <a:spLocks noGrp="1"/>
          </p:cNvSpPr>
          <p:nvPr>
            <p:ph type="pic" sz="quarter" idx="43"/>
          </p:nvPr>
        </p:nvSpPr>
        <p:spPr>
          <a:xfrm>
            <a:off x="8080024" y="3797928"/>
            <a:ext cx="1600200" cy="1655064"/>
          </a:xfrm>
          <a:prstGeom prst="roundRect">
            <a:avLst>
              <a:gd name="adj" fmla="val 5754"/>
            </a:avLst>
          </a:prstGeom>
          <a:ln>
            <a:solidFill>
              <a:schemeClr val="bg1">
                <a:lumMod val="75000"/>
              </a:schemeClr>
            </a:solidFill>
          </a:ln>
        </p:spPr>
        <p:txBody>
          <a:bodyPr/>
          <a:lstStyle/>
          <a:p>
            <a:endParaRPr lang="en-US"/>
          </a:p>
        </p:txBody>
      </p:sp>
      <p:sp>
        <p:nvSpPr>
          <p:cNvPr id="53" name="Picture Placeholder 95">
            <a:extLst>
              <a:ext uri="{FF2B5EF4-FFF2-40B4-BE49-F238E27FC236}">
                <a16:creationId xmlns:a16="http://schemas.microsoft.com/office/drawing/2014/main" id="{60248B02-B8D7-5C9F-A3A4-D080E24DE480}"/>
              </a:ext>
            </a:extLst>
          </p:cNvPr>
          <p:cNvSpPr>
            <a:spLocks noGrp="1"/>
          </p:cNvSpPr>
          <p:nvPr>
            <p:ph type="pic" sz="quarter" idx="52"/>
          </p:nvPr>
        </p:nvSpPr>
        <p:spPr>
          <a:xfrm>
            <a:off x="5571944" y="1220771"/>
            <a:ext cx="1600200" cy="1655064"/>
          </a:xfrm>
          <a:prstGeom prst="roundRect">
            <a:avLst>
              <a:gd name="adj" fmla="val 5754"/>
            </a:avLst>
          </a:prstGeom>
          <a:ln>
            <a:solidFill>
              <a:schemeClr val="bg1">
                <a:lumMod val="75000"/>
              </a:schemeClr>
            </a:solidFill>
          </a:ln>
        </p:spPr>
        <p:txBody>
          <a:bodyPr/>
          <a:lstStyle/>
          <a:p>
            <a:endParaRPr lang="en-US"/>
          </a:p>
        </p:txBody>
      </p:sp>
      <p:sp>
        <p:nvSpPr>
          <p:cNvPr id="54" name="Picture Placeholder 95">
            <a:extLst>
              <a:ext uri="{FF2B5EF4-FFF2-40B4-BE49-F238E27FC236}">
                <a16:creationId xmlns:a16="http://schemas.microsoft.com/office/drawing/2014/main" id="{18B0944C-C5D2-E045-6E4B-C0A61AA2C5D2}"/>
              </a:ext>
            </a:extLst>
          </p:cNvPr>
          <p:cNvSpPr>
            <a:spLocks noGrp="1"/>
          </p:cNvSpPr>
          <p:nvPr>
            <p:ph type="pic" sz="quarter" idx="55"/>
          </p:nvPr>
        </p:nvSpPr>
        <p:spPr>
          <a:xfrm>
            <a:off x="5571944" y="3797928"/>
            <a:ext cx="1600200" cy="1655064"/>
          </a:xfrm>
          <a:prstGeom prst="roundRect">
            <a:avLst>
              <a:gd name="adj" fmla="val 5754"/>
            </a:avLst>
          </a:prstGeom>
          <a:ln>
            <a:solidFill>
              <a:schemeClr val="bg1">
                <a:lumMod val="75000"/>
              </a:schemeClr>
            </a:solidFill>
          </a:ln>
        </p:spPr>
        <p:txBody>
          <a:bodyPr/>
          <a:lstStyle/>
          <a:p>
            <a:endParaRPr lang="en-US"/>
          </a:p>
        </p:txBody>
      </p:sp>
      <p:sp>
        <p:nvSpPr>
          <p:cNvPr id="55" name="Picture Placeholder 95">
            <a:extLst>
              <a:ext uri="{FF2B5EF4-FFF2-40B4-BE49-F238E27FC236}">
                <a16:creationId xmlns:a16="http://schemas.microsoft.com/office/drawing/2014/main" id="{A0C97ECB-4050-2E22-E90F-05902BC8B462}"/>
              </a:ext>
            </a:extLst>
          </p:cNvPr>
          <p:cNvSpPr>
            <a:spLocks noGrp="1"/>
          </p:cNvSpPr>
          <p:nvPr>
            <p:ph type="pic" sz="quarter" idx="37"/>
          </p:nvPr>
        </p:nvSpPr>
        <p:spPr>
          <a:xfrm>
            <a:off x="3059323" y="3797928"/>
            <a:ext cx="1600200" cy="1655064"/>
          </a:xfrm>
          <a:prstGeom prst="roundRect">
            <a:avLst>
              <a:gd name="adj" fmla="val 5754"/>
            </a:avLst>
          </a:prstGeom>
          <a:ln>
            <a:solidFill>
              <a:schemeClr val="bg1">
                <a:lumMod val="75000"/>
              </a:schemeClr>
            </a:solidFill>
          </a:ln>
        </p:spPr>
        <p:txBody>
          <a:bodyPr/>
          <a:lstStyle/>
          <a:p>
            <a:endParaRPr lang="en-US"/>
          </a:p>
        </p:txBody>
      </p:sp>
      <p:sp>
        <p:nvSpPr>
          <p:cNvPr id="56" name="Picture Placeholder 95">
            <a:extLst>
              <a:ext uri="{FF2B5EF4-FFF2-40B4-BE49-F238E27FC236}">
                <a16:creationId xmlns:a16="http://schemas.microsoft.com/office/drawing/2014/main" id="{145D4118-BDA1-DBF3-D2C2-7B53312C9BB1}"/>
              </a:ext>
            </a:extLst>
          </p:cNvPr>
          <p:cNvSpPr>
            <a:spLocks noGrp="1"/>
          </p:cNvSpPr>
          <p:nvPr>
            <p:ph type="pic" sz="quarter" idx="28"/>
          </p:nvPr>
        </p:nvSpPr>
        <p:spPr>
          <a:xfrm>
            <a:off x="541939" y="1220771"/>
            <a:ext cx="1600200" cy="1655064"/>
          </a:xfrm>
          <a:prstGeom prst="roundRect">
            <a:avLst>
              <a:gd name="adj" fmla="val 5754"/>
            </a:avLst>
          </a:prstGeom>
          <a:ln>
            <a:solidFill>
              <a:schemeClr val="bg1">
                <a:lumMod val="75000"/>
              </a:schemeClr>
            </a:solidFill>
          </a:ln>
        </p:spPr>
        <p:txBody>
          <a:bodyPr/>
          <a:lstStyle/>
          <a:p>
            <a:endParaRPr lang="en-US"/>
          </a:p>
        </p:txBody>
      </p:sp>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93" name="Text Placeholder 13">
            <a:extLst>
              <a:ext uri="{FF2B5EF4-FFF2-40B4-BE49-F238E27FC236}">
                <a16:creationId xmlns:a16="http://schemas.microsoft.com/office/drawing/2014/main" id="{0015C004-6D42-55FF-2CF6-F4974C95DB74}"/>
              </a:ext>
            </a:extLst>
          </p:cNvPr>
          <p:cNvSpPr>
            <a:spLocks noGrp="1"/>
          </p:cNvSpPr>
          <p:nvPr>
            <p:ph type="body" sz="quarter" idx="26"/>
          </p:nvPr>
        </p:nvSpPr>
        <p:spPr>
          <a:xfrm>
            <a:off x="455073" y="2962301"/>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4" name="Text Placeholder 13">
            <a:extLst>
              <a:ext uri="{FF2B5EF4-FFF2-40B4-BE49-F238E27FC236}">
                <a16:creationId xmlns:a16="http://schemas.microsoft.com/office/drawing/2014/main" id="{0A8223DE-47FE-2129-BF6E-D17D51ED64D1}"/>
              </a:ext>
            </a:extLst>
          </p:cNvPr>
          <p:cNvSpPr>
            <a:spLocks noGrp="1"/>
          </p:cNvSpPr>
          <p:nvPr>
            <p:ph type="body" sz="quarter" idx="27"/>
          </p:nvPr>
        </p:nvSpPr>
        <p:spPr>
          <a:xfrm>
            <a:off x="454855" y="3198511"/>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7" name="Text Placeholder 13">
            <a:extLst>
              <a:ext uri="{FF2B5EF4-FFF2-40B4-BE49-F238E27FC236}">
                <a16:creationId xmlns:a16="http://schemas.microsoft.com/office/drawing/2014/main" id="{9A43A2CC-1BBB-16F1-0511-C252C7DEB03F}"/>
              </a:ext>
            </a:extLst>
          </p:cNvPr>
          <p:cNvSpPr>
            <a:spLocks noGrp="1"/>
          </p:cNvSpPr>
          <p:nvPr>
            <p:ph type="body" sz="quarter" idx="29"/>
          </p:nvPr>
        </p:nvSpPr>
        <p:spPr>
          <a:xfrm>
            <a:off x="455073" y="5542122"/>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8" name="Text Placeholder 13">
            <a:extLst>
              <a:ext uri="{FF2B5EF4-FFF2-40B4-BE49-F238E27FC236}">
                <a16:creationId xmlns:a16="http://schemas.microsoft.com/office/drawing/2014/main" id="{E952B544-FA58-0816-5CBD-6AFA95F75054}"/>
              </a:ext>
            </a:extLst>
          </p:cNvPr>
          <p:cNvSpPr>
            <a:spLocks noGrp="1"/>
          </p:cNvSpPr>
          <p:nvPr>
            <p:ph type="body" sz="quarter" idx="30"/>
          </p:nvPr>
        </p:nvSpPr>
        <p:spPr>
          <a:xfrm>
            <a:off x="454855" y="5766668"/>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0" name="Text Placeholder 13">
            <a:extLst>
              <a:ext uri="{FF2B5EF4-FFF2-40B4-BE49-F238E27FC236}">
                <a16:creationId xmlns:a16="http://schemas.microsoft.com/office/drawing/2014/main" id="{4F02C678-BFEA-836E-7D88-37313898DAB7}"/>
              </a:ext>
            </a:extLst>
          </p:cNvPr>
          <p:cNvSpPr>
            <a:spLocks noGrp="1"/>
          </p:cNvSpPr>
          <p:nvPr>
            <p:ph type="body" sz="quarter" idx="32"/>
          </p:nvPr>
        </p:nvSpPr>
        <p:spPr>
          <a:xfrm>
            <a:off x="2972239" y="2962301"/>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1" name="Text Placeholder 13">
            <a:extLst>
              <a:ext uri="{FF2B5EF4-FFF2-40B4-BE49-F238E27FC236}">
                <a16:creationId xmlns:a16="http://schemas.microsoft.com/office/drawing/2014/main" id="{090675D2-3571-8F3B-4BB5-7CAD1AEC9FD5}"/>
              </a:ext>
            </a:extLst>
          </p:cNvPr>
          <p:cNvSpPr>
            <a:spLocks noGrp="1"/>
          </p:cNvSpPr>
          <p:nvPr>
            <p:ph type="body" sz="quarter" idx="33"/>
          </p:nvPr>
        </p:nvSpPr>
        <p:spPr>
          <a:xfrm>
            <a:off x="2972239" y="3198511"/>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3" name="Text Placeholder 13">
            <a:extLst>
              <a:ext uri="{FF2B5EF4-FFF2-40B4-BE49-F238E27FC236}">
                <a16:creationId xmlns:a16="http://schemas.microsoft.com/office/drawing/2014/main" id="{3955889B-BEE4-A532-0E10-57608CDCDB8C}"/>
              </a:ext>
            </a:extLst>
          </p:cNvPr>
          <p:cNvSpPr>
            <a:spLocks noGrp="1"/>
          </p:cNvSpPr>
          <p:nvPr>
            <p:ph type="body" sz="quarter" idx="35"/>
          </p:nvPr>
        </p:nvSpPr>
        <p:spPr>
          <a:xfrm>
            <a:off x="2972239" y="5542122"/>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4" name="Text Placeholder 13">
            <a:extLst>
              <a:ext uri="{FF2B5EF4-FFF2-40B4-BE49-F238E27FC236}">
                <a16:creationId xmlns:a16="http://schemas.microsoft.com/office/drawing/2014/main" id="{AA63A00C-761D-99AA-3FA7-98880658D793}"/>
              </a:ext>
            </a:extLst>
          </p:cNvPr>
          <p:cNvSpPr>
            <a:spLocks noGrp="1"/>
          </p:cNvSpPr>
          <p:nvPr>
            <p:ph type="body" sz="quarter" idx="36"/>
          </p:nvPr>
        </p:nvSpPr>
        <p:spPr>
          <a:xfrm>
            <a:off x="2972239" y="5766668"/>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6" name="Text Placeholder 13">
            <a:extLst>
              <a:ext uri="{FF2B5EF4-FFF2-40B4-BE49-F238E27FC236}">
                <a16:creationId xmlns:a16="http://schemas.microsoft.com/office/drawing/2014/main" id="{38FCC028-2C4B-D237-DECD-950756E1F5CA}"/>
              </a:ext>
            </a:extLst>
          </p:cNvPr>
          <p:cNvSpPr>
            <a:spLocks noGrp="1"/>
          </p:cNvSpPr>
          <p:nvPr>
            <p:ph type="body" sz="quarter" idx="38"/>
          </p:nvPr>
        </p:nvSpPr>
        <p:spPr>
          <a:xfrm>
            <a:off x="7992942" y="2962301"/>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7" name="Text Placeholder 13">
            <a:extLst>
              <a:ext uri="{FF2B5EF4-FFF2-40B4-BE49-F238E27FC236}">
                <a16:creationId xmlns:a16="http://schemas.microsoft.com/office/drawing/2014/main" id="{042AED3F-20D0-29F2-1D61-5875F26320F7}"/>
              </a:ext>
            </a:extLst>
          </p:cNvPr>
          <p:cNvSpPr>
            <a:spLocks noGrp="1"/>
          </p:cNvSpPr>
          <p:nvPr>
            <p:ph type="body" sz="quarter" idx="39"/>
          </p:nvPr>
        </p:nvSpPr>
        <p:spPr>
          <a:xfrm>
            <a:off x="7992942" y="3198511"/>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9" name="Text Placeholder 13">
            <a:extLst>
              <a:ext uri="{FF2B5EF4-FFF2-40B4-BE49-F238E27FC236}">
                <a16:creationId xmlns:a16="http://schemas.microsoft.com/office/drawing/2014/main" id="{3377BAC3-FAFB-E987-FAFC-BA92D2A2CB9F}"/>
              </a:ext>
            </a:extLst>
          </p:cNvPr>
          <p:cNvSpPr>
            <a:spLocks noGrp="1"/>
          </p:cNvSpPr>
          <p:nvPr>
            <p:ph type="body" sz="quarter" idx="41"/>
          </p:nvPr>
        </p:nvSpPr>
        <p:spPr>
          <a:xfrm>
            <a:off x="7992942" y="5542122"/>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0" name="Text Placeholder 13">
            <a:extLst>
              <a:ext uri="{FF2B5EF4-FFF2-40B4-BE49-F238E27FC236}">
                <a16:creationId xmlns:a16="http://schemas.microsoft.com/office/drawing/2014/main" id="{F2B8AD8E-66E2-5572-1C52-C6FD214D9D0D}"/>
              </a:ext>
            </a:extLst>
          </p:cNvPr>
          <p:cNvSpPr>
            <a:spLocks noGrp="1"/>
          </p:cNvSpPr>
          <p:nvPr>
            <p:ph type="body" sz="quarter" idx="42"/>
          </p:nvPr>
        </p:nvSpPr>
        <p:spPr>
          <a:xfrm>
            <a:off x="7992942" y="5766668"/>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8" name="Text Placeholder 13">
            <a:extLst>
              <a:ext uri="{FF2B5EF4-FFF2-40B4-BE49-F238E27FC236}">
                <a16:creationId xmlns:a16="http://schemas.microsoft.com/office/drawing/2014/main" id="{819A190E-F593-6281-D7B5-AD6AA74BF0B3}"/>
              </a:ext>
            </a:extLst>
          </p:cNvPr>
          <p:cNvSpPr>
            <a:spLocks noGrp="1"/>
          </p:cNvSpPr>
          <p:nvPr>
            <p:ph type="body" sz="quarter" idx="50"/>
          </p:nvPr>
        </p:nvSpPr>
        <p:spPr>
          <a:xfrm>
            <a:off x="5484862" y="2962301"/>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9" name="Text Placeholder 13">
            <a:extLst>
              <a:ext uri="{FF2B5EF4-FFF2-40B4-BE49-F238E27FC236}">
                <a16:creationId xmlns:a16="http://schemas.microsoft.com/office/drawing/2014/main" id="{1D77712B-186B-C2D5-95BD-726D6B66E5EE}"/>
              </a:ext>
            </a:extLst>
          </p:cNvPr>
          <p:cNvSpPr>
            <a:spLocks noGrp="1"/>
          </p:cNvSpPr>
          <p:nvPr>
            <p:ph type="body" sz="quarter" idx="51"/>
          </p:nvPr>
        </p:nvSpPr>
        <p:spPr>
          <a:xfrm>
            <a:off x="5484862" y="3198511"/>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21" name="Text Placeholder 13">
            <a:extLst>
              <a:ext uri="{FF2B5EF4-FFF2-40B4-BE49-F238E27FC236}">
                <a16:creationId xmlns:a16="http://schemas.microsoft.com/office/drawing/2014/main" id="{821AD6BC-21BD-4D3F-6DF3-226449A70387}"/>
              </a:ext>
            </a:extLst>
          </p:cNvPr>
          <p:cNvSpPr>
            <a:spLocks noGrp="1"/>
          </p:cNvSpPr>
          <p:nvPr>
            <p:ph type="body" sz="quarter" idx="53"/>
          </p:nvPr>
        </p:nvSpPr>
        <p:spPr>
          <a:xfrm>
            <a:off x="5484862" y="5542122"/>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22" name="Text Placeholder 13">
            <a:extLst>
              <a:ext uri="{FF2B5EF4-FFF2-40B4-BE49-F238E27FC236}">
                <a16:creationId xmlns:a16="http://schemas.microsoft.com/office/drawing/2014/main" id="{7354694F-3415-1B9A-D74F-52D4BBFB6AA9}"/>
              </a:ext>
            </a:extLst>
          </p:cNvPr>
          <p:cNvSpPr>
            <a:spLocks noGrp="1"/>
          </p:cNvSpPr>
          <p:nvPr>
            <p:ph type="body" sz="quarter" idx="54"/>
          </p:nvPr>
        </p:nvSpPr>
        <p:spPr>
          <a:xfrm>
            <a:off x="5484862" y="5766668"/>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68" name="Picture Placeholder 95">
            <a:extLst>
              <a:ext uri="{FF2B5EF4-FFF2-40B4-BE49-F238E27FC236}">
                <a16:creationId xmlns:a16="http://schemas.microsoft.com/office/drawing/2014/main" id="{8B6635A7-A50D-9C7F-435B-A16A72B4B3CA}"/>
              </a:ext>
            </a:extLst>
          </p:cNvPr>
          <p:cNvSpPr>
            <a:spLocks noGrp="1"/>
          </p:cNvSpPr>
          <p:nvPr>
            <p:ph type="pic" sz="quarter" idx="40"/>
          </p:nvPr>
        </p:nvSpPr>
        <p:spPr>
          <a:xfrm>
            <a:off x="8080024" y="1220771"/>
            <a:ext cx="1600200" cy="1655064"/>
          </a:xfrm>
          <a:prstGeom prst="roundRect">
            <a:avLst>
              <a:gd name="adj" fmla="val 5754"/>
            </a:avLst>
          </a:prstGeom>
          <a:ln>
            <a:solidFill>
              <a:schemeClr val="bg1">
                <a:lumMod val="75000"/>
              </a:schemeClr>
            </a:solidFill>
          </a:ln>
        </p:spPr>
        <p:txBody>
          <a:bodyPr/>
          <a:lstStyle/>
          <a:p>
            <a:endParaRPr lang="en-US"/>
          </a:p>
        </p:txBody>
      </p:sp>
    </p:spTree>
    <p:extLst>
      <p:ext uri="{BB962C8B-B14F-4D97-AF65-F5344CB8AC3E}">
        <p14:creationId xmlns:p14="http://schemas.microsoft.com/office/powerpoint/2010/main" val="111340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7" name="Picture Placeholder 95">
            <a:extLst>
              <a:ext uri="{FF2B5EF4-FFF2-40B4-BE49-F238E27FC236}">
                <a16:creationId xmlns:a16="http://schemas.microsoft.com/office/drawing/2014/main" id="{D3021E52-A992-0786-D3B0-3750E1148517}"/>
              </a:ext>
            </a:extLst>
          </p:cNvPr>
          <p:cNvSpPr>
            <a:spLocks noGrp="1"/>
          </p:cNvSpPr>
          <p:nvPr>
            <p:ph type="pic" sz="quarter" idx="31"/>
          </p:nvPr>
        </p:nvSpPr>
        <p:spPr>
          <a:xfrm>
            <a:off x="541939" y="3797928"/>
            <a:ext cx="1600200" cy="1655064"/>
          </a:xfrm>
          <a:prstGeom prst="roundRect">
            <a:avLst>
              <a:gd name="adj" fmla="val 5754"/>
            </a:avLst>
          </a:prstGeom>
          <a:ln>
            <a:solidFill>
              <a:schemeClr val="bg1">
                <a:lumMod val="75000"/>
              </a:schemeClr>
            </a:solidFill>
          </a:ln>
        </p:spPr>
        <p:txBody>
          <a:bodyPr/>
          <a:lstStyle/>
          <a:p>
            <a:endParaRPr lang="en-US"/>
          </a:p>
        </p:txBody>
      </p:sp>
      <p:sp>
        <p:nvSpPr>
          <p:cNvPr id="48" name="Picture Placeholder 95">
            <a:extLst>
              <a:ext uri="{FF2B5EF4-FFF2-40B4-BE49-F238E27FC236}">
                <a16:creationId xmlns:a16="http://schemas.microsoft.com/office/drawing/2014/main" id="{6737730A-8BFF-F353-A531-03BC739EDB3F}"/>
              </a:ext>
            </a:extLst>
          </p:cNvPr>
          <p:cNvSpPr>
            <a:spLocks noGrp="1"/>
          </p:cNvSpPr>
          <p:nvPr>
            <p:ph type="pic" sz="quarter" idx="34"/>
          </p:nvPr>
        </p:nvSpPr>
        <p:spPr>
          <a:xfrm>
            <a:off x="3621298" y="1220771"/>
            <a:ext cx="1600200" cy="1655064"/>
          </a:xfrm>
          <a:prstGeom prst="roundRect">
            <a:avLst>
              <a:gd name="adj" fmla="val 5754"/>
            </a:avLst>
          </a:prstGeom>
          <a:ln>
            <a:solidFill>
              <a:schemeClr val="bg1">
                <a:lumMod val="75000"/>
              </a:schemeClr>
            </a:solidFill>
          </a:ln>
        </p:spPr>
        <p:txBody>
          <a:bodyPr/>
          <a:lstStyle/>
          <a:p>
            <a:endParaRPr lang="en-US"/>
          </a:p>
        </p:txBody>
      </p:sp>
      <p:sp>
        <p:nvSpPr>
          <p:cNvPr id="53" name="Picture Placeholder 95">
            <a:extLst>
              <a:ext uri="{FF2B5EF4-FFF2-40B4-BE49-F238E27FC236}">
                <a16:creationId xmlns:a16="http://schemas.microsoft.com/office/drawing/2014/main" id="{60248B02-B8D7-5C9F-A3A4-D080E24DE480}"/>
              </a:ext>
            </a:extLst>
          </p:cNvPr>
          <p:cNvSpPr>
            <a:spLocks noGrp="1"/>
          </p:cNvSpPr>
          <p:nvPr>
            <p:ph type="pic" sz="quarter" idx="52"/>
          </p:nvPr>
        </p:nvSpPr>
        <p:spPr>
          <a:xfrm>
            <a:off x="6695894" y="1220771"/>
            <a:ext cx="1600200" cy="1655064"/>
          </a:xfrm>
          <a:prstGeom prst="roundRect">
            <a:avLst>
              <a:gd name="adj" fmla="val 5754"/>
            </a:avLst>
          </a:prstGeom>
          <a:ln>
            <a:solidFill>
              <a:schemeClr val="bg1">
                <a:lumMod val="75000"/>
              </a:schemeClr>
            </a:solidFill>
          </a:ln>
        </p:spPr>
        <p:txBody>
          <a:bodyPr/>
          <a:lstStyle/>
          <a:p>
            <a:endParaRPr lang="en-US"/>
          </a:p>
        </p:txBody>
      </p:sp>
      <p:sp>
        <p:nvSpPr>
          <p:cNvPr id="54" name="Picture Placeholder 95">
            <a:extLst>
              <a:ext uri="{FF2B5EF4-FFF2-40B4-BE49-F238E27FC236}">
                <a16:creationId xmlns:a16="http://schemas.microsoft.com/office/drawing/2014/main" id="{18B0944C-C5D2-E045-6E4B-C0A61AA2C5D2}"/>
              </a:ext>
            </a:extLst>
          </p:cNvPr>
          <p:cNvSpPr>
            <a:spLocks noGrp="1"/>
          </p:cNvSpPr>
          <p:nvPr>
            <p:ph type="pic" sz="quarter" idx="55"/>
          </p:nvPr>
        </p:nvSpPr>
        <p:spPr>
          <a:xfrm>
            <a:off x="6695894" y="3797928"/>
            <a:ext cx="1600200" cy="1655064"/>
          </a:xfrm>
          <a:prstGeom prst="roundRect">
            <a:avLst>
              <a:gd name="adj" fmla="val 5754"/>
            </a:avLst>
          </a:prstGeom>
          <a:ln>
            <a:solidFill>
              <a:schemeClr val="bg1">
                <a:lumMod val="75000"/>
              </a:schemeClr>
            </a:solidFill>
          </a:ln>
        </p:spPr>
        <p:txBody>
          <a:bodyPr/>
          <a:lstStyle/>
          <a:p>
            <a:endParaRPr lang="en-US"/>
          </a:p>
        </p:txBody>
      </p:sp>
      <p:sp>
        <p:nvSpPr>
          <p:cNvPr id="55" name="Picture Placeholder 95">
            <a:extLst>
              <a:ext uri="{FF2B5EF4-FFF2-40B4-BE49-F238E27FC236}">
                <a16:creationId xmlns:a16="http://schemas.microsoft.com/office/drawing/2014/main" id="{A0C97ECB-4050-2E22-E90F-05902BC8B462}"/>
              </a:ext>
            </a:extLst>
          </p:cNvPr>
          <p:cNvSpPr>
            <a:spLocks noGrp="1"/>
          </p:cNvSpPr>
          <p:nvPr>
            <p:ph type="pic" sz="quarter" idx="37"/>
          </p:nvPr>
        </p:nvSpPr>
        <p:spPr>
          <a:xfrm>
            <a:off x="3621298" y="3797928"/>
            <a:ext cx="1600200" cy="1655064"/>
          </a:xfrm>
          <a:prstGeom prst="roundRect">
            <a:avLst>
              <a:gd name="adj" fmla="val 5754"/>
            </a:avLst>
          </a:prstGeom>
          <a:ln>
            <a:solidFill>
              <a:schemeClr val="bg1">
                <a:lumMod val="75000"/>
              </a:schemeClr>
            </a:solidFill>
          </a:ln>
        </p:spPr>
        <p:txBody>
          <a:bodyPr/>
          <a:lstStyle/>
          <a:p>
            <a:endParaRPr lang="en-US"/>
          </a:p>
        </p:txBody>
      </p:sp>
      <p:sp>
        <p:nvSpPr>
          <p:cNvPr id="56" name="Picture Placeholder 95">
            <a:extLst>
              <a:ext uri="{FF2B5EF4-FFF2-40B4-BE49-F238E27FC236}">
                <a16:creationId xmlns:a16="http://schemas.microsoft.com/office/drawing/2014/main" id="{145D4118-BDA1-DBF3-D2C2-7B53312C9BB1}"/>
              </a:ext>
            </a:extLst>
          </p:cNvPr>
          <p:cNvSpPr>
            <a:spLocks noGrp="1"/>
          </p:cNvSpPr>
          <p:nvPr>
            <p:ph type="pic" sz="quarter" idx="28"/>
          </p:nvPr>
        </p:nvSpPr>
        <p:spPr>
          <a:xfrm>
            <a:off x="541939" y="1220771"/>
            <a:ext cx="1600200" cy="1655064"/>
          </a:xfrm>
          <a:prstGeom prst="roundRect">
            <a:avLst>
              <a:gd name="adj" fmla="val 5754"/>
            </a:avLst>
          </a:prstGeom>
          <a:ln>
            <a:solidFill>
              <a:schemeClr val="bg1">
                <a:lumMod val="75000"/>
              </a:schemeClr>
            </a:solidFill>
          </a:ln>
        </p:spPr>
        <p:txBody>
          <a:bodyPr/>
          <a:lstStyle/>
          <a:p>
            <a:endParaRPr lang="en-US"/>
          </a:p>
        </p:txBody>
      </p:sp>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93" name="Text Placeholder 13">
            <a:extLst>
              <a:ext uri="{FF2B5EF4-FFF2-40B4-BE49-F238E27FC236}">
                <a16:creationId xmlns:a16="http://schemas.microsoft.com/office/drawing/2014/main" id="{0015C004-6D42-55FF-2CF6-F4974C95DB74}"/>
              </a:ext>
            </a:extLst>
          </p:cNvPr>
          <p:cNvSpPr>
            <a:spLocks noGrp="1"/>
          </p:cNvSpPr>
          <p:nvPr>
            <p:ph type="body" sz="quarter" idx="26"/>
          </p:nvPr>
        </p:nvSpPr>
        <p:spPr>
          <a:xfrm>
            <a:off x="455073" y="2962301"/>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4" name="Text Placeholder 13">
            <a:extLst>
              <a:ext uri="{FF2B5EF4-FFF2-40B4-BE49-F238E27FC236}">
                <a16:creationId xmlns:a16="http://schemas.microsoft.com/office/drawing/2014/main" id="{0A8223DE-47FE-2129-BF6E-D17D51ED64D1}"/>
              </a:ext>
            </a:extLst>
          </p:cNvPr>
          <p:cNvSpPr>
            <a:spLocks noGrp="1"/>
          </p:cNvSpPr>
          <p:nvPr>
            <p:ph type="body" sz="quarter" idx="27"/>
          </p:nvPr>
        </p:nvSpPr>
        <p:spPr>
          <a:xfrm>
            <a:off x="454855" y="3198511"/>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7" name="Text Placeholder 13">
            <a:extLst>
              <a:ext uri="{FF2B5EF4-FFF2-40B4-BE49-F238E27FC236}">
                <a16:creationId xmlns:a16="http://schemas.microsoft.com/office/drawing/2014/main" id="{9A43A2CC-1BBB-16F1-0511-C252C7DEB03F}"/>
              </a:ext>
            </a:extLst>
          </p:cNvPr>
          <p:cNvSpPr>
            <a:spLocks noGrp="1"/>
          </p:cNvSpPr>
          <p:nvPr>
            <p:ph type="body" sz="quarter" idx="29"/>
          </p:nvPr>
        </p:nvSpPr>
        <p:spPr>
          <a:xfrm>
            <a:off x="455073" y="5542122"/>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8" name="Text Placeholder 13">
            <a:extLst>
              <a:ext uri="{FF2B5EF4-FFF2-40B4-BE49-F238E27FC236}">
                <a16:creationId xmlns:a16="http://schemas.microsoft.com/office/drawing/2014/main" id="{E952B544-FA58-0816-5CBD-6AFA95F75054}"/>
              </a:ext>
            </a:extLst>
          </p:cNvPr>
          <p:cNvSpPr>
            <a:spLocks noGrp="1"/>
          </p:cNvSpPr>
          <p:nvPr>
            <p:ph type="body" sz="quarter" idx="30"/>
          </p:nvPr>
        </p:nvSpPr>
        <p:spPr>
          <a:xfrm>
            <a:off x="454855" y="5766668"/>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0" name="Text Placeholder 13">
            <a:extLst>
              <a:ext uri="{FF2B5EF4-FFF2-40B4-BE49-F238E27FC236}">
                <a16:creationId xmlns:a16="http://schemas.microsoft.com/office/drawing/2014/main" id="{4F02C678-BFEA-836E-7D88-37313898DAB7}"/>
              </a:ext>
            </a:extLst>
          </p:cNvPr>
          <p:cNvSpPr>
            <a:spLocks noGrp="1"/>
          </p:cNvSpPr>
          <p:nvPr>
            <p:ph type="body" sz="quarter" idx="32"/>
          </p:nvPr>
        </p:nvSpPr>
        <p:spPr>
          <a:xfrm>
            <a:off x="3534214" y="2962301"/>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1" name="Text Placeholder 13">
            <a:extLst>
              <a:ext uri="{FF2B5EF4-FFF2-40B4-BE49-F238E27FC236}">
                <a16:creationId xmlns:a16="http://schemas.microsoft.com/office/drawing/2014/main" id="{090675D2-3571-8F3B-4BB5-7CAD1AEC9FD5}"/>
              </a:ext>
            </a:extLst>
          </p:cNvPr>
          <p:cNvSpPr>
            <a:spLocks noGrp="1"/>
          </p:cNvSpPr>
          <p:nvPr>
            <p:ph type="body" sz="quarter" idx="33"/>
          </p:nvPr>
        </p:nvSpPr>
        <p:spPr>
          <a:xfrm>
            <a:off x="3534214" y="3198511"/>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3" name="Text Placeholder 13">
            <a:extLst>
              <a:ext uri="{FF2B5EF4-FFF2-40B4-BE49-F238E27FC236}">
                <a16:creationId xmlns:a16="http://schemas.microsoft.com/office/drawing/2014/main" id="{3955889B-BEE4-A532-0E10-57608CDCDB8C}"/>
              </a:ext>
            </a:extLst>
          </p:cNvPr>
          <p:cNvSpPr>
            <a:spLocks noGrp="1"/>
          </p:cNvSpPr>
          <p:nvPr>
            <p:ph type="body" sz="quarter" idx="35"/>
          </p:nvPr>
        </p:nvSpPr>
        <p:spPr>
          <a:xfrm>
            <a:off x="3534214" y="5542122"/>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04" name="Text Placeholder 13">
            <a:extLst>
              <a:ext uri="{FF2B5EF4-FFF2-40B4-BE49-F238E27FC236}">
                <a16:creationId xmlns:a16="http://schemas.microsoft.com/office/drawing/2014/main" id="{AA63A00C-761D-99AA-3FA7-98880658D793}"/>
              </a:ext>
            </a:extLst>
          </p:cNvPr>
          <p:cNvSpPr>
            <a:spLocks noGrp="1"/>
          </p:cNvSpPr>
          <p:nvPr>
            <p:ph type="body" sz="quarter" idx="36"/>
          </p:nvPr>
        </p:nvSpPr>
        <p:spPr>
          <a:xfrm>
            <a:off x="3534214" y="5766668"/>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8" name="Text Placeholder 13">
            <a:extLst>
              <a:ext uri="{FF2B5EF4-FFF2-40B4-BE49-F238E27FC236}">
                <a16:creationId xmlns:a16="http://schemas.microsoft.com/office/drawing/2014/main" id="{819A190E-F593-6281-D7B5-AD6AA74BF0B3}"/>
              </a:ext>
            </a:extLst>
          </p:cNvPr>
          <p:cNvSpPr>
            <a:spLocks noGrp="1"/>
          </p:cNvSpPr>
          <p:nvPr>
            <p:ph type="body" sz="quarter" idx="50"/>
          </p:nvPr>
        </p:nvSpPr>
        <p:spPr>
          <a:xfrm>
            <a:off x="6608812" y="2962301"/>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9" name="Text Placeholder 13">
            <a:extLst>
              <a:ext uri="{FF2B5EF4-FFF2-40B4-BE49-F238E27FC236}">
                <a16:creationId xmlns:a16="http://schemas.microsoft.com/office/drawing/2014/main" id="{1D77712B-186B-C2D5-95BD-726D6B66E5EE}"/>
              </a:ext>
            </a:extLst>
          </p:cNvPr>
          <p:cNvSpPr>
            <a:spLocks noGrp="1"/>
          </p:cNvSpPr>
          <p:nvPr>
            <p:ph type="body" sz="quarter" idx="51"/>
          </p:nvPr>
        </p:nvSpPr>
        <p:spPr>
          <a:xfrm>
            <a:off x="6608812" y="3198511"/>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21" name="Text Placeholder 13">
            <a:extLst>
              <a:ext uri="{FF2B5EF4-FFF2-40B4-BE49-F238E27FC236}">
                <a16:creationId xmlns:a16="http://schemas.microsoft.com/office/drawing/2014/main" id="{821AD6BC-21BD-4D3F-6DF3-226449A70387}"/>
              </a:ext>
            </a:extLst>
          </p:cNvPr>
          <p:cNvSpPr>
            <a:spLocks noGrp="1"/>
          </p:cNvSpPr>
          <p:nvPr>
            <p:ph type="body" sz="quarter" idx="53"/>
          </p:nvPr>
        </p:nvSpPr>
        <p:spPr>
          <a:xfrm>
            <a:off x="6608812" y="5542122"/>
            <a:ext cx="2030951" cy="278582"/>
          </a:xfrm>
        </p:spPr>
        <p:txBody>
          <a:bodyPr>
            <a:normAutofit/>
          </a:bodyPr>
          <a:lstStyle>
            <a:lvl1pPr marL="0" indent="0" algn="l" defTabSz="914400" rtl="0" eaLnBrk="1" latinLnBrk="0" hangingPunct="1">
              <a:lnSpc>
                <a:spcPct val="100000"/>
              </a:lnSpc>
              <a:buNone/>
              <a:defRPr lang="en-US" sz="12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22" name="Text Placeholder 13">
            <a:extLst>
              <a:ext uri="{FF2B5EF4-FFF2-40B4-BE49-F238E27FC236}">
                <a16:creationId xmlns:a16="http://schemas.microsoft.com/office/drawing/2014/main" id="{7354694F-3415-1B9A-D74F-52D4BBFB6AA9}"/>
              </a:ext>
            </a:extLst>
          </p:cNvPr>
          <p:cNvSpPr>
            <a:spLocks noGrp="1"/>
          </p:cNvSpPr>
          <p:nvPr>
            <p:ph type="body" sz="quarter" idx="54"/>
          </p:nvPr>
        </p:nvSpPr>
        <p:spPr>
          <a:xfrm>
            <a:off x="6608812" y="5766668"/>
            <a:ext cx="2026408" cy="443131"/>
          </a:xfrm>
        </p:spPr>
        <p:txBody>
          <a:bodyPr>
            <a:normAutofit/>
          </a:bodyPr>
          <a:lstStyle>
            <a:lvl1pPr marL="0" indent="0" algn="l" defTabSz="914400" rtl="0" eaLnBrk="1" latinLnBrk="0" hangingPunct="1">
              <a:lnSpc>
                <a:spcPct val="100000"/>
              </a:lnSpc>
              <a:spcBef>
                <a:spcPts val="0"/>
              </a:spcBef>
              <a:buNone/>
              <a:defRPr lang="en-US" sz="11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641650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9" name="Rectangle: Rounded Corners 8">
            <a:extLst>
              <a:ext uri="{FF2B5EF4-FFF2-40B4-BE49-F238E27FC236}">
                <a16:creationId xmlns:a16="http://schemas.microsoft.com/office/drawing/2014/main" id="{BD52DB17-92EF-B1DA-F232-3C567642B4FA}"/>
              </a:ext>
            </a:extLst>
          </p:cNvPr>
          <p:cNvSpPr/>
          <p:nvPr/>
        </p:nvSpPr>
        <p:spPr>
          <a:xfrm>
            <a:off x="609566" y="1248467"/>
            <a:ext cx="2651760" cy="4790276"/>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26" name="Straight Connector 25">
            <a:extLst>
              <a:ext uri="{FF2B5EF4-FFF2-40B4-BE49-F238E27FC236}">
                <a16:creationId xmlns:a16="http://schemas.microsoft.com/office/drawing/2014/main" id="{C9460592-791D-E3A8-7B83-7F53525DF8B8}"/>
              </a:ext>
            </a:extLst>
          </p:cNvPr>
          <p:cNvCxnSpPr>
            <a:cxnSpLocks/>
          </p:cNvCxnSpPr>
          <p:nvPr/>
        </p:nvCxnSpPr>
        <p:spPr>
          <a:xfrm>
            <a:off x="740302" y="4748355"/>
            <a:ext cx="2352368" cy="0"/>
          </a:xfrm>
          <a:prstGeom prst="line">
            <a:avLst/>
          </a:prstGeom>
          <a:ln w="317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BCCF41D4-A002-EE32-4FC7-077383D0CA9B}"/>
              </a:ext>
            </a:extLst>
          </p:cNvPr>
          <p:cNvSpPr>
            <a:spLocks noGrp="1"/>
          </p:cNvSpPr>
          <p:nvPr>
            <p:ph type="body" sz="quarter" idx="27"/>
          </p:nvPr>
        </p:nvSpPr>
        <p:spPr>
          <a:xfrm>
            <a:off x="652437" y="3617834"/>
            <a:ext cx="2519388" cy="1058941"/>
          </a:xfrm>
        </p:spPr>
        <p:txBody>
          <a:bodyPr>
            <a:normAutofit/>
          </a:bodyPr>
          <a:lstStyle>
            <a:lvl1pPr marL="0" indent="0" algn="l" defTabSz="914400" rtl="0" eaLnBrk="1" latinLnBrk="0" hangingPunct="1">
              <a:lnSpc>
                <a:spcPct val="100000"/>
              </a:lnSpc>
              <a:spcBef>
                <a:spcPts val="0"/>
              </a:spcBef>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6" name="Picture Placeholder 95">
            <a:extLst>
              <a:ext uri="{FF2B5EF4-FFF2-40B4-BE49-F238E27FC236}">
                <a16:creationId xmlns:a16="http://schemas.microsoft.com/office/drawing/2014/main" id="{F528464B-8F64-5D48-09B0-B277464A6FE7}"/>
              </a:ext>
            </a:extLst>
          </p:cNvPr>
          <p:cNvSpPr>
            <a:spLocks noGrp="1"/>
          </p:cNvSpPr>
          <p:nvPr>
            <p:ph type="pic" sz="quarter" idx="28"/>
          </p:nvPr>
        </p:nvSpPr>
        <p:spPr>
          <a:xfrm>
            <a:off x="749212" y="1396037"/>
            <a:ext cx="1106424" cy="1106424"/>
          </a:xfrm>
          <a:prstGeom prst="roundRect">
            <a:avLst>
              <a:gd name="adj" fmla="val 5754"/>
            </a:avLst>
          </a:prstGeom>
        </p:spPr>
        <p:txBody>
          <a:bodyPr/>
          <a:lstStyle/>
          <a:p>
            <a:endParaRPr lang="en-US"/>
          </a:p>
        </p:txBody>
      </p:sp>
      <p:sp>
        <p:nvSpPr>
          <p:cNvPr id="7" name="Text Placeholder 13">
            <a:extLst>
              <a:ext uri="{FF2B5EF4-FFF2-40B4-BE49-F238E27FC236}">
                <a16:creationId xmlns:a16="http://schemas.microsoft.com/office/drawing/2014/main" id="{20F313EC-84E1-4957-93B6-3F59E9E8CB66}"/>
              </a:ext>
            </a:extLst>
          </p:cNvPr>
          <p:cNvSpPr>
            <a:spLocks noGrp="1"/>
          </p:cNvSpPr>
          <p:nvPr>
            <p:ph type="body" sz="quarter" idx="29"/>
          </p:nvPr>
        </p:nvSpPr>
        <p:spPr>
          <a:xfrm>
            <a:off x="652436" y="2731756"/>
            <a:ext cx="1197864" cy="256032"/>
          </a:xfrm>
        </p:spPr>
        <p:txBody>
          <a:bodyPr>
            <a:normAutofit/>
          </a:bodyPr>
          <a:lstStyle>
            <a:lvl1pPr marL="0" indent="0" algn="l" defTabSz="914400" rtl="0" eaLnBrk="1" latinLnBrk="0" hangingPunct="1">
              <a:lnSpc>
                <a:spcPct val="100000"/>
              </a:lnSpc>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10" name="Text Placeholder 13">
            <a:extLst>
              <a:ext uri="{FF2B5EF4-FFF2-40B4-BE49-F238E27FC236}">
                <a16:creationId xmlns:a16="http://schemas.microsoft.com/office/drawing/2014/main" id="{CF18E62D-CCA0-96E5-8148-EEEE819C3771}"/>
              </a:ext>
            </a:extLst>
          </p:cNvPr>
          <p:cNvSpPr>
            <a:spLocks noGrp="1"/>
          </p:cNvSpPr>
          <p:nvPr>
            <p:ph type="body" sz="quarter" idx="30"/>
          </p:nvPr>
        </p:nvSpPr>
        <p:spPr>
          <a:xfrm>
            <a:off x="652437" y="4829175"/>
            <a:ext cx="2519388" cy="250825"/>
          </a:xfrm>
        </p:spPr>
        <p:txBody>
          <a:bodyPr>
            <a:normAutofit/>
          </a:bodyPr>
          <a:lstStyle>
            <a:lvl1pPr marL="0" indent="0" algn="l" defTabSz="914400" rtl="0" eaLnBrk="1" latinLnBrk="0" hangingPunct="1">
              <a:lnSpc>
                <a:spcPct val="100000"/>
              </a:lnSpc>
              <a:spcBef>
                <a:spcPts val="0"/>
              </a:spcBef>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6" name="Text Placeholder 13">
            <a:extLst>
              <a:ext uri="{FF2B5EF4-FFF2-40B4-BE49-F238E27FC236}">
                <a16:creationId xmlns:a16="http://schemas.microsoft.com/office/drawing/2014/main" id="{37F988C0-6DBD-BE54-6C3A-EB63199E2348}"/>
              </a:ext>
            </a:extLst>
          </p:cNvPr>
          <p:cNvSpPr>
            <a:spLocks noGrp="1"/>
          </p:cNvSpPr>
          <p:nvPr>
            <p:ph type="body" sz="quarter" idx="31"/>
          </p:nvPr>
        </p:nvSpPr>
        <p:spPr>
          <a:xfrm>
            <a:off x="652436" y="2535489"/>
            <a:ext cx="2128863" cy="260099"/>
          </a:xfrm>
        </p:spPr>
        <p:txBody>
          <a:bodyPr>
            <a:noAutofit/>
          </a:bodyPr>
          <a:lstStyle>
            <a:lvl1pPr marL="0" indent="0" algn="l" defTabSz="914400" rtl="0" eaLnBrk="1" latinLnBrk="0" hangingPunct="1">
              <a:lnSpc>
                <a:spcPct val="100000"/>
              </a:lnSpc>
              <a:buNone/>
              <a:defRPr lang="en-US" sz="1100" kern="1200" dirty="0">
                <a:solidFill>
                  <a:srgbClr val="9FFFEC"/>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17" name="Text Placeholder 13">
            <a:extLst>
              <a:ext uri="{FF2B5EF4-FFF2-40B4-BE49-F238E27FC236}">
                <a16:creationId xmlns:a16="http://schemas.microsoft.com/office/drawing/2014/main" id="{4E54C2CB-B0F8-6D64-8BD5-83A177650228}"/>
              </a:ext>
            </a:extLst>
          </p:cNvPr>
          <p:cNvSpPr>
            <a:spLocks noGrp="1"/>
          </p:cNvSpPr>
          <p:nvPr>
            <p:ph type="body" sz="quarter" idx="32"/>
          </p:nvPr>
        </p:nvSpPr>
        <p:spPr>
          <a:xfrm>
            <a:off x="652436" y="3194233"/>
            <a:ext cx="2178646" cy="256032"/>
          </a:xfrm>
        </p:spPr>
        <p:txBody>
          <a:bodyPr>
            <a:normAutofit/>
          </a:bodyPr>
          <a:lstStyle>
            <a:lvl1pPr marL="0" indent="0" algn="l" defTabSz="914400" rtl="0" eaLnBrk="1" latinLnBrk="0" hangingPunct="1">
              <a:lnSpc>
                <a:spcPct val="100000"/>
              </a:lnSpc>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19" name="Text Placeholder 13">
            <a:extLst>
              <a:ext uri="{FF2B5EF4-FFF2-40B4-BE49-F238E27FC236}">
                <a16:creationId xmlns:a16="http://schemas.microsoft.com/office/drawing/2014/main" id="{D9109890-EF47-9A76-D485-1FC688817BCE}"/>
              </a:ext>
            </a:extLst>
          </p:cNvPr>
          <p:cNvSpPr>
            <a:spLocks noGrp="1"/>
          </p:cNvSpPr>
          <p:nvPr>
            <p:ph type="body" sz="quarter" idx="33"/>
          </p:nvPr>
        </p:nvSpPr>
        <p:spPr>
          <a:xfrm>
            <a:off x="652435" y="3028874"/>
            <a:ext cx="1197864" cy="256032"/>
          </a:xfrm>
        </p:spPr>
        <p:txBody>
          <a:bodyPr>
            <a:normAutofit/>
          </a:bodyPr>
          <a:lstStyle>
            <a:lvl1pPr marL="0" indent="0" algn="l" defTabSz="914400" rtl="0" eaLnBrk="1" latinLnBrk="0" hangingPunct="1">
              <a:lnSpc>
                <a:spcPct val="100000"/>
              </a:lnSpc>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20" name="Text Placeholder 13">
            <a:extLst>
              <a:ext uri="{FF2B5EF4-FFF2-40B4-BE49-F238E27FC236}">
                <a16:creationId xmlns:a16="http://schemas.microsoft.com/office/drawing/2014/main" id="{FC2CFB6F-1927-7B55-9FCF-63A6079C329D}"/>
              </a:ext>
            </a:extLst>
          </p:cNvPr>
          <p:cNvSpPr>
            <a:spLocks noGrp="1"/>
          </p:cNvSpPr>
          <p:nvPr>
            <p:ph type="body" sz="quarter" idx="34"/>
          </p:nvPr>
        </p:nvSpPr>
        <p:spPr>
          <a:xfrm>
            <a:off x="652437" y="5032506"/>
            <a:ext cx="2519388" cy="923794"/>
          </a:xfrm>
        </p:spPr>
        <p:txBody>
          <a:bodyPr>
            <a:noAutofit/>
          </a:bodyPr>
          <a:lstStyle>
            <a:lvl1pPr marL="171450" indent="-171450" algn="l" defTabSz="914400" rtl="0" eaLnBrk="1" latinLnBrk="0" hangingPunct="1">
              <a:lnSpc>
                <a:spcPct val="100000"/>
              </a:lnSpc>
              <a:spcBef>
                <a:spcPts val="0"/>
              </a:spcBef>
              <a:buFont typeface="Arial" panose="020B0604020202020204" pitchFamily="34" charset="0"/>
              <a:buChar char="•"/>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21" name="Rectangle: Rounded Corners 20">
            <a:extLst>
              <a:ext uri="{FF2B5EF4-FFF2-40B4-BE49-F238E27FC236}">
                <a16:creationId xmlns:a16="http://schemas.microsoft.com/office/drawing/2014/main" id="{DEF307A0-507A-DC5F-D2DC-B4BCBD01690E}"/>
              </a:ext>
            </a:extLst>
          </p:cNvPr>
          <p:cNvSpPr/>
          <p:nvPr userDrawn="1"/>
        </p:nvSpPr>
        <p:spPr>
          <a:xfrm>
            <a:off x="3385145" y="1248467"/>
            <a:ext cx="2651760" cy="4790276"/>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22" name="Straight Connector 21">
            <a:extLst>
              <a:ext uri="{FF2B5EF4-FFF2-40B4-BE49-F238E27FC236}">
                <a16:creationId xmlns:a16="http://schemas.microsoft.com/office/drawing/2014/main" id="{352572AF-FC41-BB99-E64E-BDC3CA282356}"/>
              </a:ext>
            </a:extLst>
          </p:cNvPr>
          <p:cNvCxnSpPr>
            <a:cxnSpLocks/>
          </p:cNvCxnSpPr>
          <p:nvPr userDrawn="1"/>
        </p:nvCxnSpPr>
        <p:spPr>
          <a:xfrm>
            <a:off x="3516865" y="3530047"/>
            <a:ext cx="2352368" cy="0"/>
          </a:xfrm>
          <a:prstGeom prst="line">
            <a:avLst/>
          </a:prstGeom>
          <a:ln w="317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60B02D-D6E8-CF9A-3D44-30F8B3183905}"/>
              </a:ext>
            </a:extLst>
          </p:cNvPr>
          <p:cNvCxnSpPr>
            <a:cxnSpLocks/>
          </p:cNvCxnSpPr>
          <p:nvPr userDrawn="1"/>
        </p:nvCxnSpPr>
        <p:spPr>
          <a:xfrm>
            <a:off x="3516865" y="4748355"/>
            <a:ext cx="2352368" cy="0"/>
          </a:xfrm>
          <a:prstGeom prst="line">
            <a:avLst/>
          </a:prstGeom>
          <a:ln w="317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13">
            <a:extLst>
              <a:ext uri="{FF2B5EF4-FFF2-40B4-BE49-F238E27FC236}">
                <a16:creationId xmlns:a16="http://schemas.microsoft.com/office/drawing/2014/main" id="{3EC4A810-6A03-6CCF-3F98-BD2C839D1FB8}"/>
              </a:ext>
            </a:extLst>
          </p:cNvPr>
          <p:cNvSpPr>
            <a:spLocks noGrp="1"/>
          </p:cNvSpPr>
          <p:nvPr>
            <p:ph type="body" sz="quarter" idx="35"/>
          </p:nvPr>
        </p:nvSpPr>
        <p:spPr>
          <a:xfrm>
            <a:off x="3429000" y="3617834"/>
            <a:ext cx="2519388" cy="1058941"/>
          </a:xfrm>
        </p:spPr>
        <p:txBody>
          <a:bodyPr>
            <a:normAutofit/>
          </a:bodyPr>
          <a:lstStyle>
            <a:lvl1pPr marL="0" indent="0" algn="l" defTabSz="914400" rtl="0" eaLnBrk="1" latinLnBrk="0" hangingPunct="1">
              <a:lnSpc>
                <a:spcPct val="100000"/>
              </a:lnSpc>
              <a:spcBef>
                <a:spcPts val="0"/>
              </a:spcBef>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29" name="Picture Placeholder 95">
            <a:extLst>
              <a:ext uri="{FF2B5EF4-FFF2-40B4-BE49-F238E27FC236}">
                <a16:creationId xmlns:a16="http://schemas.microsoft.com/office/drawing/2014/main" id="{5E900E2D-E8FF-BF92-2BB9-E5AE597BEC0C}"/>
              </a:ext>
            </a:extLst>
          </p:cNvPr>
          <p:cNvSpPr>
            <a:spLocks noGrp="1"/>
          </p:cNvSpPr>
          <p:nvPr>
            <p:ph type="pic" sz="quarter" idx="36"/>
          </p:nvPr>
        </p:nvSpPr>
        <p:spPr>
          <a:xfrm>
            <a:off x="3525775" y="1396037"/>
            <a:ext cx="1106424" cy="1106424"/>
          </a:xfrm>
          <a:prstGeom prst="roundRect">
            <a:avLst>
              <a:gd name="adj" fmla="val 5754"/>
            </a:avLst>
          </a:prstGeom>
        </p:spPr>
        <p:txBody>
          <a:bodyPr/>
          <a:lstStyle/>
          <a:p>
            <a:endParaRPr lang="en-US"/>
          </a:p>
        </p:txBody>
      </p:sp>
      <p:sp>
        <p:nvSpPr>
          <p:cNvPr id="30" name="Text Placeholder 13">
            <a:extLst>
              <a:ext uri="{FF2B5EF4-FFF2-40B4-BE49-F238E27FC236}">
                <a16:creationId xmlns:a16="http://schemas.microsoft.com/office/drawing/2014/main" id="{C076B0DB-233A-3FC8-C846-ECD660E96F54}"/>
              </a:ext>
            </a:extLst>
          </p:cNvPr>
          <p:cNvSpPr>
            <a:spLocks noGrp="1"/>
          </p:cNvSpPr>
          <p:nvPr>
            <p:ph type="body" sz="quarter" idx="37"/>
          </p:nvPr>
        </p:nvSpPr>
        <p:spPr>
          <a:xfrm>
            <a:off x="3428999" y="2731756"/>
            <a:ext cx="1197864" cy="256032"/>
          </a:xfrm>
        </p:spPr>
        <p:txBody>
          <a:bodyPr>
            <a:normAutofit/>
          </a:bodyPr>
          <a:lstStyle>
            <a:lvl1pPr marL="0" indent="0" algn="l" defTabSz="914400" rtl="0" eaLnBrk="1" latinLnBrk="0" hangingPunct="1">
              <a:lnSpc>
                <a:spcPct val="100000"/>
              </a:lnSpc>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31" name="Text Placeholder 13">
            <a:extLst>
              <a:ext uri="{FF2B5EF4-FFF2-40B4-BE49-F238E27FC236}">
                <a16:creationId xmlns:a16="http://schemas.microsoft.com/office/drawing/2014/main" id="{4F011722-40B2-4D5F-1379-A84081384B99}"/>
              </a:ext>
            </a:extLst>
          </p:cNvPr>
          <p:cNvSpPr>
            <a:spLocks noGrp="1"/>
          </p:cNvSpPr>
          <p:nvPr>
            <p:ph type="body" sz="quarter" idx="38"/>
          </p:nvPr>
        </p:nvSpPr>
        <p:spPr>
          <a:xfrm>
            <a:off x="3429000" y="4829175"/>
            <a:ext cx="2519388" cy="250825"/>
          </a:xfrm>
        </p:spPr>
        <p:txBody>
          <a:bodyPr>
            <a:normAutofit/>
          </a:bodyPr>
          <a:lstStyle>
            <a:lvl1pPr marL="0" indent="0" algn="l" defTabSz="914400" rtl="0" eaLnBrk="1" latinLnBrk="0" hangingPunct="1">
              <a:lnSpc>
                <a:spcPct val="100000"/>
              </a:lnSpc>
              <a:spcBef>
                <a:spcPts val="0"/>
              </a:spcBef>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32" name="Text Placeholder 13">
            <a:extLst>
              <a:ext uri="{FF2B5EF4-FFF2-40B4-BE49-F238E27FC236}">
                <a16:creationId xmlns:a16="http://schemas.microsoft.com/office/drawing/2014/main" id="{2829E373-D873-BD0E-B1FE-47BC912A5D94}"/>
              </a:ext>
            </a:extLst>
          </p:cNvPr>
          <p:cNvSpPr>
            <a:spLocks noGrp="1"/>
          </p:cNvSpPr>
          <p:nvPr>
            <p:ph type="body" sz="quarter" idx="39"/>
          </p:nvPr>
        </p:nvSpPr>
        <p:spPr>
          <a:xfrm>
            <a:off x="3428999" y="2535489"/>
            <a:ext cx="2128863" cy="260099"/>
          </a:xfrm>
        </p:spPr>
        <p:txBody>
          <a:bodyPr>
            <a:noAutofit/>
          </a:bodyPr>
          <a:lstStyle>
            <a:lvl1pPr marL="0" indent="0" algn="l" defTabSz="914400" rtl="0" eaLnBrk="1" latinLnBrk="0" hangingPunct="1">
              <a:lnSpc>
                <a:spcPct val="100000"/>
              </a:lnSpc>
              <a:buNone/>
              <a:defRPr lang="en-US" sz="1100" kern="1200" dirty="0">
                <a:solidFill>
                  <a:srgbClr val="9FFFEC"/>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33" name="Text Placeholder 13">
            <a:extLst>
              <a:ext uri="{FF2B5EF4-FFF2-40B4-BE49-F238E27FC236}">
                <a16:creationId xmlns:a16="http://schemas.microsoft.com/office/drawing/2014/main" id="{26F8BCFC-6F46-8262-1834-38C0B06EE985}"/>
              </a:ext>
            </a:extLst>
          </p:cNvPr>
          <p:cNvSpPr>
            <a:spLocks noGrp="1"/>
          </p:cNvSpPr>
          <p:nvPr>
            <p:ph type="body" sz="quarter" idx="40"/>
          </p:nvPr>
        </p:nvSpPr>
        <p:spPr>
          <a:xfrm>
            <a:off x="3428999" y="3194233"/>
            <a:ext cx="2178646" cy="256032"/>
          </a:xfrm>
        </p:spPr>
        <p:txBody>
          <a:bodyPr>
            <a:normAutofit/>
          </a:bodyPr>
          <a:lstStyle>
            <a:lvl1pPr marL="0" indent="0" algn="l" defTabSz="914400" rtl="0" eaLnBrk="1" latinLnBrk="0" hangingPunct="1">
              <a:lnSpc>
                <a:spcPct val="100000"/>
              </a:lnSpc>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34" name="Text Placeholder 13">
            <a:extLst>
              <a:ext uri="{FF2B5EF4-FFF2-40B4-BE49-F238E27FC236}">
                <a16:creationId xmlns:a16="http://schemas.microsoft.com/office/drawing/2014/main" id="{5EC09E58-3457-183D-7783-E005F10D7F3A}"/>
              </a:ext>
            </a:extLst>
          </p:cNvPr>
          <p:cNvSpPr>
            <a:spLocks noGrp="1"/>
          </p:cNvSpPr>
          <p:nvPr>
            <p:ph type="body" sz="quarter" idx="41"/>
          </p:nvPr>
        </p:nvSpPr>
        <p:spPr>
          <a:xfrm>
            <a:off x="3428998" y="3028874"/>
            <a:ext cx="1197864" cy="256032"/>
          </a:xfrm>
        </p:spPr>
        <p:txBody>
          <a:bodyPr>
            <a:normAutofit/>
          </a:bodyPr>
          <a:lstStyle>
            <a:lvl1pPr marL="0" indent="0" algn="l" defTabSz="914400" rtl="0" eaLnBrk="1" latinLnBrk="0" hangingPunct="1">
              <a:lnSpc>
                <a:spcPct val="100000"/>
              </a:lnSpc>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35" name="Text Placeholder 13">
            <a:extLst>
              <a:ext uri="{FF2B5EF4-FFF2-40B4-BE49-F238E27FC236}">
                <a16:creationId xmlns:a16="http://schemas.microsoft.com/office/drawing/2014/main" id="{C155BCB2-F281-5B55-5957-17298511DD08}"/>
              </a:ext>
            </a:extLst>
          </p:cNvPr>
          <p:cNvSpPr>
            <a:spLocks noGrp="1"/>
          </p:cNvSpPr>
          <p:nvPr>
            <p:ph type="body" sz="quarter" idx="42"/>
          </p:nvPr>
        </p:nvSpPr>
        <p:spPr>
          <a:xfrm>
            <a:off x="3429000" y="5032506"/>
            <a:ext cx="2519388" cy="923794"/>
          </a:xfrm>
        </p:spPr>
        <p:txBody>
          <a:bodyPr>
            <a:noAutofit/>
          </a:bodyPr>
          <a:lstStyle>
            <a:lvl1pPr marL="171450" indent="-171450" algn="l" defTabSz="914400" rtl="0" eaLnBrk="1" latinLnBrk="0" hangingPunct="1">
              <a:lnSpc>
                <a:spcPct val="100000"/>
              </a:lnSpc>
              <a:spcBef>
                <a:spcPts val="0"/>
              </a:spcBef>
              <a:buFont typeface="Arial" panose="020B0604020202020204" pitchFamily="34" charset="0"/>
              <a:buChar char="•"/>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36" name="Rectangle: Rounded Corners 35">
            <a:extLst>
              <a:ext uri="{FF2B5EF4-FFF2-40B4-BE49-F238E27FC236}">
                <a16:creationId xmlns:a16="http://schemas.microsoft.com/office/drawing/2014/main" id="{8FEF3206-469B-C54D-78C2-A77FDE55FD60}"/>
              </a:ext>
            </a:extLst>
          </p:cNvPr>
          <p:cNvSpPr/>
          <p:nvPr userDrawn="1"/>
        </p:nvSpPr>
        <p:spPr>
          <a:xfrm>
            <a:off x="6152160" y="1248467"/>
            <a:ext cx="2651760" cy="4790276"/>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37" name="Straight Connector 36">
            <a:extLst>
              <a:ext uri="{FF2B5EF4-FFF2-40B4-BE49-F238E27FC236}">
                <a16:creationId xmlns:a16="http://schemas.microsoft.com/office/drawing/2014/main" id="{C045A744-CF45-452D-F8B9-04C82D15C610}"/>
              </a:ext>
            </a:extLst>
          </p:cNvPr>
          <p:cNvCxnSpPr>
            <a:cxnSpLocks/>
          </p:cNvCxnSpPr>
          <p:nvPr userDrawn="1"/>
        </p:nvCxnSpPr>
        <p:spPr>
          <a:xfrm>
            <a:off x="6283880" y="3530047"/>
            <a:ext cx="2352368" cy="0"/>
          </a:xfrm>
          <a:prstGeom prst="line">
            <a:avLst/>
          </a:prstGeom>
          <a:ln w="317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621EAC-0A45-D89D-D1BE-7CF34EDD7450}"/>
              </a:ext>
            </a:extLst>
          </p:cNvPr>
          <p:cNvCxnSpPr>
            <a:cxnSpLocks/>
          </p:cNvCxnSpPr>
          <p:nvPr userDrawn="1"/>
        </p:nvCxnSpPr>
        <p:spPr>
          <a:xfrm>
            <a:off x="6283880" y="4748355"/>
            <a:ext cx="2352368" cy="0"/>
          </a:xfrm>
          <a:prstGeom prst="line">
            <a:avLst/>
          </a:prstGeom>
          <a:ln w="317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39" name="Text Placeholder 13">
            <a:extLst>
              <a:ext uri="{FF2B5EF4-FFF2-40B4-BE49-F238E27FC236}">
                <a16:creationId xmlns:a16="http://schemas.microsoft.com/office/drawing/2014/main" id="{7E5312BA-8D64-FE24-6A89-61F8776ACC9A}"/>
              </a:ext>
            </a:extLst>
          </p:cNvPr>
          <p:cNvSpPr>
            <a:spLocks noGrp="1"/>
          </p:cNvSpPr>
          <p:nvPr>
            <p:ph type="body" sz="quarter" idx="43"/>
          </p:nvPr>
        </p:nvSpPr>
        <p:spPr>
          <a:xfrm>
            <a:off x="6196015" y="3617834"/>
            <a:ext cx="2519388" cy="1058941"/>
          </a:xfrm>
        </p:spPr>
        <p:txBody>
          <a:bodyPr>
            <a:normAutofit/>
          </a:bodyPr>
          <a:lstStyle>
            <a:lvl1pPr marL="0" indent="0" algn="l" defTabSz="914400" rtl="0" eaLnBrk="1" latinLnBrk="0" hangingPunct="1">
              <a:lnSpc>
                <a:spcPct val="100000"/>
              </a:lnSpc>
              <a:spcBef>
                <a:spcPts val="0"/>
              </a:spcBef>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40" name="Picture Placeholder 95">
            <a:extLst>
              <a:ext uri="{FF2B5EF4-FFF2-40B4-BE49-F238E27FC236}">
                <a16:creationId xmlns:a16="http://schemas.microsoft.com/office/drawing/2014/main" id="{8D2933E8-FCB8-42DE-F2CB-60F0A4CFD1C6}"/>
              </a:ext>
            </a:extLst>
          </p:cNvPr>
          <p:cNvSpPr>
            <a:spLocks noGrp="1"/>
          </p:cNvSpPr>
          <p:nvPr>
            <p:ph type="pic" sz="quarter" idx="44"/>
          </p:nvPr>
        </p:nvSpPr>
        <p:spPr>
          <a:xfrm>
            <a:off x="6292790" y="1396037"/>
            <a:ext cx="1106424" cy="1106424"/>
          </a:xfrm>
          <a:prstGeom prst="roundRect">
            <a:avLst>
              <a:gd name="adj" fmla="val 5754"/>
            </a:avLst>
          </a:prstGeom>
        </p:spPr>
        <p:txBody>
          <a:bodyPr/>
          <a:lstStyle/>
          <a:p>
            <a:endParaRPr lang="en-US"/>
          </a:p>
        </p:txBody>
      </p:sp>
      <p:sp>
        <p:nvSpPr>
          <p:cNvPr id="41" name="Text Placeholder 13">
            <a:extLst>
              <a:ext uri="{FF2B5EF4-FFF2-40B4-BE49-F238E27FC236}">
                <a16:creationId xmlns:a16="http://schemas.microsoft.com/office/drawing/2014/main" id="{50F7964A-212B-6A7D-9B5B-B9EEA23B8AC8}"/>
              </a:ext>
            </a:extLst>
          </p:cNvPr>
          <p:cNvSpPr>
            <a:spLocks noGrp="1"/>
          </p:cNvSpPr>
          <p:nvPr>
            <p:ph type="body" sz="quarter" idx="45"/>
          </p:nvPr>
        </p:nvSpPr>
        <p:spPr>
          <a:xfrm>
            <a:off x="6196014" y="2731756"/>
            <a:ext cx="1197864" cy="256032"/>
          </a:xfrm>
        </p:spPr>
        <p:txBody>
          <a:bodyPr>
            <a:normAutofit/>
          </a:bodyPr>
          <a:lstStyle>
            <a:lvl1pPr marL="0" indent="0" algn="l" defTabSz="914400" rtl="0" eaLnBrk="1" latinLnBrk="0" hangingPunct="1">
              <a:lnSpc>
                <a:spcPct val="100000"/>
              </a:lnSpc>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42" name="Text Placeholder 13">
            <a:extLst>
              <a:ext uri="{FF2B5EF4-FFF2-40B4-BE49-F238E27FC236}">
                <a16:creationId xmlns:a16="http://schemas.microsoft.com/office/drawing/2014/main" id="{D424DA30-67BE-C338-1E4B-E12FA5C99E1C}"/>
              </a:ext>
            </a:extLst>
          </p:cNvPr>
          <p:cNvSpPr>
            <a:spLocks noGrp="1"/>
          </p:cNvSpPr>
          <p:nvPr>
            <p:ph type="body" sz="quarter" idx="46"/>
          </p:nvPr>
        </p:nvSpPr>
        <p:spPr>
          <a:xfrm>
            <a:off x="6196015" y="4829175"/>
            <a:ext cx="2519388" cy="250825"/>
          </a:xfrm>
        </p:spPr>
        <p:txBody>
          <a:bodyPr>
            <a:normAutofit/>
          </a:bodyPr>
          <a:lstStyle>
            <a:lvl1pPr marL="0" indent="0" algn="l" defTabSz="914400" rtl="0" eaLnBrk="1" latinLnBrk="0" hangingPunct="1">
              <a:lnSpc>
                <a:spcPct val="100000"/>
              </a:lnSpc>
              <a:spcBef>
                <a:spcPts val="0"/>
              </a:spcBef>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43" name="Text Placeholder 13">
            <a:extLst>
              <a:ext uri="{FF2B5EF4-FFF2-40B4-BE49-F238E27FC236}">
                <a16:creationId xmlns:a16="http://schemas.microsoft.com/office/drawing/2014/main" id="{0B66B458-F466-4239-B041-CEC0A84909E7}"/>
              </a:ext>
            </a:extLst>
          </p:cNvPr>
          <p:cNvSpPr>
            <a:spLocks noGrp="1"/>
          </p:cNvSpPr>
          <p:nvPr>
            <p:ph type="body" sz="quarter" idx="47"/>
          </p:nvPr>
        </p:nvSpPr>
        <p:spPr>
          <a:xfrm>
            <a:off x="6196014" y="2535489"/>
            <a:ext cx="2128863" cy="260099"/>
          </a:xfrm>
        </p:spPr>
        <p:txBody>
          <a:bodyPr>
            <a:noAutofit/>
          </a:bodyPr>
          <a:lstStyle>
            <a:lvl1pPr marL="0" indent="0" algn="l" defTabSz="914400" rtl="0" eaLnBrk="1" latinLnBrk="0" hangingPunct="1">
              <a:lnSpc>
                <a:spcPct val="100000"/>
              </a:lnSpc>
              <a:buNone/>
              <a:defRPr lang="en-US" sz="1100" kern="1200" dirty="0">
                <a:solidFill>
                  <a:srgbClr val="9FFFEC"/>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44" name="Text Placeholder 13">
            <a:extLst>
              <a:ext uri="{FF2B5EF4-FFF2-40B4-BE49-F238E27FC236}">
                <a16:creationId xmlns:a16="http://schemas.microsoft.com/office/drawing/2014/main" id="{FFF34A35-A562-2127-662C-62047E4580CD}"/>
              </a:ext>
            </a:extLst>
          </p:cNvPr>
          <p:cNvSpPr>
            <a:spLocks noGrp="1"/>
          </p:cNvSpPr>
          <p:nvPr>
            <p:ph type="body" sz="quarter" idx="48"/>
          </p:nvPr>
        </p:nvSpPr>
        <p:spPr>
          <a:xfrm>
            <a:off x="6196014" y="3194233"/>
            <a:ext cx="2178646" cy="256032"/>
          </a:xfrm>
        </p:spPr>
        <p:txBody>
          <a:bodyPr>
            <a:normAutofit/>
          </a:bodyPr>
          <a:lstStyle>
            <a:lvl1pPr marL="0" indent="0" algn="l" defTabSz="914400" rtl="0" eaLnBrk="1" latinLnBrk="0" hangingPunct="1">
              <a:lnSpc>
                <a:spcPct val="100000"/>
              </a:lnSpc>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45" name="Text Placeholder 13">
            <a:extLst>
              <a:ext uri="{FF2B5EF4-FFF2-40B4-BE49-F238E27FC236}">
                <a16:creationId xmlns:a16="http://schemas.microsoft.com/office/drawing/2014/main" id="{C652E4EB-346D-309B-E3E2-E8BD24EF9BDF}"/>
              </a:ext>
            </a:extLst>
          </p:cNvPr>
          <p:cNvSpPr>
            <a:spLocks noGrp="1"/>
          </p:cNvSpPr>
          <p:nvPr>
            <p:ph type="body" sz="quarter" idx="49"/>
          </p:nvPr>
        </p:nvSpPr>
        <p:spPr>
          <a:xfrm>
            <a:off x="6196013" y="3028874"/>
            <a:ext cx="1197864" cy="256032"/>
          </a:xfrm>
        </p:spPr>
        <p:txBody>
          <a:bodyPr>
            <a:normAutofit/>
          </a:bodyPr>
          <a:lstStyle>
            <a:lvl1pPr marL="0" indent="0" algn="l" defTabSz="914400" rtl="0" eaLnBrk="1" latinLnBrk="0" hangingPunct="1">
              <a:lnSpc>
                <a:spcPct val="100000"/>
              </a:lnSpc>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47" name="Text Placeholder 13">
            <a:extLst>
              <a:ext uri="{FF2B5EF4-FFF2-40B4-BE49-F238E27FC236}">
                <a16:creationId xmlns:a16="http://schemas.microsoft.com/office/drawing/2014/main" id="{B79CD7B4-61BB-8E95-31F6-02B7CF028ABB}"/>
              </a:ext>
            </a:extLst>
          </p:cNvPr>
          <p:cNvSpPr>
            <a:spLocks noGrp="1"/>
          </p:cNvSpPr>
          <p:nvPr>
            <p:ph type="body" sz="quarter" idx="50"/>
          </p:nvPr>
        </p:nvSpPr>
        <p:spPr>
          <a:xfrm>
            <a:off x="6196015" y="5032506"/>
            <a:ext cx="2519388" cy="923794"/>
          </a:xfrm>
        </p:spPr>
        <p:txBody>
          <a:bodyPr>
            <a:noAutofit/>
          </a:bodyPr>
          <a:lstStyle>
            <a:lvl1pPr marL="171450" indent="-171450" algn="l" defTabSz="914400" rtl="0" eaLnBrk="1" latinLnBrk="0" hangingPunct="1">
              <a:lnSpc>
                <a:spcPct val="100000"/>
              </a:lnSpc>
              <a:spcBef>
                <a:spcPts val="0"/>
              </a:spcBef>
              <a:buFont typeface="Arial" panose="020B0604020202020204" pitchFamily="34" charset="0"/>
              <a:buChar char="•"/>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48" name="Rectangle: Rounded Corners 47">
            <a:extLst>
              <a:ext uri="{FF2B5EF4-FFF2-40B4-BE49-F238E27FC236}">
                <a16:creationId xmlns:a16="http://schemas.microsoft.com/office/drawing/2014/main" id="{AD1C2E4E-B24D-C49C-C2F9-0E39E37D155F}"/>
              </a:ext>
            </a:extLst>
          </p:cNvPr>
          <p:cNvSpPr/>
          <p:nvPr userDrawn="1"/>
        </p:nvSpPr>
        <p:spPr>
          <a:xfrm>
            <a:off x="8921750" y="1248467"/>
            <a:ext cx="2651760" cy="4790276"/>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49" name="Straight Connector 48">
            <a:extLst>
              <a:ext uri="{FF2B5EF4-FFF2-40B4-BE49-F238E27FC236}">
                <a16:creationId xmlns:a16="http://schemas.microsoft.com/office/drawing/2014/main" id="{8E7AB2F4-D59A-6A5B-B7B1-A8D87B172E69}"/>
              </a:ext>
            </a:extLst>
          </p:cNvPr>
          <p:cNvCxnSpPr>
            <a:cxnSpLocks/>
          </p:cNvCxnSpPr>
          <p:nvPr userDrawn="1"/>
        </p:nvCxnSpPr>
        <p:spPr>
          <a:xfrm>
            <a:off x="9053470" y="3530047"/>
            <a:ext cx="2352368" cy="0"/>
          </a:xfrm>
          <a:prstGeom prst="line">
            <a:avLst/>
          </a:prstGeom>
          <a:ln w="317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C44B1E0-75B5-1B7B-B95F-20BDE51CFCDF}"/>
              </a:ext>
            </a:extLst>
          </p:cNvPr>
          <p:cNvCxnSpPr>
            <a:cxnSpLocks/>
          </p:cNvCxnSpPr>
          <p:nvPr userDrawn="1"/>
        </p:nvCxnSpPr>
        <p:spPr>
          <a:xfrm>
            <a:off x="9053470" y="4748355"/>
            <a:ext cx="2352368" cy="0"/>
          </a:xfrm>
          <a:prstGeom prst="line">
            <a:avLst/>
          </a:prstGeom>
          <a:ln w="317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51" name="Text Placeholder 13">
            <a:extLst>
              <a:ext uri="{FF2B5EF4-FFF2-40B4-BE49-F238E27FC236}">
                <a16:creationId xmlns:a16="http://schemas.microsoft.com/office/drawing/2014/main" id="{269DA943-5670-23B3-BC38-AE31CE1EC2BF}"/>
              </a:ext>
            </a:extLst>
          </p:cNvPr>
          <p:cNvSpPr>
            <a:spLocks noGrp="1"/>
          </p:cNvSpPr>
          <p:nvPr>
            <p:ph type="body" sz="quarter" idx="51"/>
          </p:nvPr>
        </p:nvSpPr>
        <p:spPr>
          <a:xfrm>
            <a:off x="8965605" y="3617834"/>
            <a:ext cx="2519388" cy="1058941"/>
          </a:xfrm>
        </p:spPr>
        <p:txBody>
          <a:bodyPr>
            <a:normAutofit/>
          </a:bodyPr>
          <a:lstStyle>
            <a:lvl1pPr marL="0" indent="0" algn="l" defTabSz="914400" rtl="0" eaLnBrk="1" latinLnBrk="0" hangingPunct="1">
              <a:lnSpc>
                <a:spcPct val="100000"/>
              </a:lnSpc>
              <a:spcBef>
                <a:spcPts val="0"/>
              </a:spcBef>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2" name="Picture Placeholder 95">
            <a:extLst>
              <a:ext uri="{FF2B5EF4-FFF2-40B4-BE49-F238E27FC236}">
                <a16:creationId xmlns:a16="http://schemas.microsoft.com/office/drawing/2014/main" id="{A0A8BA0C-F870-2849-2595-B3AE65DFD7CE}"/>
              </a:ext>
            </a:extLst>
          </p:cNvPr>
          <p:cNvSpPr>
            <a:spLocks noGrp="1"/>
          </p:cNvSpPr>
          <p:nvPr>
            <p:ph type="pic" sz="quarter" idx="52"/>
          </p:nvPr>
        </p:nvSpPr>
        <p:spPr>
          <a:xfrm>
            <a:off x="9062380" y="1396037"/>
            <a:ext cx="1106424" cy="1106424"/>
          </a:xfrm>
          <a:prstGeom prst="roundRect">
            <a:avLst>
              <a:gd name="adj" fmla="val 5754"/>
            </a:avLst>
          </a:prstGeom>
        </p:spPr>
        <p:txBody>
          <a:bodyPr/>
          <a:lstStyle/>
          <a:p>
            <a:endParaRPr lang="en-US"/>
          </a:p>
        </p:txBody>
      </p:sp>
      <p:sp>
        <p:nvSpPr>
          <p:cNvPr id="53" name="Text Placeholder 13">
            <a:extLst>
              <a:ext uri="{FF2B5EF4-FFF2-40B4-BE49-F238E27FC236}">
                <a16:creationId xmlns:a16="http://schemas.microsoft.com/office/drawing/2014/main" id="{14A822A5-7C01-07B1-A8BA-D6002BCF5F4E}"/>
              </a:ext>
            </a:extLst>
          </p:cNvPr>
          <p:cNvSpPr>
            <a:spLocks noGrp="1"/>
          </p:cNvSpPr>
          <p:nvPr>
            <p:ph type="body" sz="quarter" idx="53"/>
          </p:nvPr>
        </p:nvSpPr>
        <p:spPr>
          <a:xfrm>
            <a:off x="8965604" y="2731756"/>
            <a:ext cx="1197864" cy="256032"/>
          </a:xfrm>
        </p:spPr>
        <p:txBody>
          <a:bodyPr>
            <a:normAutofit/>
          </a:bodyPr>
          <a:lstStyle>
            <a:lvl1pPr marL="0" indent="0" algn="l" defTabSz="914400" rtl="0" eaLnBrk="1" latinLnBrk="0" hangingPunct="1">
              <a:lnSpc>
                <a:spcPct val="100000"/>
              </a:lnSpc>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54" name="Text Placeholder 13">
            <a:extLst>
              <a:ext uri="{FF2B5EF4-FFF2-40B4-BE49-F238E27FC236}">
                <a16:creationId xmlns:a16="http://schemas.microsoft.com/office/drawing/2014/main" id="{1C32C9D2-593A-FC09-EC0C-69A571C79AE5}"/>
              </a:ext>
            </a:extLst>
          </p:cNvPr>
          <p:cNvSpPr>
            <a:spLocks noGrp="1"/>
          </p:cNvSpPr>
          <p:nvPr>
            <p:ph type="body" sz="quarter" idx="54"/>
          </p:nvPr>
        </p:nvSpPr>
        <p:spPr>
          <a:xfrm>
            <a:off x="8965605" y="4829175"/>
            <a:ext cx="2519388" cy="250825"/>
          </a:xfrm>
        </p:spPr>
        <p:txBody>
          <a:bodyPr>
            <a:normAutofit/>
          </a:bodyPr>
          <a:lstStyle>
            <a:lvl1pPr marL="0" indent="0" algn="l" defTabSz="914400" rtl="0" eaLnBrk="1" latinLnBrk="0" hangingPunct="1">
              <a:lnSpc>
                <a:spcPct val="100000"/>
              </a:lnSpc>
              <a:spcBef>
                <a:spcPts val="0"/>
              </a:spcBef>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5" name="Text Placeholder 13">
            <a:extLst>
              <a:ext uri="{FF2B5EF4-FFF2-40B4-BE49-F238E27FC236}">
                <a16:creationId xmlns:a16="http://schemas.microsoft.com/office/drawing/2014/main" id="{95C005F5-D438-3480-6172-D724C8FDE1FE}"/>
              </a:ext>
            </a:extLst>
          </p:cNvPr>
          <p:cNvSpPr>
            <a:spLocks noGrp="1"/>
          </p:cNvSpPr>
          <p:nvPr>
            <p:ph type="body" sz="quarter" idx="55"/>
          </p:nvPr>
        </p:nvSpPr>
        <p:spPr>
          <a:xfrm>
            <a:off x="8965604" y="2535489"/>
            <a:ext cx="2128863" cy="260099"/>
          </a:xfrm>
        </p:spPr>
        <p:txBody>
          <a:bodyPr>
            <a:noAutofit/>
          </a:bodyPr>
          <a:lstStyle>
            <a:lvl1pPr marL="0" indent="0" algn="l" defTabSz="914400" rtl="0" eaLnBrk="1" latinLnBrk="0" hangingPunct="1">
              <a:lnSpc>
                <a:spcPct val="100000"/>
              </a:lnSpc>
              <a:buNone/>
              <a:defRPr lang="en-US" sz="1100" kern="1200" dirty="0">
                <a:solidFill>
                  <a:srgbClr val="9FFFEC"/>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56" name="Text Placeholder 13">
            <a:extLst>
              <a:ext uri="{FF2B5EF4-FFF2-40B4-BE49-F238E27FC236}">
                <a16:creationId xmlns:a16="http://schemas.microsoft.com/office/drawing/2014/main" id="{11D361F5-EB51-B4D0-3926-C9C0BC0B0642}"/>
              </a:ext>
            </a:extLst>
          </p:cNvPr>
          <p:cNvSpPr>
            <a:spLocks noGrp="1"/>
          </p:cNvSpPr>
          <p:nvPr>
            <p:ph type="body" sz="quarter" idx="56"/>
          </p:nvPr>
        </p:nvSpPr>
        <p:spPr>
          <a:xfrm>
            <a:off x="8965604" y="3194233"/>
            <a:ext cx="2178646" cy="256032"/>
          </a:xfrm>
        </p:spPr>
        <p:txBody>
          <a:bodyPr>
            <a:normAutofit/>
          </a:bodyPr>
          <a:lstStyle>
            <a:lvl1pPr marL="0" indent="0" algn="l" defTabSz="914400" rtl="0" eaLnBrk="1" latinLnBrk="0" hangingPunct="1">
              <a:lnSpc>
                <a:spcPct val="100000"/>
              </a:lnSpc>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57" name="Text Placeholder 13">
            <a:extLst>
              <a:ext uri="{FF2B5EF4-FFF2-40B4-BE49-F238E27FC236}">
                <a16:creationId xmlns:a16="http://schemas.microsoft.com/office/drawing/2014/main" id="{7887B1B0-10D3-BFE6-0044-FD9B222BCC8E}"/>
              </a:ext>
            </a:extLst>
          </p:cNvPr>
          <p:cNvSpPr>
            <a:spLocks noGrp="1"/>
          </p:cNvSpPr>
          <p:nvPr>
            <p:ph type="body" sz="quarter" idx="57"/>
          </p:nvPr>
        </p:nvSpPr>
        <p:spPr>
          <a:xfrm>
            <a:off x="8965603" y="3028874"/>
            <a:ext cx="1197864" cy="256032"/>
          </a:xfrm>
        </p:spPr>
        <p:txBody>
          <a:bodyPr>
            <a:normAutofit/>
          </a:bodyPr>
          <a:lstStyle>
            <a:lvl1pPr marL="0" indent="0" algn="l" defTabSz="914400" rtl="0" eaLnBrk="1" latinLnBrk="0" hangingPunct="1">
              <a:lnSpc>
                <a:spcPct val="100000"/>
              </a:lnSpc>
              <a:buNone/>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58" name="Text Placeholder 13">
            <a:extLst>
              <a:ext uri="{FF2B5EF4-FFF2-40B4-BE49-F238E27FC236}">
                <a16:creationId xmlns:a16="http://schemas.microsoft.com/office/drawing/2014/main" id="{FEF082FD-9686-DCA2-16DF-EB7D6B50F098}"/>
              </a:ext>
            </a:extLst>
          </p:cNvPr>
          <p:cNvSpPr>
            <a:spLocks noGrp="1"/>
          </p:cNvSpPr>
          <p:nvPr>
            <p:ph type="body" sz="quarter" idx="58"/>
          </p:nvPr>
        </p:nvSpPr>
        <p:spPr>
          <a:xfrm>
            <a:off x="8965605" y="5032506"/>
            <a:ext cx="2519388" cy="923794"/>
          </a:xfrm>
        </p:spPr>
        <p:txBody>
          <a:bodyPr>
            <a:noAutofit/>
          </a:bodyPr>
          <a:lstStyle>
            <a:lvl1pPr marL="171450" indent="-171450" algn="l" defTabSz="914400" rtl="0" eaLnBrk="1" latinLnBrk="0" hangingPunct="1">
              <a:lnSpc>
                <a:spcPct val="100000"/>
              </a:lnSpc>
              <a:spcBef>
                <a:spcPts val="0"/>
              </a:spcBef>
              <a:buFont typeface="Arial" panose="020B0604020202020204" pitchFamily="34" charset="0"/>
              <a:buChar char="•"/>
              <a:defRPr lang="en-US" sz="105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893802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9" name="Rectangle: Rounded Corners 8">
            <a:extLst>
              <a:ext uri="{FF2B5EF4-FFF2-40B4-BE49-F238E27FC236}">
                <a16:creationId xmlns:a16="http://schemas.microsoft.com/office/drawing/2014/main" id="{BD52DB17-92EF-B1DA-F232-3C567642B4FA}"/>
              </a:ext>
            </a:extLst>
          </p:cNvPr>
          <p:cNvSpPr/>
          <p:nvPr/>
        </p:nvSpPr>
        <p:spPr>
          <a:xfrm>
            <a:off x="3388081" y="1248467"/>
            <a:ext cx="2651760" cy="4790276"/>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Rectangle: Rounded Corners 1">
            <a:extLst>
              <a:ext uri="{FF2B5EF4-FFF2-40B4-BE49-F238E27FC236}">
                <a16:creationId xmlns:a16="http://schemas.microsoft.com/office/drawing/2014/main" id="{72934D99-5603-CAF2-B08C-4D40365D55F2}"/>
              </a:ext>
            </a:extLst>
          </p:cNvPr>
          <p:cNvSpPr/>
          <p:nvPr userDrawn="1"/>
        </p:nvSpPr>
        <p:spPr>
          <a:xfrm>
            <a:off x="618490" y="1248467"/>
            <a:ext cx="2651760" cy="4790276"/>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9" name="Text Placeholder 13">
            <a:extLst>
              <a:ext uri="{FF2B5EF4-FFF2-40B4-BE49-F238E27FC236}">
                <a16:creationId xmlns:a16="http://schemas.microsoft.com/office/drawing/2014/main" id="{7E5312BA-8D64-FE24-6A89-61F8776ACC9A}"/>
              </a:ext>
            </a:extLst>
          </p:cNvPr>
          <p:cNvSpPr>
            <a:spLocks noGrp="1"/>
          </p:cNvSpPr>
          <p:nvPr>
            <p:ph type="body" sz="quarter" idx="43"/>
          </p:nvPr>
        </p:nvSpPr>
        <p:spPr>
          <a:xfrm>
            <a:off x="684676" y="1324148"/>
            <a:ext cx="2519388" cy="4632152"/>
          </a:xfrm>
        </p:spPr>
        <p:txBody>
          <a:bodyPr>
            <a:normAutofit/>
          </a:bodyPr>
          <a:lstStyle>
            <a:lvl1pPr marL="176400" indent="-176400" algn="l" defTabSz="914400" rtl="0" eaLnBrk="1" latinLnBrk="0" hangingPunct="1">
              <a:lnSpc>
                <a:spcPct val="100000"/>
              </a:lnSpc>
              <a:spcBef>
                <a:spcPts val="600"/>
              </a:spcBef>
              <a:buClr>
                <a:schemeClr val="bg2"/>
              </a:buClr>
              <a:buFont typeface="Arial" panose="020B0604020202020204" pitchFamily="34" charset="0"/>
              <a:buChar char="•"/>
              <a:defRPr lang="en-US" sz="14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 name="Text Placeholder 13">
            <a:extLst>
              <a:ext uri="{FF2B5EF4-FFF2-40B4-BE49-F238E27FC236}">
                <a16:creationId xmlns:a16="http://schemas.microsoft.com/office/drawing/2014/main" id="{72A1D749-8287-83AB-2C68-7574B041426F}"/>
              </a:ext>
            </a:extLst>
          </p:cNvPr>
          <p:cNvSpPr>
            <a:spLocks noGrp="1"/>
          </p:cNvSpPr>
          <p:nvPr>
            <p:ph type="body" sz="quarter" idx="59"/>
          </p:nvPr>
        </p:nvSpPr>
        <p:spPr>
          <a:xfrm>
            <a:off x="3454267" y="1324148"/>
            <a:ext cx="2519388" cy="4632152"/>
          </a:xfrm>
        </p:spPr>
        <p:txBody>
          <a:bodyPr>
            <a:normAutofit/>
          </a:bodyPr>
          <a:lstStyle>
            <a:lvl1pPr marL="176400" indent="-176400" algn="l" defTabSz="914400" rtl="0" eaLnBrk="1" latinLnBrk="0" hangingPunct="1">
              <a:lnSpc>
                <a:spcPct val="100000"/>
              </a:lnSpc>
              <a:spcBef>
                <a:spcPts val="600"/>
              </a:spcBef>
              <a:buClr>
                <a:schemeClr val="bg2"/>
              </a:buClr>
              <a:buFont typeface="Arial" panose="020B0604020202020204" pitchFamily="34" charset="0"/>
              <a:buChar char="•"/>
              <a:defRPr lang="en-US" sz="14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 name="Rectangle: Rounded Corners 10">
            <a:extLst>
              <a:ext uri="{FF2B5EF4-FFF2-40B4-BE49-F238E27FC236}">
                <a16:creationId xmlns:a16="http://schemas.microsoft.com/office/drawing/2014/main" id="{BEE315F5-068C-C3B5-CB2E-DAC736652501}"/>
              </a:ext>
            </a:extLst>
          </p:cNvPr>
          <p:cNvSpPr/>
          <p:nvPr userDrawn="1"/>
        </p:nvSpPr>
        <p:spPr>
          <a:xfrm>
            <a:off x="8921752" y="1248467"/>
            <a:ext cx="2651760" cy="4790276"/>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Rectangle: Rounded Corners 11">
            <a:extLst>
              <a:ext uri="{FF2B5EF4-FFF2-40B4-BE49-F238E27FC236}">
                <a16:creationId xmlns:a16="http://schemas.microsoft.com/office/drawing/2014/main" id="{2F1B468A-257B-5422-53B2-D8291DE326D4}"/>
              </a:ext>
            </a:extLst>
          </p:cNvPr>
          <p:cNvSpPr/>
          <p:nvPr userDrawn="1"/>
        </p:nvSpPr>
        <p:spPr>
          <a:xfrm>
            <a:off x="6152161" y="1248467"/>
            <a:ext cx="2651760" cy="4790276"/>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 Placeholder 13">
            <a:extLst>
              <a:ext uri="{FF2B5EF4-FFF2-40B4-BE49-F238E27FC236}">
                <a16:creationId xmlns:a16="http://schemas.microsoft.com/office/drawing/2014/main" id="{DC9481A6-F660-2456-4937-B25EBAAB4D7B}"/>
              </a:ext>
            </a:extLst>
          </p:cNvPr>
          <p:cNvSpPr>
            <a:spLocks noGrp="1"/>
          </p:cNvSpPr>
          <p:nvPr>
            <p:ph type="body" sz="quarter" idx="60"/>
          </p:nvPr>
        </p:nvSpPr>
        <p:spPr>
          <a:xfrm>
            <a:off x="6218347" y="1324148"/>
            <a:ext cx="2519388" cy="4632152"/>
          </a:xfrm>
        </p:spPr>
        <p:txBody>
          <a:bodyPr>
            <a:normAutofit/>
          </a:bodyPr>
          <a:lstStyle>
            <a:lvl1pPr marL="176400" indent="-176400" algn="l" defTabSz="914400" rtl="0" eaLnBrk="1" latinLnBrk="0" hangingPunct="1">
              <a:lnSpc>
                <a:spcPct val="100000"/>
              </a:lnSpc>
              <a:spcBef>
                <a:spcPts val="600"/>
              </a:spcBef>
              <a:buClr>
                <a:schemeClr val="bg2"/>
              </a:buClr>
              <a:buFont typeface="Arial" panose="020B0604020202020204" pitchFamily="34" charset="0"/>
              <a:buChar char="•"/>
              <a:defRPr lang="en-US" sz="14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4" name="Text Placeholder 13">
            <a:extLst>
              <a:ext uri="{FF2B5EF4-FFF2-40B4-BE49-F238E27FC236}">
                <a16:creationId xmlns:a16="http://schemas.microsoft.com/office/drawing/2014/main" id="{2CD87C31-DCB5-5D1F-944F-1BA30A38181F}"/>
              </a:ext>
            </a:extLst>
          </p:cNvPr>
          <p:cNvSpPr>
            <a:spLocks noGrp="1"/>
          </p:cNvSpPr>
          <p:nvPr>
            <p:ph type="body" sz="quarter" idx="61"/>
          </p:nvPr>
        </p:nvSpPr>
        <p:spPr>
          <a:xfrm>
            <a:off x="8987938" y="1324148"/>
            <a:ext cx="2519388" cy="4632152"/>
          </a:xfrm>
        </p:spPr>
        <p:txBody>
          <a:bodyPr>
            <a:normAutofit/>
          </a:bodyPr>
          <a:lstStyle>
            <a:lvl1pPr marL="176400" indent="-176400" algn="l" defTabSz="914400" rtl="0" eaLnBrk="1" latinLnBrk="0" hangingPunct="1">
              <a:lnSpc>
                <a:spcPct val="100000"/>
              </a:lnSpc>
              <a:spcBef>
                <a:spcPts val="600"/>
              </a:spcBef>
              <a:buClr>
                <a:schemeClr val="bg2"/>
              </a:buClr>
              <a:buFont typeface="Arial" panose="020B0604020202020204" pitchFamily="34" charset="0"/>
              <a:buChar char="•"/>
              <a:defRPr lang="en-US" sz="14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760417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66AB55-4116-636B-D9DE-198EDF71126F}"/>
              </a:ext>
            </a:extLst>
          </p:cNvPr>
          <p:cNvSpPr/>
          <p:nvPr userDrawn="1"/>
        </p:nvSpPr>
        <p:spPr>
          <a:xfrm>
            <a:off x="0" y="0"/>
            <a:ext cx="3657600" cy="6858000"/>
          </a:xfrm>
          <a:prstGeom prst="rect">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3">
            <a:extLst>
              <a:ext uri="{FF2B5EF4-FFF2-40B4-BE49-F238E27FC236}">
                <a16:creationId xmlns:a16="http://schemas.microsoft.com/office/drawing/2014/main" id="{B44F696E-5FAD-ADD0-BA4A-F947676D8E41}"/>
              </a:ext>
            </a:extLst>
          </p:cNvPr>
          <p:cNvSpPr>
            <a:spLocks noGrp="1"/>
          </p:cNvSpPr>
          <p:nvPr userDrawn="1">
            <p:ph type="body" sz="quarter" idx="27"/>
          </p:nvPr>
        </p:nvSpPr>
        <p:spPr>
          <a:xfrm>
            <a:off x="4130038" y="664533"/>
            <a:ext cx="6898101" cy="1240467"/>
          </a:xfrm>
        </p:spPr>
        <p:txBody>
          <a:bodyPr>
            <a:normAutofit/>
          </a:bodyPr>
          <a:lstStyle>
            <a:lvl1pPr marL="0" indent="0" algn="l" defTabSz="914400" rtl="0" eaLnBrk="1" latinLnBrk="0" hangingPunct="1">
              <a:lnSpc>
                <a:spcPct val="100000"/>
              </a:lnSpc>
              <a:spcBef>
                <a:spcPts val="600"/>
              </a:spcBef>
              <a:buNone/>
              <a:defRPr lang="en-US" sz="14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7" name="Text Placeholder 13">
            <a:extLst>
              <a:ext uri="{FF2B5EF4-FFF2-40B4-BE49-F238E27FC236}">
                <a16:creationId xmlns:a16="http://schemas.microsoft.com/office/drawing/2014/main" id="{4E8011E2-931A-F07D-A7EE-4E38DDAA96ED}"/>
              </a:ext>
            </a:extLst>
          </p:cNvPr>
          <p:cNvSpPr>
            <a:spLocks noGrp="1"/>
          </p:cNvSpPr>
          <p:nvPr userDrawn="1">
            <p:ph type="body" sz="quarter" idx="28"/>
          </p:nvPr>
        </p:nvSpPr>
        <p:spPr>
          <a:xfrm>
            <a:off x="4130039" y="2687740"/>
            <a:ext cx="6938011" cy="3505727"/>
          </a:xfrm>
        </p:spPr>
        <p:txBody>
          <a:bodyPr>
            <a:normAutofit/>
          </a:bodyPr>
          <a:lstStyle>
            <a:lvl1pPr marL="284400" indent="-284400" algn="l" defTabSz="914400" rtl="0" eaLnBrk="1" latinLnBrk="0" hangingPunct="1">
              <a:lnSpc>
                <a:spcPct val="100000"/>
              </a:lnSpc>
              <a:spcBef>
                <a:spcPts val="600"/>
              </a:spcBef>
              <a:buClr>
                <a:srgbClr val="0240A1"/>
              </a:buClr>
              <a:buFont typeface="Arial" panose="020B0604020202020204" pitchFamily="34" charset="0"/>
              <a:buChar char="•"/>
              <a:defRPr lang="en-US" sz="12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8" name="Text Placeholder 13">
            <a:extLst>
              <a:ext uri="{FF2B5EF4-FFF2-40B4-BE49-F238E27FC236}">
                <a16:creationId xmlns:a16="http://schemas.microsoft.com/office/drawing/2014/main" id="{E0635607-6B74-37FC-2A23-E66170ADA4C2}"/>
              </a:ext>
            </a:extLst>
          </p:cNvPr>
          <p:cNvSpPr>
            <a:spLocks noGrp="1"/>
          </p:cNvSpPr>
          <p:nvPr userDrawn="1">
            <p:ph type="body" sz="quarter" idx="29"/>
          </p:nvPr>
        </p:nvSpPr>
        <p:spPr>
          <a:xfrm>
            <a:off x="4130039" y="2215635"/>
            <a:ext cx="6938011" cy="394216"/>
          </a:xfr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lang="en-US" sz="1800" kern="1200" dirty="0">
                <a:solidFill>
                  <a:srgbClr val="0240A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20" name="Text Placeholder 13">
            <a:extLst>
              <a:ext uri="{FF2B5EF4-FFF2-40B4-BE49-F238E27FC236}">
                <a16:creationId xmlns:a16="http://schemas.microsoft.com/office/drawing/2014/main" id="{CD9D58D9-CBDB-5FDF-FEAB-99BF44A2B97B}"/>
              </a:ext>
            </a:extLst>
          </p:cNvPr>
          <p:cNvSpPr>
            <a:spLocks noGrp="1"/>
          </p:cNvSpPr>
          <p:nvPr userDrawn="1">
            <p:ph type="body" sz="quarter" idx="30"/>
          </p:nvPr>
        </p:nvSpPr>
        <p:spPr>
          <a:xfrm>
            <a:off x="469901" y="5074419"/>
            <a:ext cx="2336800" cy="1413467"/>
          </a:xfrm>
        </p:spPr>
        <p:txBody>
          <a:bodyPr>
            <a:normAutofit/>
          </a:bodyPr>
          <a:lstStyle>
            <a:lvl1pPr marL="171450" indent="-171450" algn="l" defTabSz="914400" rtl="0" eaLnBrk="1" latinLnBrk="0" hangingPunct="1">
              <a:lnSpc>
                <a:spcPct val="100000"/>
              </a:lnSpc>
              <a:spcBef>
                <a:spcPts val="600"/>
              </a:spcBef>
              <a:buFont typeface="Arial" panose="020B0604020202020204" pitchFamily="34" charset="0"/>
              <a:buChar char="•"/>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21" name="Text Placeholder 13">
            <a:extLst>
              <a:ext uri="{FF2B5EF4-FFF2-40B4-BE49-F238E27FC236}">
                <a16:creationId xmlns:a16="http://schemas.microsoft.com/office/drawing/2014/main" id="{15122471-8246-3EA3-9D99-D72EECD29E1E}"/>
              </a:ext>
            </a:extLst>
          </p:cNvPr>
          <p:cNvSpPr>
            <a:spLocks noGrp="1"/>
          </p:cNvSpPr>
          <p:nvPr>
            <p:ph type="body" sz="quarter" idx="31"/>
          </p:nvPr>
        </p:nvSpPr>
        <p:spPr>
          <a:xfrm>
            <a:off x="469901" y="4845080"/>
            <a:ext cx="2336800" cy="269845"/>
          </a:xfr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24" name="Text Placeholder 13">
            <a:extLst>
              <a:ext uri="{FF2B5EF4-FFF2-40B4-BE49-F238E27FC236}">
                <a16:creationId xmlns:a16="http://schemas.microsoft.com/office/drawing/2014/main" id="{AD73CE49-E0C6-9203-C6B7-B4123B4A4FAB}"/>
              </a:ext>
            </a:extLst>
          </p:cNvPr>
          <p:cNvSpPr>
            <a:spLocks noGrp="1"/>
          </p:cNvSpPr>
          <p:nvPr>
            <p:ph type="body" sz="quarter" idx="32"/>
          </p:nvPr>
        </p:nvSpPr>
        <p:spPr>
          <a:xfrm>
            <a:off x="469901" y="4444189"/>
            <a:ext cx="2336800" cy="299261"/>
          </a:xfrm>
        </p:spPr>
        <p:txBody>
          <a:bodyPr>
            <a:normAutofit/>
          </a:bodyPr>
          <a:lstStyle>
            <a:lvl1pPr marL="171450" indent="-171450" algn="l" defTabSz="914400" rtl="0" eaLnBrk="1" latinLnBrk="0" hangingPunct="1">
              <a:lnSpc>
                <a:spcPct val="100000"/>
              </a:lnSpc>
              <a:spcBef>
                <a:spcPts val="1200"/>
              </a:spcBef>
              <a:buFont typeface="Arial" panose="020B0604020202020204" pitchFamily="34" charset="0"/>
              <a:buChar char="•"/>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25" name="Text Placeholder 13">
            <a:extLst>
              <a:ext uri="{FF2B5EF4-FFF2-40B4-BE49-F238E27FC236}">
                <a16:creationId xmlns:a16="http://schemas.microsoft.com/office/drawing/2014/main" id="{59BB5BD3-07F0-00D9-1993-AAC1D83E46EC}"/>
              </a:ext>
            </a:extLst>
          </p:cNvPr>
          <p:cNvSpPr>
            <a:spLocks noGrp="1"/>
          </p:cNvSpPr>
          <p:nvPr>
            <p:ph type="body" sz="quarter" idx="33"/>
          </p:nvPr>
        </p:nvSpPr>
        <p:spPr>
          <a:xfrm>
            <a:off x="469901" y="4238615"/>
            <a:ext cx="2336800" cy="269845"/>
          </a:xfr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28" name="Text Placeholder 13">
            <a:extLst>
              <a:ext uri="{FF2B5EF4-FFF2-40B4-BE49-F238E27FC236}">
                <a16:creationId xmlns:a16="http://schemas.microsoft.com/office/drawing/2014/main" id="{537337CA-FB9A-7974-4DE2-01EEA4FB910C}"/>
              </a:ext>
            </a:extLst>
          </p:cNvPr>
          <p:cNvSpPr>
            <a:spLocks noGrp="1"/>
          </p:cNvSpPr>
          <p:nvPr>
            <p:ph type="body" sz="quarter" idx="34"/>
          </p:nvPr>
        </p:nvSpPr>
        <p:spPr>
          <a:xfrm>
            <a:off x="469901" y="3849339"/>
            <a:ext cx="2336800" cy="269845"/>
          </a:xfr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30" name="Text Placeholder 13">
            <a:extLst>
              <a:ext uri="{FF2B5EF4-FFF2-40B4-BE49-F238E27FC236}">
                <a16:creationId xmlns:a16="http://schemas.microsoft.com/office/drawing/2014/main" id="{6FDAB06A-D33C-45FC-EFDE-0ACD971BF3D2}"/>
              </a:ext>
            </a:extLst>
          </p:cNvPr>
          <p:cNvSpPr>
            <a:spLocks noGrp="1"/>
          </p:cNvSpPr>
          <p:nvPr>
            <p:ph type="body" sz="quarter" idx="35"/>
          </p:nvPr>
        </p:nvSpPr>
        <p:spPr>
          <a:xfrm>
            <a:off x="469901" y="3643765"/>
            <a:ext cx="2336800" cy="269845"/>
          </a:xfr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31" name="Text Placeholder 13">
            <a:extLst>
              <a:ext uri="{FF2B5EF4-FFF2-40B4-BE49-F238E27FC236}">
                <a16:creationId xmlns:a16="http://schemas.microsoft.com/office/drawing/2014/main" id="{73C19932-DDCC-1479-BFBE-4C27766EB504}"/>
              </a:ext>
            </a:extLst>
          </p:cNvPr>
          <p:cNvSpPr>
            <a:spLocks noGrp="1"/>
          </p:cNvSpPr>
          <p:nvPr>
            <p:ph type="body" sz="quarter" idx="36"/>
          </p:nvPr>
        </p:nvSpPr>
        <p:spPr>
          <a:xfrm>
            <a:off x="469901" y="3346647"/>
            <a:ext cx="2336800" cy="269845"/>
          </a:xfr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32" name="Text Placeholder 13">
            <a:extLst>
              <a:ext uri="{FF2B5EF4-FFF2-40B4-BE49-F238E27FC236}">
                <a16:creationId xmlns:a16="http://schemas.microsoft.com/office/drawing/2014/main" id="{6280A3A3-C507-C722-A095-E77EAEA4C59D}"/>
              </a:ext>
            </a:extLst>
          </p:cNvPr>
          <p:cNvSpPr>
            <a:spLocks noGrp="1"/>
          </p:cNvSpPr>
          <p:nvPr>
            <p:ph type="body" sz="quarter" idx="37"/>
          </p:nvPr>
        </p:nvSpPr>
        <p:spPr>
          <a:xfrm>
            <a:off x="469901" y="3099579"/>
            <a:ext cx="2336800" cy="305609"/>
          </a:xfr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lang="en-US" sz="14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33" name="Picture Placeholder 95">
            <a:extLst>
              <a:ext uri="{FF2B5EF4-FFF2-40B4-BE49-F238E27FC236}">
                <a16:creationId xmlns:a16="http://schemas.microsoft.com/office/drawing/2014/main" id="{97C75041-9E33-D51A-0CA8-D9F65665157D}"/>
              </a:ext>
            </a:extLst>
          </p:cNvPr>
          <p:cNvSpPr>
            <a:spLocks noGrp="1"/>
          </p:cNvSpPr>
          <p:nvPr>
            <p:ph type="pic" sz="quarter" idx="38"/>
          </p:nvPr>
        </p:nvSpPr>
        <p:spPr>
          <a:xfrm>
            <a:off x="467226" y="398584"/>
            <a:ext cx="2516605" cy="2601289"/>
          </a:xfrm>
          <a:prstGeom prst="roundRect">
            <a:avLst>
              <a:gd name="adj" fmla="val 5754"/>
            </a:avLst>
          </a:prstGeom>
        </p:spPr>
        <p:txBody>
          <a:bodyPr/>
          <a:lstStyle/>
          <a:p>
            <a:endParaRPr lang="en-US"/>
          </a:p>
        </p:txBody>
      </p:sp>
    </p:spTree>
    <p:extLst>
      <p:ext uri="{BB962C8B-B14F-4D97-AF65-F5344CB8AC3E}">
        <p14:creationId xmlns:p14="http://schemas.microsoft.com/office/powerpoint/2010/main" val="1410046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0240A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D4B5D06-1D39-0E50-A848-E62498474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055" y="398585"/>
            <a:ext cx="2057400" cy="571139"/>
          </a:xfrm>
          <a:prstGeom prst="rect">
            <a:avLst/>
          </a:prstGeom>
        </p:spPr>
      </p:pic>
      <p:sp>
        <p:nvSpPr>
          <p:cNvPr id="14" name="Text Placeholder 13">
            <a:extLst>
              <a:ext uri="{FF2B5EF4-FFF2-40B4-BE49-F238E27FC236}">
                <a16:creationId xmlns:a16="http://schemas.microsoft.com/office/drawing/2014/main" id="{2E056D42-765C-CECD-A434-FE7BB55DA665}"/>
              </a:ext>
            </a:extLst>
          </p:cNvPr>
          <p:cNvSpPr>
            <a:spLocks noGrp="1"/>
          </p:cNvSpPr>
          <p:nvPr>
            <p:ph type="body" sz="quarter" idx="10"/>
          </p:nvPr>
        </p:nvSpPr>
        <p:spPr>
          <a:xfrm>
            <a:off x="457200" y="3061239"/>
            <a:ext cx="5029200" cy="1524000"/>
          </a:xfrm>
        </p:spPr>
        <p:txBody>
          <a:bodyPr>
            <a:normAutofit/>
          </a:bodyPr>
          <a:lstStyle>
            <a:lvl1pPr marL="0" indent="0" algn="l" defTabSz="914400" rtl="0" eaLnBrk="1" latinLnBrk="0" hangingPunct="1">
              <a:lnSpc>
                <a:spcPts val="5000"/>
              </a:lnSpc>
              <a:buNone/>
              <a:defRPr lang="en-US" sz="5400" kern="1200" dirty="0">
                <a:solidFill>
                  <a:srgbClr val="9FFFEC"/>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cxnSp>
        <p:nvCxnSpPr>
          <p:cNvPr id="17" name="Straight Connector 16">
            <a:extLst>
              <a:ext uri="{FF2B5EF4-FFF2-40B4-BE49-F238E27FC236}">
                <a16:creationId xmlns:a16="http://schemas.microsoft.com/office/drawing/2014/main" id="{B77776B8-7000-64A0-63CF-D16B7BBD9390}"/>
              </a:ext>
            </a:extLst>
          </p:cNvPr>
          <p:cNvCxnSpPr>
            <a:cxnSpLocks/>
          </p:cNvCxnSpPr>
          <p:nvPr userDrawn="1"/>
        </p:nvCxnSpPr>
        <p:spPr>
          <a:xfrm>
            <a:off x="6096000" y="822960"/>
            <a:ext cx="0" cy="5212080"/>
          </a:xfrm>
          <a:prstGeom prst="line">
            <a:avLst/>
          </a:prstGeom>
          <a:ln w="317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3">
            <a:extLst>
              <a:ext uri="{FF2B5EF4-FFF2-40B4-BE49-F238E27FC236}">
                <a16:creationId xmlns:a16="http://schemas.microsoft.com/office/drawing/2014/main" id="{5F1B7BBC-1641-EC96-8494-49D3EE070940}"/>
              </a:ext>
            </a:extLst>
          </p:cNvPr>
          <p:cNvSpPr>
            <a:spLocks noGrp="1"/>
          </p:cNvSpPr>
          <p:nvPr userDrawn="1">
            <p:ph type="body" sz="quarter" idx="29"/>
          </p:nvPr>
        </p:nvSpPr>
        <p:spPr>
          <a:xfrm>
            <a:off x="6611424" y="1138114"/>
            <a:ext cx="2636850" cy="1196011"/>
          </a:xfrm>
        </p:spPr>
        <p:txBody>
          <a:bodyPr>
            <a:noAutofit/>
          </a:bodyPr>
          <a:lstStyle>
            <a:lvl1pPr marL="0" indent="0" algn="l" defTabSz="914400" rtl="0" eaLnBrk="1" latinLnBrk="0" hangingPunct="1">
              <a:lnSpc>
                <a:spcPct val="100000"/>
              </a:lnSpc>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20" name="Text Placeholder 13">
            <a:extLst>
              <a:ext uri="{FF2B5EF4-FFF2-40B4-BE49-F238E27FC236}">
                <a16:creationId xmlns:a16="http://schemas.microsoft.com/office/drawing/2014/main" id="{DD89C294-F822-9C33-B6B9-997C9600AB8B}"/>
              </a:ext>
            </a:extLst>
          </p:cNvPr>
          <p:cNvSpPr>
            <a:spLocks noGrp="1"/>
          </p:cNvSpPr>
          <p:nvPr userDrawn="1">
            <p:ph type="body" sz="quarter" idx="31"/>
          </p:nvPr>
        </p:nvSpPr>
        <p:spPr>
          <a:xfrm>
            <a:off x="6611424" y="774161"/>
            <a:ext cx="2634604" cy="336185"/>
          </a:xfrm>
        </p:spPr>
        <p:txBody>
          <a:bodyPr>
            <a:noAutofit/>
          </a:bodyPr>
          <a:lstStyle>
            <a:lvl1pPr marL="0" indent="0" algn="l" defTabSz="914400" rtl="0" eaLnBrk="1" latinLnBrk="0" hangingPunct="1">
              <a:lnSpc>
                <a:spcPct val="100000"/>
              </a:lnSpc>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21" name="Text Placeholder 13">
            <a:extLst>
              <a:ext uri="{FF2B5EF4-FFF2-40B4-BE49-F238E27FC236}">
                <a16:creationId xmlns:a16="http://schemas.microsoft.com/office/drawing/2014/main" id="{0B6FB610-057B-E28E-D69D-D3113762955E}"/>
              </a:ext>
            </a:extLst>
          </p:cNvPr>
          <p:cNvSpPr>
            <a:spLocks noGrp="1"/>
          </p:cNvSpPr>
          <p:nvPr userDrawn="1">
            <p:ph type="body" sz="quarter" idx="32"/>
          </p:nvPr>
        </p:nvSpPr>
        <p:spPr>
          <a:xfrm>
            <a:off x="6611424" y="2815675"/>
            <a:ext cx="2636850" cy="1196011"/>
          </a:xfrm>
        </p:spPr>
        <p:txBody>
          <a:bodyPr>
            <a:noAutofit/>
          </a:bodyPr>
          <a:lstStyle>
            <a:lvl1pPr marL="0" indent="0" algn="l" defTabSz="914400" rtl="0" eaLnBrk="1" latinLnBrk="0" hangingPunct="1">
              <a:lnSpc>
                <a:spcPct val="100000"/>
              </a:lnSpc>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22" name="Text Placeholder 13">
            <a:extLst>
              <a:ext uri="{FF2B5EF4-FFF2-40B4-BE49-F238E27FC236}">
                <a16:creationId xmlns:a16="http://schemas.microsoft.com/office/drawing/2014/main" id="{8280DF3C-79DA-7F33-9AF6-9062759E7A2C}"/>
              </a:ext>
            </a:extLst>
          </p:cNvPr>
          <p:cNvSpPr>
            <a:spLocks noGrp="1"/>
          </p:cNvSpPr>
          <p:nvPr userDrawn="1">
            <p:ph type="body" sz="quarter" idx="33"/>
          </p:nvPr>
        </p:nvSpPr>
        <p:spPr>
          <a:xfrm>
            <a:off x="6611424" y="2451721"/>
            <a:ext cx="2634604" cy="336185"/>
          </a:xfrm>
        </p:spPr>
        <p:txBody>
          <a:bodyPr>
            <a:noAutofit/>
          </a:bodyPr>
          <a:lstStyle>
            <a:lvl1pPr marL="0" indent="0" algn="l" defTabSz="914400" rtl="0" eaLnBrk="1" latinLnBrk="0" hangingPunct="1">
              <a:lnSpc>
                <a:spcPct val="100000"/>
              </a:lnSpc>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23" name="Text Placeholder 13">
            <a:extLst>
              <a:ext uri="{FF2B5EF4-FFF2-40B4-BE49-F238E27FC236}">
                <a16:creationId xmlns:a16="http://schemas.microsoft.com/office/drawing/2014/main" id="{10521A91-D76E-C1E9-05BA-27BBCAF351EE}"/>
              </a:ext>
            </a:extLst>
          </p:cNvPr>
          <p:cNvSpPr>
            <a:spLocks noGrp="1"/>
          </p:cNvSpPr>
          <p:nvPr>
            <p:ph type="body" sz="quarter" idx="34"/>
          </p:nvPr>
        </p:nvSpPr>
        <p:spPr>
          <a:xfrm>
            <a:off x="6611424" y="4493235"/>
            <a:ext cx="2636850" cy="1196011"/>
          </a:xfrm>
        </p:spPr>
        <p:txBody>
          <a:bodyPr>
            <a:noAutofit/>
          </a:bodyPr>
          <a:lstStyle>
            <a:lvl1pPr marL="0" indent="0" algn="l" defTabSz="914400" rtl="0" eaLnBrk="1" latinLnBrk="0" hangingPunct="1">
              <a:lnSpc>
                <a:spcPct val="100000"/>
              </a:lnSpc>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24" name="Text Placeholder 13">
            <a:extLst>
              <a:ext uri="{FF2B5EF4-FFF2-40B4-BE49-F238E27FC236}">
                <a16:creationId xmlns:a16="http://schemas.microsoft.com/office/drawing/2014/main" id="{F2541D9D-D121-D02C-2908-7D2F76303B9D}"/>
              </a:ext>
            </a:extLst>
          </p:cNvPr>
          <p:cNvSpPr>
            <a:spLocks noGrp="1"/>
          </p:cNvSpPr>
          <p:nvPr>
            <p:ph type="body" sz="quarter" idx="35"/>
          </p:nvPr>
        </p:nvSpPr>
        <p:spPr>
          <a:xfrm>
            <a:off x="6611424" y="4129281"/>
            <a:ext cx="2634604" cy="336185"/>
          </a:xfrm>
        </p:spPr>
        <p:txBody>
          <a:bodyPr>
            <a:noAutofit/>
          </a:bodyPr>
          <a:lstStyle>
            <a:lvl1pPr marL="0" indent="0" algn="l" defTabSz="914400" rtl="0" eaLnBrk="1" latinLnBrk="0" hangingPunct="1">
              <a:lnSpc>
                <a:spcPct val="100000"/>
              </a:lnSpc>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
        <p:nvSpPr>
          <p:cNvPr id="25" name="Text Placeholder 13">
            <a:extLst>
              <a:ext uri="{FF2B5EF4-FFF2-40B4-BE49-F238E27FC236}">
                <a16:creationId xmlns:a16="http://schemas.microsoft.com/office/drawing/2014/main" id="{C7E0B4E0-81CC-72F8-197A-FC92F3B63B3E}"/>
              </a:ext>
            </a:extLst>
          </p:cNvPr>
          <p:cNvSpPr>
            <a:spLocks noGrp="1"/>
          </p:cNvSpPr>
          <p:nvPr>
            <p:ph type="body" sz="quarter" idx="36"/>
          </p:nvPr>
        </p:nvSpPr>
        <p:spPr>
          <a:xfrm>
            <a:off x="6611424" y="5806840"/>
            <a:ext cx="2636850" cy="329265"/>
          </a:xfrm>
        </p:spPr>
        <p:txBody>
          <a:bodyPr>
            <a:noAutofit/>
          </a:bodyPr>
          <a:lstStyle>
            <a:lvl1pPr marL="0" indent="0" algn="l" defTabSz="914400" rtl="0" eaLnBrk="1" latinLnBrk="0" hangingPunct="1">
              <a:lnSpc>
                <a:spcPct val="100000"/>
              </a:lnSpc>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00000"/>
              </a:lnSpc>
              <a:spcBef>
                <a:spcPts val="0"/>
              </a:spcBef>
              <a:buFont typeface="Arial" panose="020B0604020202020204" pitchFamily="34" charset="0"/>
              <a:buNone/>
            </a:pPr>
            <a:endParaRPr lang="en-US" dirty="0"/>
          </a:p>
        </p:txBody>
      </p:sp>
    </p:spTree>
    <p:extLst>
      <p:ext uri="{BB962C8B-B14F-4D97-AF65-F5344CB8AC3E}">
        <p14:creationId xmlns:p14="http://schemas.microsoft.com/office/powerpoint/2010/main" val="863316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114800" y="355600"/>
            <a:ext cx="4787900" cy="8255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2" name="Rectangle 1">
            <a:extLst>
              <a:ext uri="{FF2B5EF4-FFF2-40B4-BE49-F238E27FC236}">
                <a16:creationId xmlns:a16="http://schemas.microsoft.com/office/drawing/2014/main" id="{F6975517-AFBE-865E-8EF1-9F609182ADDA}"/>
              </a:ext>
            </a:extLst>
          </p:cNvPr>
          <p:cNvSpPr/>
          <p:nvPr userDrawn="1"/>
        </p:nvSpPr>
        <p:spPr>
          <a:xfrm>
            <a:off x="0" y="0"/>
            <a:ext cx="3657600" cy="6858000"/>
          </a:xfrm>
          <a:prstGeom prst="rect">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4459118B-E4B5-ECF5-238E-608C689B1C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25" y="0"/>
            <a:ext cx="3536950" cy="6858000"/>
          </a:xfrm>
          <a:prstGeom prst="rect">
            <a:avLst/>
          </a:prstGeom>
        </p:spPr>
      </p:pic>
      <p:sp>
        <p:nvSpPr>
          <p:cNvPr id="5" name="Text Placeholder 13">
            <a:extLst>
              <a:ext uri="{FF2B5EF4-FFF2-40B4-BE49-F238E27FC236}">
                <a16:creationId xmlns:a16="http://schemas.microsoft.com/office/drawing/2014/main" id="{69FA211C-C613-AF5E-4068-ADEB399CBCCE}"/>
              </a:ext>
            </a:extLst>
          </p:cNvPr>
          <p:cNvSpPr>
            <a:spLocks noGrp="1"/>
          </p:cNvSpPr>
          <p:nvPr>
            <p:ph type="body" sz="quarter" idx="27"/>
          </p:nvPr>
        </p:nvSpPr>
        <p:spPr>
          <a:xfrm>
            <a:off x="4130039" y="1294676"/>
            <a:ext cx="6652261" cy="4857767"/>
          </a:xfrm>
        </p:spPr>
        <p:txBody>
          <a:bodyPr>
            <a:normAutofit/>
          </a:bodyPr>
          <a:lstStyle>
            <a:lvl1pPr marL="284400" indent="-284400" algn="l" defTabSz="914400" rtl="0" eaLnBrk="1" latinLnBrk="0" hangingPunct="1">
              <a:lnSpc>
                <a:spcPct val="100000"/>
              </a:lnSpc>
              <a:spcBef>
                <a:spcPts val="600"/>
              </a:spcBef>
              <a:buClr>
                <a:srgbClr val="0240A1"/>
              </a:buClr>
              <a:buFont typeface="Arial" panose="020B0604020202020204" pitchFamily="34" charset="0"/>
              <a:buChar char="•"/>
              <a:defRPr lang="en-US" sz="16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355722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114800" y="355600"/>
            <a:ext cx="4787900" cy="8255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2" name="Rectangle 1">
            <a:extLst>
              <a:ext uri="{FF2B5EF4-FFF2-40B4-BE49-F238E27FC236}">
                <a16:creationId xmlns:a16="http://schemas.microsoft.com/office/drawing/2014/main" id="{F6975517-AFBE-865E-8EF1-9F609182ADDA}"/>
              </a:ext>
            </a:extLst>
          </p:cNvPr>
          <p:cNvSpPr/>
          <p:nvPr userDrawn="1"/>
        </p:nvSpPr>
        <p:spPr>
          <a:xfrm>
            <a:off x="0" y="0"/>
            <a:ext cx="3657600" cy="6858000"/>
          </a:xfrm>
          <a:prstGeom prst="rect">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69FA211C-C613-AF5E-4068-ADEB399CBCCE}"/>
              </a:ext>
            </a:extLst>
          </p:cNvPr>
          <p:cNvSpPr>
            <a:spLocks noGrp="1"/>
          </p:cNvSpPr>
          <p:nvPr>
            <p:ph type="body" sz="quarter" idx="27"/>
          </p:nvPr>
        </p:nvSpPr>
        <p:spPr>
          <a:xfrm>
            <a:off x="4130039" y="1294676"/>
            <a:ext cx="6652261" cy="4914213"/>
          </a:xfrm>
        </p:spPr>
        <p:txBody>
          <a:bodyPr>
            <a:normAutofit/>
          </a:bodyPr>
          <a:lstStyle>
            <a:lvl1pPr marL="284400" indent="-284400" algn="l" defTabSz="914400" rtl="0" eaLnBrk="1" latinLnBrk="0" hangingPunct="1">
              <a:lnSpc>
                <a:spcPct val="100000"/>
              </a:lnSpc>
              <a:spcBef>
                <a:spcPts val="600"/>
              </a:spcBef>
              <a:buClr>
                <a:srgbClr val="0240A1"/>
              </a:buClr>
              <a:buFont typeface="Arial" panose="020B0604020202020204" pitchFamily="34" charset="0"/>
              <a:buChar char="•"/>
              <a:defRPr lang="en-US" sz="16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4" name="Text Placeholder 13">
            <a:extLst>
              <a:ext uri="{FF2B5EF4-FFF2-40B4-BE49-F238E27FC236}">
                <a16:creationId xmlns:a16="http://schemas.microsoft.com/office/drawing/2014/main" id="{7EB154BD-5E10-6F90-5466-77EAF6E4D1F2}"/>
              </a:ext>
            </a:extLst>
          </p:cNvPr>
          <p:cNvSpPr>
            <a:spLocks noGrp="1"/>
          </p:cNvSpPr>
          <p:nvPr>
            <p:ph type="body" sz="quarter" idx="28"/>
          </p:nvPr>
        </p:nvSpPr>
        <p:spPr>
          <a:xfrm>
            <a:off x="451315" y="1294677"/>
            <a:ext cx="2754969" cy="4914212"/>
          </a:xfrm>
        </p:spPr>
        <p:txBody>
          <a:bodyPr>
            <a:normAutofit/>
          </a:bodyPr>
          <a:lstStyle>
            <a:lvl1pPr marL="172800" indent="-172800" algn="l" defTabSz="914400" rtl="0" eaLnBrk="1" latinLnBrk="0" hangingPunct="1">
              <a:lnSpc>
                <a:spcPct val="100000"/>
              </a:lnSpc>
              <a:spcBef>
                <a:spcPts val="600"/>
              </a:spcBef>
              <a:buClr>
                <a:schemeClr val="bg1"/>
              </a:buClr>
              <a:buFont typeface="Arial" panose="020B0604020202020204" pitchFamily="34" charset="0"/>
              <a:buChar char="•"/>
              <a:defRPr lang="en-US" sz="16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842881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975517-AFBE-865E-8EF1-9F609182ADDA}"/>
              </a:ext>
            </a:extLst>
          </p:cNvPr>
          <p:cNvSpPr/>
          <p:nvPr userDrawn="1"/>
        </p:nvSpPr>
        <p:spPr>
          <a:xfrm>
            <a:off x="0" y="0"/>
            <a:ext cx="3657600" cy="6858000"/>
          </a:xfrm>
          <a:prstGeom prst="rect">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7EB154BD-5E10-6F90-5466-77EAF6E4D1F2}"/>
              </a:ext>
            </a:extLst>
          </p:cNvPr>
          <p:cNvSpPr>
            <a:spLocks noGrp="1"/>
          </p:cNvSpPr>
          <p:nvPr>
            <p:ph type="body" sz="quarter" idx="28"/>
          </p:nvPr>
        </p:nvSpPr>
        <p:spPr>
          <a:xfrm>
            <a:off x="451315" y="1294677"/>
            <a:ext cx="2754969" cy="4705894"/>
          </a:xfrm>
        </p:spPr>
        <p:txBody>
          <a:bodyPr>
            <a:normAutofit/>
          </a:bodyPr>
          <a:lstStyle>
            <a:lvl1pPr marL="284400" indent="-284400" algn="l" defTabSz="914400" rtl="0" eaLnBrk="1" latinLnBrk="0" hangingPunct="1">
              <a:lnSpc>
                <a:spcPct val="100000"/>
              </a:lnSpc>
              <a:spcBef>
                <a:spcPts val="600"/>
              </a:spcBef>
              <a:buClr>
                <a:schemeClr val="bg1"/>
              </a:buClr>
              <a:buFont typeface="Arial" panose="020B0604020202020204" pitchFamily="34" charset="0"/>
              <a:buChar char="•"/>
              <a:defRPr lang="en-US" sz="16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3" name="Rectangle: Rounded Corners 2">
            <a:extLst>
              <a:ext uri="{FF2B5EF4-FFF2-40B4-BE49-F238E27FC236}">
                <a16:creationId xmlns:a16="http://schemas.microsoft.com/office/drawing/2014/main" id="{13EB6D56-264C-94F4-5C2B-6083261413AD}"/>
              </a:ext>
            </a:extLst>
          </p:cNvPr>
          <p:cNvSpPr/>
          <p:nvPr userDrawn="1"/>
        </p:nvSpPr>
        <p:spPr>
          <a:xfrm>
            <a:off x="4226365" y="1339308"/>
            <a:ext cx="3200400" cy="2286000"/>
          </a:xfrm>
          <a:prstGeom prst="roundRect">
            <a:avLst>
              <a:gd name="adj" fmla="val 444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DC3D989-114C-EADA-3DB3-C6162C25489B}"/>
              </a:ext>
            </a:extLst>
          </p:cNvPr>
          <p:cNvSpPr/>
          <p:nvPr userDrawn="1"/>
        </p:nvSpPr>
        <p:spPr>
          <a:xfrm>
            <a:off x="4226365" y="3714571"/>
            <a:ext cx="3200400" cy="2286000"/>
          </a:xfrm>
          <a:prstGeom prst="roundRect">
            <a:avLst>
              <a:gd name="adj" fmla="val 444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2D3357B-EDBC-FDCE-92E5-91A592EA880A}"/>
              </a:ext>
            </a:extLst>
          </p:cNvPr>
          <p:cNvSpPr/>
          <p:nvPr userDrawn="1"/>
        </p:nvSpPr>
        <p:spPr>
          <a:xfrm>
            <a:off x="7515665" y="1339308"/>
            <a:ext cx="3200400" cy="2286000"/>
          </a:xfrm>
          <a:prstGeom prst="roundRect">
            <a:avLst>
              <a:gd name="adj" fmla="val 444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5947017-4D97-4496-6B70-833C66906A14}"/>
              </a:ext>
            </a:extLst>
          </p:cNvPr>
          <p:cNvSpPr/>
          <p:nvPr userDrawn="1"/>
        </p:nvSpPr>
        <p:spPr>
          <a:xfrm>
            <a:off x="7515665" y="3714571"/>
            <a:ext cx="3200400" cy="2286000"/>
          </a:xfrm>
          <a:prstGeom prst="roundRect">
            <a:avLst>
              <a:gd name="adj" fmla="val 444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0B25773D-8C6B-A33F-6626-81C33CF3ECE8}"/>
              </a:ext>
            </a:extLst>
          </p:cNvPr>
          <p:cNvSpPr>
            <a:spLocks noGrp="1"/>
          </p:cNvSpPr>
          <p:nvPr>
            <p:ph type="body" sz="quarter" idx="10"/>
          </p:nvPr>
        </p:nvSpPr>
        <p:spPr>
          <a:xfrm>
            <a:off x="4114800" y="355600"/>
            <a:ext cx="4787900" cy="8255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10" name="Text Placeholder 13">
            <a:extLst>
              <a:ext uri="{FF2B5EF4-FFF2-40B4-BE49-F238E27FC236}">
                <a16:creationId xmlns:a16="http://schemas.microsoft.com/office/drawing/2014/main" id="{3349B5A3-0A86-8D2B-74B9-CB667FF50E0E}"/>
              </a:ext>
            </a:extLst>
          </p:cNvPr>
          <p:cNvSpPr>
            <a:spLocks noGrp="1"/>
          </p:cNvSpPr>
          <p:nvPr>
            <p:ph type="body" sz="quarter" idx="15"/>
          </p:nvPr>
        </p:nvSpPr>
        <p:spPr>
          <a:xfrm>
            <a:off x="4364609" y="1479521"/>
            <a:ext cx="2950591" cy="745206"/>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1" name="Text Placeholder 13">
            <a:extLst>
              <a:ext uri="{FF2B5EF4-FFF2-40B4-BE49-F238E27FC236}">
                <a16:creationId xmlns:a16="http://schemas.microsoft.com/office/drawing/2014/main" id="{591106B2-C4D1-1EC5-C6A1-4922B091EFC6}"/>
              </a:ext>
            </a:extLst>
          </p:cNvPr>
          <p:cNvSpPr>
            <a:spLocks noGrp="1"/>
          </p:cNvSpPr>
          <p:nvPr>
            <p:ph type="body" sz="quarter" idx="16"/>
          </p:nvPr>
        </p:nvSpPr>
        <p:spPr>
          <a:xfrm>
            <a:off x="4364609" y="2956023"/>
            <a:ext cx="2950591" cy="563563"/>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2" name="Text Placeholder 13">
            <a:extLst>
              <a:ext uri="{FF2B5EF4-FFF2-40B4-BE49-F238E27FC236}">
                <a16:creationId xmlns:a16="http://schemas.microsoft.com/office/drawing/2014/main" id="{66A1685E-DAE0-2CBD-567C-7D38EB108664}"/>
              </a:ext>
            </a:extLst>
          </p:cNvPr>
          <p:cNvSpPr>
            <a:spLocks noGrp="1"/>
          </p:cNvSpPr>
          <p:nvPr>
            <p:ph type="body" sz="quarter" idx="17"/>
          </p:nvPr>
        </p:nvSpPr>
        <p:spPr>
          <a:xfrm>
            <a:off x="7644922" y="2956023"/>
            <a:ext cx="2950591" cy="563563"/>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3" name="Text Placeholder 13">
            <a:extLst>
              <a:ext uri="{FF2B5EF4-FFF2-40B4-BE49-F238E27FC236}">
                <a16:creationId xmlns:a16="http://schemas.microsoft.com/office/drawing/2014/main" id="{77BDEABB-883D-3FAE-8E19-255D3E068DE6}"/>
              </a:ext>
            </a:extLst>
          </p:cNvPr>
          <p:cNvSpPr>
            <a:spLocks noGrp="1"/>
          </p:cNvSpPr>
          <p:nvPr>
            <p:ph type="body" sz="quarter" idx="19"/>
          </p:nvPr>
        </p:nvSpPr>
        <p:spPr>
          <a:xfrm>
            <a:off x="4402102" y="5156463"/>
            <a:ext cx="2950591" cy="7316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4" name="Text Placeholder 13">
            <a:extLst>
              <a:ext uri="{FF2B5EF4-FFF2-40B4-BE49-F238E27FC236}">
                <a16:creationId xmlns:a16="http://schemas.microsoft.com/office/drawing/2014/main" id="{FB0F801B-B10E-D411-9C7E-427BE5182A53}"/>
              </a:ext>
            </a:extLst>
          </p:cNvPr>
          <p:cNvSpPr>
            <a:spLocks noGrp="1"/>
          </p:cNvSpPr>
          <p:nvPr>
            <p:ph type="body" sz="quarter" idx="20"/>
          </p:nvPr>
        </p:nvSpPr>
        <p:spPr>
          <a:xfrm>
            <a:off x="7628314" y="1479521"/>
            <a:ext cx="2950591" cy="745206"/>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5" name="Text Placeholder 13">
            <a:extLst>
              <a:ext uri="{FF2B5EF4-FFF2-40B4-BE49-F238E27FC236}">
                <a16:creationId xmlns:a16="http://schemas.microsoft.com/office/drawing/2014/main" id="{581F910E-4DAF-BD86-D63B-16D074412731}"/>
              </a:ext>
            </a:extLst>
          </p:cNvPr>
          <p:cNvSpPr>
            <a:spLocks noGrp="1"/>
          </p:cNvSpPr>
          <p:nvPr>
            <p:ph type="body" sz="quarter" idx="21"/>
          </p:nvPr>
        </p:nvSpPr>
        <p:spPr>
          <a:xfrm>
            <a:off x="4364609" y="3869178"/>
            <a:ext cx="2950591" cy="745206"/>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6" name="Text Placeholder 13">
            <a:extLst>
              <a:ext uri="{FF2B5EF4-FFF2-40B4-BE49-F238E27FC236}">
                <a16:creationId xmlns:a16="http://schemas.microsoft.com/office/drawing/2014/main" id="{F1C13FB7-F3A5-08EC-BFD8-C7EC34B54A8D}"/>
              </a:ext>
            </a:extLst>
          </p:cNvPr>
          <p:cNvSpPr>
            <a:spLocks noGrp="1"/>
          </p:cNvSpPr>
          <p:nvPr>
            <p:ph type="body" sz="quarter" idx="22"/>
          </p:nvPr>
        </p:nvSpPr>
        <p:spPr>
          <a:xfrm>
            <a:off x="7628314" y="3869178"/>
            <a:ext cx="2950591" cy="745206"/>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17" name="Text Placeholder 13">
            <a:extLst>
              <a:ext uri="{FF2B5EF4-FFF2-40B4-BE49-F238E27FC236}">
                <a16:creationId xmlns:a16="http://schemas.microsoft.com/office/drawing/2014/main" id="{4C84358D-9838-DB74-4905-543A0E0679E1}"/>
              </a:ext>
            </a:extLst>
          </p:cNvPr>
          <p:cNvSpPr>
            <a:spLocks noGrp="1"/>
          </p:cNvSpPr>
          <p:nvPr>
            <p:ph type="body" sz="quarter" idx="23"/>
          </p:nvPr>
        </p:nvSpPr>
        <p:spPr>
          <a:xfrm>
            <a:off x="7644922" y="5156463"/>
            <a:ext cx="2950591" cy="7316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3664051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0240A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B6E2C7C-A718-761D-A58A-A9FCEE8B2908}"/>
              </a:ext>
            </a:extLst>
          </p:cNvPr>
          <p:cNvSpPr>
            <a:spLocks noGrp="1"/>
          </p:cNvSpPr>
          <p:nvPr>
            <p:ph type="pic" sz="quarter" idx="12"/>
          </p:nvPr>
        </p:nvSpPr>
        <p:spPr>
          <a:xfrm>
            <a:off x="6096000" y="0"/>
            <a:ext cx="6096000" cy="6858000"/>
          </a:xfrm>
        </p:spPr>
        <p:txBody>
          <a:bodyPr/>
          <a:lstStyle/>
          <a:p>
            <a:endParaRPr lang="en-US"/>
          </a:p>
        </p:txBody>
      </p:sp>
      <p:pic>
        <p:nvPicPr>
          <p:cNvPr id="8" name="Graphic 7">
            <a:extLst>
              <a:ext uri="{FF2B5EF4-FFF2-40B4-BE49-F238E27FC236}">
                <a16:creationId xmlns:a16="http://schemas.microsoft.com/office/drawing/2014/main" id="{3D4B5D06-1D39-0E50-A848-E62498474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055" y="398585"/>
            <a:ext cx="2057400" cy="571139"/>
          </a:xfrm>
          <a:prstGeom prst="rect">
            <a:avLst/>
          </a:prstGeom>
        </p:spPr>
      </p:pic>
      <p:sp>
        <p:nvSpPr>
          <p:cNvPr id="14" name="Text Placeholder 13">
            <a:extLst>
              <a:ext uri="{FF2B5EF4-FFF2-40B4-BE49-F238E27FC236}">
                <a16:creationId xmlns:a16="http://schemas.microsoft.com/office/drawing/2014/main" id="{2E056D42-765C-CECD-A434-FE7BB55DA665}"/>
              </a:ext>
            </a:extLst>
          </p:cNvPr>
          <p:cNvSpPr>
            <a:spLocks noGrp="1"/>
          </p:cNvSpPr>
          <p:nvPr>
            <p:ph type="body" sz="quarter" idx="10"/>
          </p:nvPr>
        </p:nvSpPr>
        <p:spPr>
          <a:xfrm>
            <a:off x="457200" y="4038600"/>
            <a:ext cx="4787900" cy="838200"/>
          </a:xfrm>
        </p:spPr>
        <p:txBody>
          <a:bodyPr>
            <a:normAutofit/>
          </a:bodyPr>
          <a:lstStyle>
            <a:lvl1pPr marL="0" indent="0" algn="l" defTabSz="914400" rtl="0" eaLnBrk="1" latinLnBrk="0" hangingPunct="1">
              <a:lnSpc>
                <a:spcPts val="5000"/>
              </a:lnSpc>
              <a:buNone/>
              <a:defRPr lang="en-US" sz="5400" kern="1200" dirty="0">
                <a:solidFill>
                  <a:srgbClr val="9FFFEC"/>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15" name="Text Placeholder 13">
            <a:extLst>
              <a:ext uri="{FF2B5EF4-FFF2-40B4-BE49-F238E27FC236}">
                <a16:creationId xmlns:a16="http://schemas.microsoft.com/office/drawing/2014/main" id="{DE7280CA-582B-7B30-DCD2-2E1FCA2C1F94}"/>
              </a:ext>
            </a:extLst>
          </p:cNvPr>
          <p:cNvSpPr>
            <a:spLocks noGrp="1"/>
          </p:cNvSpPr>
          <p:nvPr>
            <p:ph type="body" sz="quarter" idx="11"/>
          </p:nvPr>
        </p:nvSpPr>
        <p:spPr>
          <a:xfrm>
            <a:off x="457200" y="5194300"/>
            <a:ext cx="4787900" cy="825500"/>
          </a:xfrm>
        </p:spPr>
        <p:txBody>
          <a:bodyPr>
            <a:normAutofit/>
          </a:bodyPr>
          <a:lstStyle>
            <a:lvl1pPr marL="0" indent="0" algn="l" defTabSz="914400" rtl="0" eaLnBrk="1" latinLnBrk="0" hangingPunct="1">
              <a:lnSpc>
                <a:spcPct val="100000"/>
              </a:lnSpc>
              <a:spcBef>
                <a:spcPts val="600"/>
              </a:spcBef>
              <a:spcAft>
                <a:spcPts val="0"/>
              </a:spcAft>
              <a:buNone/>
              <a:defRPr lang="en-US" sz="20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4185369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47675" y="355600"/>
            <a:ext cx="4787900" cy="8255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5" name="Text Placeholder 13">
            <a:extLst>
              <a:ext uri="{FF2B5EF4-FFF2-40B4-BE49-F238E27FC236}">
                <a16:creationId xmlns:a16="http://schemas.microsoft.com/office/drawing/2014/main" id="{69FA211C-C613-AF5E-4068-ADEB399CBCCE}"/>
              </a:ext>
            </a:extLst>
          </p:cNvPr>
          <p:cNvSpPr>
            <a:spLocks noGrp="1"/>
          </p:cNvSpPr>
          <p:nvPr>
            <p:ph type="body" sz="quarter" idx="27"/>
          </p:nvPr>
        </p:nvSpPr>
        <p:spPr>
          <a:xfrm>
            <a:off x="460375" y="1294676"/>
            <a:ext cx="9519003" cy="4756167"/>
          </a:xfrm>
        </p:spPr>
        <p:txBody>
          <a:bodyPr>
            <a:normAutofit/>
          </a:bodyPr>
          <a:lstStyle>
            <a:lvl1pPr marL="284400" indent="-284400" algn="l" defTabSz="914400" rtl="0" eaLnBrk="1" latinLnBrk="0" hangingPunct="1">
              <a:lnSpc>
                <a:spcPct val="100000"/>
              </a:lnSpc>
              <a:spcBef>
                <a:spcPts val="600"/>
              </a:spcBef>
              <a:buClr>
                <a:srgbClr val="0240A1"/>
              </a:buClr>
              <a:buFont typeface="Arial" panose="020B0604020202020204" pitchFamily="34" charset="0"/>
              <a:buChar char="•"/>
              <a:defRPr lang="en-US" sz="16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530216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0240A1"/>
        </a:solidFill>
        <a:effectLst/>
      </p:bgPr>
    </p:bg>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47675" y="355600"/>
            <a:ext cx="4787900" cy="825500"/>
          </a:xfrm>
        </p:spPr>
        <p:txBody>
          <a:bodyPr>
            <a:normAutofit/>
          </a:bodyPr>
          <a:lstStyle>
            <a:lvl1pPr marL="0" indent="0" algn="l" defTabSz="914400" rtl="0" eaLnBrk="1" latinLnBrk="0" hangingPunct="1">
              <a:lnSpc>
                <a:spcPts val="5000"/>
              </a:lnSpc>
              <a:buNone/>
              <a:defRPr lang="en-US" sz="4400" kern="1200" dirty="0">
                <a:solidFill>
                  <a:schemeClr val="bg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5" name="Text Placeholder 13">
            <a:extLst>
              <a:ext uri="{FF2B5EF4-FFF2-40B4-BE49-F238E27FC236}">
                <a16:creationId xmlns:a16="http://schemas.microsoft.com/office/drawing/2014/main" id="{69FA211C-C613-AF5E-4068-ADEB399CBCCE}"/>
              </a:ext>
            </a:extLst>
          </p:cNvPr>
          <p:cNvSpPr>
            <a:spLocks noGrp="1"/>
          </p:cNvSpPr>
          <p:nvPr>
            <p:ph type="body" sz="quarter" idx="27"/>
          </p:nvPr>
        </p:nvSpPr>
        <p:spPr>
          <a:xfrm>
            <a:off x="447675" y="1294676"/>
            <a:ext cx="6652261" cy="4823901"/>
          </a:xfrm>
        </p:spPr>
        <p:txBody>
          <a:bodyPr>
            <a:normAutofit/>
          </a:bodyPr>
          <a:lstStyle>
            <a:lvl1pPr marL="284400" indent="-284400" algn="l" defTabSz="914400" rtl="0" eaLnBrk="1" latinLnBrk="0" hangingPunct="1">
              <a:lnSpc>
                <a:spcPct val="100000"/>
              </a:lnSpc>
              <a:spcBef>
                <a:spcPts val="600"/>
              </a:spcBef>
              <a:buClr>
                <a:schemeClr val="bg1"/>
              </a:buClr>
              <a:buFont typeface="Arial" panose="020B0604020202020204" pitchFamily="34" charset="0"/>
              <a:buChar char="•"/>
              <a:defRPr lang="en-US" sz="16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pic>
        <p:nvPicPr>
          <p:cNvPr id="2" name="Graphic 1">
            <a:extLst>
              <a:ext uri="{FF2B5EF4-FFF2-40B4-BE49-F238E27FC236}">
                <a16:creationId xmlns:a16="http://schemas.microsoft.com/office/drawing/2014/main" id="{9882E04A-C972-ADAA-ACD1-2C6C9BD65F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22823" y="0"/>
            <a:ext cx="3536950" cy="6858000"/>
          </a:xfrm>
          <a:prstGeom prst="rect">
            <a:avLst/>
          </a:prstGeom>
        </p:spPr>
      </p:pic>
    </p:spTree>
    <p:extLst>
      <p:ext uri="{BB962C8B-B14F-4D97-AF65-F5344CB8AC3E}">
        <p14:creationId xmlns:p14="http://schemas.microsoft.com/office/powerpoint/2010/main" val="3988834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rgbClr val="0240A1"/>
        </a:solidFill>
        <a:effectLst/>
      </p:bgPr>
    </p:bg>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47675" y="355600"/>
            <a:ext cx="4787900" cy="825500"/>
          </a:xfrm>
        </p:spPr>
        <p:txBody>
          <a:bodyPr>
            <a:normAutofit/>
          </a:bodyPr>
          <a:lstStyle>
            <a:lvl1pPr marL="0" indent="0" algn="l" defTabSz="914400" rtl="0" eaLnBrk="1" latinLnBrk="0" hangingPunct="1">
              <a:lnSpc>
                <a:spcPts val="5000"/>
              </a:lnSpc>
              <a:buNone/>
              <a:defRPr lang="en-US" sz="4400" kern="1200" dirty="0">
                <a:solidFill>
                  <a:schemeClr val="bg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5" name="Text Placeholder 13">
            <a:extLst>
              <a:ext uri="{FF2B5EF4-FFF2-40B4-BE49-F238E27FC236}">
                <a16:creationId xmlns:a16="http://schemas.microsoft.com/office/drawing/2014/main" id="{69FA211C-C613-AF5E-4068-ADEB399CBCCE}"/>
              </a:ext>
            </a:extLst>
          </p:cNvPr>
          <p:cNvSpPr>
            <a:spLocks noGrp="1"/>
          </p:cNvSpPr>
          <p:nvPr>
            <p:ph type="body" sz="quarter" idx="27"/>
          </p:nvPr>
        </p:nvSpPr>
        <p:spPr>
          <a:xfrm>
            <a:off x="447675" y="1294676"/>
            <a:ext cx="6652261" cy="4778745"/>
          </a:xfrm>
        </p:spPr>
        <p:txBody>
          <a:bodyPr>
            <a:normAutofit/>
          </a:bodyPr>
          <a:lstStyle>
            <a:lvl1pPr marL="284400" indent="-284400" algn="l" defTabSz="914400" rtl="0" eaLnBrk="1" latinLnBrk="0" hangingPunct="1">
              <a:lnSpc>
                <a:spcPct val="100000"/>
              </a:lnSpc>
              <a:spcBef>
                <a:spcPts val="600"/>
              </a:spcBef>
              <a:buClr>
                <a:schemeClr val="bg1"/>
              </a:buClr>
              <a:buFont typeface="Arial" panose="020B0604020202020204" pitchFamily="34" charset="0"/>
              <a:buChar char="•"/>
              <a:defRPr lang="en-US" sz="16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pic>
        <p:nvPicPr>
          <p:cNvPr id="2" name="Graphic 1">
            <a:extLst>
              <a:ext uri="{FF2B5EF4-FFF2-40B4-BE49-F238E27FC236}">
                <a16:creationId xmlns:a16="http://schemas.microsoft.com/office/drawing/2014/main" id="{9882E04A-C972-ADAA-ACD1-2C6C9BD65F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22823" y="0"/>
            <a:ext cx="3536950" cy="6858000"/>
          </a:xfrm>
          <a:prstGeom prst="rect">
            <a:avLst/>
          </a:prstGeom>
        </p:spPr>
      </p:pic>
    </p:spTree>
    <p:extLst>
      <p:ext uri="{BB962C8B-B14F-4D97-AF65-F5344CB8AC3E}">
        <p14:creationId xmlns:p14="http://schemas.microsoft.com/office/powerpoint/2010/main" val="2354833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9" name="Rectangle: Rounded Corners 8">
            <a:extLst>
              <a:ext uri="{FF2B5EF4-FFF2-40B4-BE49-F238E27FC236}">
                <a16:creationId xmlns:a16="http://schemas.microsoft.com/office/drawing/2014/main" id="{BD52DB17-92EF-B1DA-F232-3C567642B4FA}"/>
              </a:ext>
            </a:extLst>
          </p:cNvPr>
          <p:cNvSpPr/>
          <p:nvPr/>
        </p:nvSpPr>
        <p:spPr>
          <a:xfrm>
            <a:off x="503807" y="2035867"/>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Picture Placeholder 95">
            <a:extLst>
              <a:ext uri="{FF2B5EF4-FFF2-40B4-BE49-F238E27FC236}">
                <a16:creationId xmlns:a16="http://schemas.microsoft.com/office/drawing/2014/main" id="{F528464B-8F64-5D48-09B0-B277464A6FE7}"/>
              </a:ext>
            </a:extLst>
          </p:cNvPr>
          <p:cNvSpPr>
            <a:spLocks noGrp="1"/>
          </p:cNvSpPr>
          <p:nvPr>
            <p:ph type="pic" sz="quarter" idx="28"/>
          </p:nvPr>
        </p:nvSpPr>
        <p:spPr>
          <a:xfrm>
            <a:off x="644437" y="2183437"/>
            <a:ext cx="1408176" cy="1408176"/>
          </a:xfrm>
          <a:prstGeom prst="roundRect">
            <a:avLst>
              <a:gd name="adj" fmla="val 5754"/>
            </a:avLst>
          </a:prstGeom>
        </p:spPr>
        <p:txBody>
          <a:bodyPr/>
          <a:lstStyle/>
          <a:p>
            <a:endParaRPr lang="en-US"/>
          </a:p>
        </p:txBody>
      </p:sp>
      <p:sp>
        <p:nvSpPr>
          <p:cNvPr id="20" name="Text Placeholder 13">
            <a:extLst>
              <a:ext uri="{FF2B5EF4-FFF2-40B4-BE49-F238E27FC236}">
                <a16:creationId xmlns:a16="http://schemas.microsoft.com/office/drawing/2014/main" id="{FC2CFB6F-1927-7B55-9FCF-63A6079C329D}"/>
              </a:ext>
            </a:extLst>
          </p:cNvPr>
          <p:cNvSpPr>
            <a:spLocks noGrp="1"/>
          </p:cNvSpPr>
          <p:nvPr>
            <p:ph type="body" sz="quarter" idx="34"/>
          </p:nvPr>
        </p:nvSpPr>
        <p:spPr>
          <a:xfrm>
            <a:off x="547661" y="4216400"/>
            <a:ext cx="2624163"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9" name="Rectangle: Rounded Corners 58">
            <a:extLst>
              <a:ext uri="{FF2B5EF4-FFF2-40B4-BE49-F238E27FC236}">
                <a16:creationId xmlns:a16="http://schemas.microsoft.com/office/drawing/2014/main" id="{4FBD28F9-955D-E70F-6772-9414AC0E1807}"/>
              </a:ext>
            </a:extLst>
          </p:cNvPr>
          <p:cNvSpPr/>
          <p:nvPr userDrawn="1"/>
        </p:nvSpPr>
        <p:spPr>
          <a:xfrm>
            <a:off x="3324225" y="2035867"/>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0" name="Picture Placeholder 95">
            <a:extLst>
              <a:ext uri="{FF2B5EF4-FFF2-40B4-BE49-F238E27FC236}">
                <a16:creationId xmlns:a16="http://schemas.microsoft.com/office/drawing/2014/main" id="{0B885F93-7FB6-BCCC-5CDA-CE1C424DE1B3}"/>
              </a:ext>
            </a:extLst>
          </p:cNvPr>
          <p:cNvSpPr>
            <a:spLocks noGrp="1"/>
          </p:cNvSpPr>
          <p:nvPr>
            <p:ph type="pic" sz="quarter" idx="35"/>
          </p:nvPr>
        </p:nvSpPr>
        <p:spPr>
          <a:xfrm>
            <a:off x="3464855" y="2183437"/>
            <a:ext cx="1408176" cy="1408176"/>
          </a:xfrm>
          <a:prstGeom prst="roundRect">
            <a:avLst>
              <a:gd name="adj" fmla="val 5754"/>
            </a:avLst>
          </a:prstGeom>
        </p:spPr>
        <p:txBody>
          <a:bodyPr/>
          <a:lstStyle/>
          <a:p>
            <a:endParaRPr lang="en-US"/>
          </a:p>
        </p:txBody>
      </p:sp>
      <p:sp>
        <p:nvSpPr>
          <p:cNvPr id="61" name="Text Placeholder 13">
            <a:extLst>
              <a:ext uri="{FF2B5EF4-FFF2-40B4-BE49-F238E27FC236}">
                <a16:creationId xmlns:a16="http://schemas.microsoft.com/office/drawing/2014/main" id="{17F2C8F2-466E-DB77-5AD3-4F63965BA229}"/>
              </a:ext>
            </a:extLst>
          </p:cNvPr>
          <p:cNvSpPr>
            <a:spLocks noGrp="1"/>
          </p:cNvSpPr>
          <p:nvPr>
            <p:ph type="body" sz="quarter" idx="36"/>
          </p:nvPr>
        </p:nvSpPr>
        <p:spPr>
          <a:xfrm>
            <a:off x="3368079" y="4216400"/>
            <a:ext cx="2624163"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2" name="Rectangle: Rounded Corners 61">
            <a:extLst>
              <a:ext uri="{FF2B5EF4-FFF2-40B4-BE49-F238E27FC236}">
                <a16:creationId xmlns:a16="http://schemas.microsoft.com/office/drawing/2014/main" id="{739D8732-DB4F-8109-9681-C72A88989AE6}"/>
              </a:ext>
            </a:extLst>
          </p:cNvPr>
          <p:cNvSpPr/>
          <p:nvPr userDrawn="1"/>
        </p:nvSpPr>
        <p:spPr>
          <a:xfrm>
            <a:off x="6162253" y="2035867"/>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Picture Placeholder 95">
            <a:extLst>
              <a:ext uri="{FF2B5EF4-FFF2-40B4-BE49-F238E27FC236}">
                <a16:creationId xmlns:a16="http://schemas.microsoft.com/office/drawing/2014/main" id="{6F52F988-2457-7330-A6AB-A4F0FD37E123}"/>
              </a:ext>
            </a:extLst>
          </p:cNvPr>
          <p:cNvSpPr>
            <a:spLocks noGrp="1"/>
          </p:cNvSpPr>
          <p:nvPr>
            <p:ph type="pic" sz="quarter" idx="37"/>
          </p:nvPr>
        </p:nvSpPr>
        <p:spPr>
          <a:xfrm>
            <a:off x="6302883" y="2183437"/>
            <a:ext cx="1408176" cy="1408176"/>
          </a:xfrm>
          <a:prstGeom prst="roundRect">
            <a:avLst>
              <a:gd name="adj" fmla="val 5754"/>
            </a:avLst>
          </a:prstGeom>
        </p:spPr>
        <p:txBody>
          <a:bodyPr/>
          <a:lstStyle/>
          <a:p>
            <a:endParaRPr lang="en-US"/>
          </a:p>
        </p:txBody>
      </p:sp>
      <p:sp>
        <p:nvSpPr>
          <p:cNvPr id="64" name="Text Placeholder 13">
            <a:extLst>
              <a:ext uri="{FF2B5EF4-FFF2-40B4-BE49-F238E27FC236}">
                <a16:creationId xmlns:a16="http://schemas.microsoft.com/office/drawing/2014/main" id="{FCA45CEE-0FCC-AF5C-298A-9113C38DFD9B}"/>
              </a:ext>
            </a:extLst>
          </p:cNvPr>
          <p:cNvSpPr>
            <a:spLocks noGrp="1"/>
          </p:cNvSpPr>
          <p:nvPr>
            <p:ph type="body" sz="quarter" idx="38"/>
          </p:nvPr>
        </p:nvSpPr>
        <p:spPr>
          <a:xfrm>
            <a:off x="6206107" y="4216400"/>
            <a:ext cx="2624163"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5" name="Rectangle: Rounded Corners 64">
            <a:extLst>
              <a:ext uri="{FF2B5EF4-FFF2-40B4-BE49-F238E27FC236}">
                <a16:creationId xmlns:a16="http://schemas.microsoft.com/office/drawing/2014/main" id="{EB2DB920-4491-51F4-A748-D58E11E658A6}"/>
              </a:ext>
            </a:extLst>
          </p:cNvPr>
          <p:cNvSpPr/>
          <p:nvPr userDrawn="1"/>
        </p:nvSpPr>
        <p:spPr>
          <a:xfrm>
            <a:off x="8982671" y="2035867"/>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Picture Placeholder 95">
            <a:extLst>
              <a:ext uri="{FF2B5EF4-FFF2-40B4-BE49-F238E27FC236}">
                <a16:creationId xmlns:a16="http://schemas.microsoft.com/office/drawing/2014/main" id="{835E9E1B-B759-5913-D030-01C84B7ED86B}"/>
              </a:ext>
            </a:extLst>
          </p:cNvPr>
          <p:cNvSpPr>
            <a:spLocks noGrp="1"/>
          </p:cNvSpPr>
          <p:nvPr>
            <p:ph type="pic" sz="quarter" idx="39"/>
          </p:nvPr>
        </p:nvSpPr>
        <p:spPr>
          <a:xfrm>
            <a:off x="9123301" y="2183437"/>
            <a:ext cx="1408176" cy="1408176"/>
          </a:xfrm>
          <a:prstGeom prst="roundRect">
            <a:avLst>
              <a:gd name="adj" fmla="val 5754"/>
            </a:avLst>
          </a:prstGeom>
        </p:spPr>
        <p:txBody>
          <a:bodyPr/>
          <a:lstStyle/>
          <a:p>
            <a:endParaRPr lang="en-US"/>
          </a:p>
        </p:txBody>
      </p:sp>
      <p:sp>
        <p:nvSpPr>
          <p:cNvPr id="67" name="Text Placeholder 13">
            <a:extLst>
              <a:ext uri="{FF2B5EF4-FFF2-40B4-BE49-F238E27FC236}">
                <a16:creationId xmlns:a16="http://schemas.microsoft.com/office/drawing/2014/main" id="{653A8F1E-D567-67AB-F9EE-1D1FF233A3CB}"/>
              </a:ext>
            </a:extLst>
          </p:cNvPr>
          <p:cNvSpPr>
            <a:spLocks noGrp="1"/>
          </p:cNvSpPr>
          <p:nvPr>
            <p:ph type="body" sz="quarter" idx="40"/>
          </p:nvPr>
        </p:nvSpPr>
        <p:spPr>
          <a:xfrm>
            <a:off x="9026525" y="4216400"/>
            <a:ext cx="2624163"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2367180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59" name="Rectangle: Rounded Corners 58">
            <a:extLst>
              <a:ext uri="{FF2B5EF4-FFF2-40B4-BE49-F238E27FC236}">
                <a16:creationId xmlns:a16="http://schemas.microsoft.com/office/drawing/2014/main" id="{4FBD28F9-955D-E70F-6772-9414AC0E1807}"/>
              </a:ext>
            </a:extLst>
          </p:cNvPr>
          <p:cNvSpPr/>
          <p:nvPr userDrawn="1"/>
        </p:nvSpPr>
        <p:spPr>
          <a:xfrm>
            <a:off x="1285875" y="2035867"/>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0" name="Picture Placeholder 95">
            <a:extLst>
              <a:ext uri="{FF2B5EF4-FFF2-40B4-BE49-F238E27FC236}">
                <a16:creationId xmlns:a16="http://schemas.microsoft.com/office/drawing/2014/main" id="{0B885F93-7FB6-BCCC-5CDA-CE1C424DE1B3}"/>
              </a:ext>
            </a:extLst>
          </p:cNvPr>
          <p:cNvSpPr>
            <a:spLocks noGrp="1"/>
          </p:cNvSpPr>
          <p:nvPr>
            <p:ph type="pic" sz="quarter" idx="35"/>
          </p:nvPr>
        </p:nvSpPr>
        <p:spPr>
          <a:xfrm>
            <a:off x="1426505" y="2183437"/>
            <a:ext cx="1408176" cy="1408176"/>
          </a:xfrm>
          <a:prstGeom prst="roundRect">
            <a:avLst>
              <a:gd name="adj" fmla="val 5754"/>
            </a:avLst>
          </a:prstGeom>
        </p:spPr>
        <p:txBody>
          <a:bodyPr/>
          <a:lstStyle/>
          <a:p>
            <a:endParaRPr lang="en-US"/>
          </a:p>
        </p:txBody>
      </p:sp>
      <p:sp>
        <p:nvSpPr>
          <p:cNvPr id="61" name="Text Placeholder 13">
            <a:extLst>
              <a:ext uri="{FF2B5EF4-FFF2-40B4-BE49-F238E27FC236}">
                <a16:creationId xmlns:a16="http://schemas.microsoft.com/office/drawing/2014/main" id="{17F2C8F2-466E-DB77-5AD3-4F63965BA229}"/>
              </a:ext>
            </a:extLst>
          </p:cNvPr>
          <p:cNvSpPr>
            <a:spLocks noGrp="1"/>
          </p:cNvSpPr>
          <p:nvPr>
            <p:ph type="body" sz="quarter" idx="36"/>
          </p:nvPr>
        </p:nvSpPr>
        <p:spPr>
          <a:xfrm>
            <a:off x="1329729" y="4216400"/>
            <a:ext cx="2624163"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2" name="Rectangle: Rounded Corners 61">
            <a:extLst>
              <a:ext uri="{FF2B5EF4-FFF2-40B4-BE49-F238E27FC236}">
                <a16:creationId xmlns:a16="http://schemas.microsoft.com/office/drawing/2014/main" id="{739D8732-DB4F-8109-9681-C72A88989AE6}"/>
              </a:ext>
            </a:extLst>
          </p:cNvPr>
          <p:cNvSpPr/>
          <p:nvPr userDrawn="1"/>
        </p:nvSpPr>
        <p:spPr>
          <a:xfrm>
            <a:off x="4485853" y="2035867"/>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Picture Placeholder 95">
            <a:extLst>
              <a:ext uri="{FF2B5EF4-FFF2-40B4-BE49-F238E27FC236}">
                <a16:creationId xmlns:a16="http://schemas.microsoft.com/office/drawing/2014/main" id="{6F52F988-2457-7330-A6AB-A4F0FD37E123}"/>
              </a:ext>
            </a:extLst>
          </p:cNvPr>
          <p:cNvSpPr>
            <a:spLocks noGrp="1"/>
          </p:cNvSpPr>
          <p:nvPr>
            <p:ph type="pic" sz="quarter" idx="37"/>
          </p:nvPr>
        </p:nvSpPr>
        <p:spPr>
          <a:xfrm>
            <a:off x="4626483" y="2183437"/>
            <a:ext cx="1408176" cy="1408176"/>
          </a:xfrm>
          <a:prstGeom prst="roundRect">
            <a:avLst>
              <a:gd name="adj" fmla="val 5754"/>
            </a:avLst>
          </a:prstGeom>
        </p:spPr>
        <p:txBody>
          <a:bodyPr/>
          <a:lstStyle/>
          <a:p>
            <a:endParaRPr lang="en-US"/>
          </a:p>
        </p:txBody>
      </p:sp>
      <p:sp>
        <p:nvSpPr>
          <p:cNvPr id="64" name="Text Placeholder 13">
            <a:extLst>
              <a:ext uri="{FF2B5EF4-FFF2-40B4-BE49-F238E27FC236}">
                <a16:creationId xmlns:a16="http://schemas.microsoft.com/office/drawing/2014/main" id="{FCA45CEE-0FCC-AF5C-298A-9113C38DFD9B}"/>
              </a:ext>
            </a:extLst>
          </p:cNvPr>
          <p:cNvSpPr>
            <a:spLocks noGrp="1"/>
          </p:cNvSpPr>
          <p:nvPr>
            <p:ph type="body" sz="quarter" idx="38"/>
          </p:nvPr>
        </p:nvSpPr>
        <p:spPr>
          <a:xfrm>
            <a:off x="4529707" y="4216400"/>
            <a:ext cx="2624163"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5" name="Rectangle: Rounded Corners 64">
            <a:extLst>
              <a:ext uri="{FF2B5EF4-FFF2-40B4-BE49-F238E27FC236}">
                <a16:creationId xmlns:a16="http://schemas.microsoft.com/office/drawing/2014/main" id="{EB2DB920-4491-51F4-A748-D58E11E658A6}"/>
              </a:ext>
            </a:extLst>
          </p:cNvPr>
          <p:cNvSpPr/>
          <p:nvPr userDrawn="1"/>
        </p:nvSpPr>
        <p:spPr>
          <a:xfrm>
            <a:off x="7685831" y="2035867"/>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Picture Placeholder 95">
            <a:extLst>
              <a:ext uri="{FF2B5EF4-FFF2-40B4-BE49-F238E27FC236}">
                <a16:creationId xmlns:a16="http://schemas.microsoft.com/office/drawing/2014/main" id="{835E9E1B-B759-5913-D030-01C84B7ED86B}"/>
              </a:ext>
            </a:extLst>
          </p:cNvPr>
          <p:cNvSpPr>
            <a:spLocks noGrp="1"/>
          </p:cNvSpPr>
          <p:nvPr>
            <p:ph type="pic" sz="quarter" idx="39"/>
          </p:nvPr>
        </p:nvSpPr>
        <p:spPr>
          <a:xfrm>
            <a:off x="7826461" y="2183437"/>
            <a:ext cx="1408176" cy="1408176"/>
          </a:xfrm>
          <a:prstGeom prst="roundRect">
            <a:avLst>
              <a:gd name="adj" fmla="val 5754"/>
            </a:avLst>
          </a:prstGeom>
        </p:spPr>
        <p:txBody>
          <a:bodyPr/>
          <a:lstStyle/>
          <a:p>
            <a:endParaRPr lang="en-US"/>
          </a:p>
        </p:txBody>
      </p:sp>
      <p:sp>
        <p:nvSpPr>
          <p:cNvPr id="67" name="Text Placeholder 13">
            <a:extLst>
              <a:ext uri="{FF2B5EF4-FFF2-40B4-BE49-F238E27FC236}">
                <a16:creationId xmlns:a16="http://schemas.microsoft.com/office/drawing/2014/main" id="{653A8F1E-D567-67AB-F9EE-1D1FF233A3CB}"/>
              </a:ext>
            </a:extLst>
          </p:cNvPr>
          <p:cNvSpPr>
            <a:spLocks noGrp="1"/>
          </p:cNvSpPr>
          <p:nvPr>
            <p:ph type="body" sz="quarter" idx="40"/>
          </p:nvPr>
        </p:nvSpPr>
        <p:spPr>
          <a:xfrm>
            <a:off x="7729685" y="4216400"/>
            <a:ext cx="2624163"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1112895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59" name="Rectangle: Rounded Corners 58">
            <a:extLst>
              <a:ext uri="{FF2B5EF4-FFF2-40B4-BE49-F238E27FC236}">
                <a16:creationId xmlns:a16="http://schemas.microsoft.com/office/drawing/2014/main" id="{4FBD28F9-955D-E70F-6772-9414AC0E1807}"/>
              </a:ext>
            </a:extLst>
          </p:cNvPr>
          <p:cNvSpPr/>
          <p:nvPr userDrawn="1"/>
        </p:nvSpPr>
        <p:spPr>
          <a:xfrm>
            <a:off x="2597699" y="1976234"/>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0" name="Picture Placeholder 95">
            <a:extLst>
              <a:ext uri="{FF2B5EF4-FFF2-40B4-BE49-F238E27FC236}">
                <a16:creationId xmlns:a16="http://schemas.microsoft.com/office/drawing/2014/main" id="{0B885F93-7FB6-BCCC-5CDA-CE1C424DE1B3}"/>
              </a:ext>
            </a:extLst>
          </p:cNvPr>
          <p:cNvSpPr>
            <a:spLocks noGrp="1"/>
          </p:cNvSpPr>
          <p:nvPr>
            <p:ph type="pic" sz="quarter" idx="35"/>
          </p:nvPr>
        </p:nvSpPr>
        <p:spPr>
          <a:xfrm>
            <a:off x="2738329" y="2123804"/>
            <a:ext cx="1408176" cy="1408176"/>
          </a:xfrm>
          <a:prstGeom prst="roundRect">
            <a:avLst>
              <a:gd name="adj" fmla="val 5754"/>
            </a:avLst>
          </a:prstGeom>
        </p:spPr>
        <p:txBody>
          <a:bodyPr/>
          <a:lstStyle/>
          <a:p>
            <a:endParaRPr lang="en-US"/>
          </a:p>
        </p:txBody>
      </p:sp>
      <p:sp>
        <p:nvSpPr>
          <p:cNvPr id="61" name="Text Placeholder 13">
            <a:extLst>
              <a:ext uri="{FF2B5EF4-FFF2-40B4-BE49-F238E27FC236}">
                <a16:creationId xmlns:a16="http://schemas.microsoft.com/office/drawing/2014/main" id="{17F2C8F2-466E-DB77-5AD3-4F63965BA229}"/>
              </a:ext>
            </a:extLst>
          </p:cNvPr>
          <p:cNvSpPr>
            <a:spLocks noGrp="1"/>
          </p:cNvSpPr>
          <p:nvPr>
            <p:ph type="body" sz="quarter" idx="36"/>
          </p:nvPr>
        </p:nvSpPr>
        <p:spPr>
          <a:xfrm>
            <a:off x="2641553" y="4156767"/>
            <a:ext cx="2624163"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2" name="Rectangle: Rounded Corners 61">
            <a:extLst>
              <a:ext uri="{FF2B5EF4-FFF2-40B4-BE49-F238E27FC236}">
                <a16:creationId xmlns:a16="http://schemas.microsoft.com/office/drawing/2014/main" id="{739D8732-DB4F-8109-9681-C72A88989AE6}"/>
              </a:ext>
            </a:extLst>
          </p:cNvPr>
          <p:cNvSpPr/>
          <p:nvPr userDrawn="1"/>
        </p:nvSpPr>
        <p:spPr>
          <a:xfrm>
            <a:off x="6162253" y="1976234"/>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Picture Placeholder 95">
            <a:extLst>
              <a:ext uri="{FF2B5EF4-FFF2-40B4-BE49-F238E27FC236}">
                <a16:creationId xmlns:a16="http://schemas.microsoft.com/office/drawing/2014/main" id="{6F52F988-2457-7330-A6AB-A4F0FD37E123}"/>
              </a:ext>
            </a:extLst>
          </p:cNvPr>
          <p:cNvSpPr>
            <a:spLocks noGrp="1"/>
          </p:cNvSpPr>
          <p:nvPr>
            <p:ph type="pic" sz="quarter" idx="37"/>
          </p:nvPr>
        </p:nvSpPr>
        <p:spPr>
          <a:xfrm>
            <a:off x="6302883" y="2123804"/>
            <a:ext cx="1408176" cy="1408176"/>
          </a:xfrm>
          <a:prstGeom prst="roundRect">
            <a:avLst>
              <a:gd name="adj" fmla="val 5754"/>
            </a:avLst>
          </a:prstGeom>
        </p:spPr>
        <p:txBody>
          <a:bodyPr/>
          <a:lstStyle/>
          <a:p>
            <a:endParaRPr lang="en-US"/>
          </a:p>
        </p:txBody>
      </p:sp>
      <p:sp>
        <p:nvSpPr>
          <p:cNvPr id="64" name="Text Placeholder 13">
            <a:extLst>
              <a:ext uri="{FF2B5EF4-FFF2-40B4-BE49-F238E27FC236}">
                <a16:creationId xmlns:a16="http://schemas.microsoft.com/office/drawing/2014/main" id="{FCA45CEE-0FCC-AF5C-298A-9113C38DFD9B}"/>
              </a:ext>
            </a:extLst>
          </p:cNvPr>
          <p:cNvSpPr>
            <a:spLocks noGrp="1"/>
          </p:cNvSpPr>
          <p:nvPr>
            <p:ph type="body" sz="quarter" idx="38"/>
          </p:nvPr>
        </p:nvSpPr>
        <p:spPr>
          <a:xfrm>
            <a:off x="6206107" y="4156767"/>
            <a:ext cx="2624163"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2960897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62" name="Rectangle: Rounded Corners 61">
            <a:extLst>
              <a:ext uri="{FF2B5EF4-FFF2-40B4-BE49-F238E27FC236}">
                <a16:creationId xmlns:a16="http://schemas.microsoft.com/office/drawing/2014/main" id="{739D8732-DB4F-8109-9681-C72A88989AE6}"/>
              </a:ext>
            </a:extLst>
          </p:cNvPr>
          <p:cNvSpPr/>
          <p:nvPr userDrawn="1"/>
        </p:nvSpPr>
        <p:spPr>
          <a:xfrm>
            <a:off x="4523953" y="1947659"/>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Picture Placeholder 95">
            <a:extLst>
              <a:ext uri="{FF2B5EF4-FFF2-40B4-BE49-F238E27FC236}">
                <a16:creationId xmlns:a16="http://schemas.microsoft.com/office/drawing/2014/main" id="{6F52F988-2457-7330-A6AB-A4F0FD37E123}"/>
              </a:ext>
            </a:extLst>
          </p:cNvPr>
          <p:cNvSpPr>
            <a:spLocks noGrp="1"/>
          </p:cNvSpPr>
          <p:nvPr>
            <p:ph type="pic" sz="quarter" idx="37"/>
          </p:nvPr>
        </p:nvSpPr>
        <p:spPr>
          <a:xfrm>
            <a:off x="4664583" y="2095229"/>
            <a:ext cx="1408176" cy="1408176"/>
          </a:xfrm>
          <a:prstGeom prst="roundRect">
            <a:avLst>
              <a:gd name="adj" fmla="val 5754"/>
            </a:avLst>
          </a:prstGeom>
        </p:spPr>
        <p:txBody>
          <a:bodyPr/>
          <a:lstStyle/>
          <a:p>
            <a:endParaRPr lang="en-US"/>
          </a:p>
        </p:txBody>
      </p:sp>
      <p:sp>
        <p:nvSpPr>
          <p:cNvPr id="64" name="Text Placeholder 13">
            <a:extLst>
              <a:ext uri="{FF2B5EF4-FFF2-40B4-BE49-F238E27FC236}">
                <a16:creationId xmlns:a16="http://schemas.microsoft.com/office/drawing/2014/main" id="{FCA45CEE-0FCC-AF5C-298A-9113C38DFD9B}"/>
              </a:ext>
            </a:extLst>
          </p:cNvPr>
          <p:cNvSpPr>
            <a:spLocks noGrp="1"/>
          </p:cNvSpPr>
          <p:nvPr>
            <p:ph type="body" sz="quarter" idx="38"/>
          </p:nvPr>
        </p:nvSpPr>
        <p:spPr>
          <a:xfrm>
            <a:off x="4567807" y="4128192"/>
            <a:ext cx="2624163"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2933715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9" name="Rectangle: Rounded Corners 8">
            <a:extLst>
              <a:ext uri="{FF2B5EF4-FFF2-40B4-BE49-F238E27FC236}">
                <a16:creationId xmlns:a16="http://schemas.microsoft.com/office/drawing/2014/main" id="{BD52DB17-92EF-B1DA-F232-3C567642B4FA}"/>
              </a:ext>
            </a:extLst>
          </p:cNvPr>
          <p:cNvSpPr/>
          <p:nvPr/>
        </p:nvSpPr>
        <p:spPr>
          <a:xfrm>
            <a:off x="494282" y="2035867"/>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 Placeholder 13">
            <a:extLst>
              <a:ext uri="{FF2B5EF4-FFF2-40B4-BE49-F238E27FC236}">
                <a16:creationId xmlns:a16="http://schemas.microsoft.com/office/drawing/2014/main" id="{FC2CFB6F-1927-7B55-9FCF-63A6079C329D}"/>
              </a:ext>
            </a:extLst>
          </p:cNvPr>
          <p:cNvSpPr>
            <a:spLocks noGrp="1"/>
          </p:cNvSpPr>
          <p:nvPr>
            <p:ph type="body" sz="quarter" idx="34"/>
          </p:nvPr>
        </p:nvSpPr>
        <p:spPr>
          <a:xfrm>
            <a:off x="787399" y="3069771"/>
            <a:ext cx="2125638"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9" name="Rectangle: Rounded Corners 58">
            <a:extLst>
              <a:ext uri="{FF2B5EF4-FFF2-40B4-BE49-F238E27FC236}">
                <a16:creationId xmlns:a16="http://schemas.microsoft.com/office/drawing/2014/main" id="{4FBD28F9-955D-E70F-6772-9414AC0E1807}"/>
              </a:ext>
            </a:extLst>
          </p:cNvPr>
          <p:cNvSpPr/>
          <p:nvPr userDrawn="1"/>
        </p:nvSpPr>
        <p:spPr>
          <a:xfrm>
            <a:off x="3314700" y="2035867"/>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Text Placeholder 13">
            <a:extLst>
              <a:ext uri="{FF2B5EF4-FFF2-40B4-BE49-F238E27FC236}">
                <a16:creationId xmlns:a16="http://schemas.microsoft.com/office/drawing/2014/main" id="{17F2C8F2-466E-DB77-5AD3-4F63965BA229}"/>
              </a:ext>
            </a:extLst>
          </p:cNvPr>
          <p:cNvSpPr>
            <a:spLocks noGrp="1"/>
          </p:cNvSpPr>
          <p:nvPr>
            <p:ph type="body" sz="quarter" idx="36"/>
          </p:nvPr>
        </p:nvSpPr>
        <p:spPr>
          <a:xfrm>
            <a:off x="3607817" y="3069771"/>
            <a:ext cx="2125638"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2" name="Rectangle: Rounded Corners 61">
            <a:extLst>
              <a:ext uri="{FF2B5EF4-FFF2-40B4-BE49-F238E27FC236}">
                <a16:creationId xmlns:a16="http://schemas.microsoft.com/office/drawing/2014/main" id="{739D8732-DB4F-8109-9681-C72A88989AE6}"/>
              </a:ext>
            </a:extLst>
          </p:cNvPr>
          <p:cNvSpPr/>
          <p:nvPr userDrawn="1"/>
        </p:nvSpPr>
        <p:spPr>
          <a:xfrm>
            <a:off x="6152728" y="2035867"/>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4" name="Text Placeholder 13">
            <a:extLst>
              <a:ext uri="{FF2B5EF4-FFF2-40B4-BE49-F238E27FC236}">
                <a16:creationId xmlns:a16="http://schemas.microsoft.com/office/drawing/2014/main" id="{FCA45CEE-0FCC-AF5C-298A-9113C38DFD9B}"/>
              </a:ext>
            </a:extLst>
          </p:cNvPr>
          <p:cNvSpPr>
            <a:spLocks noGrp="1"/>
          </p:cNvSpPr>
          <p:nvPr>
            <p:ph type="body" sz="quarter" idx="38"/>
          </p:nvPr>
        </p:nvSpPr>
        <p:spPr>
          <a:xfrm>
            <a:off x="6445845" y="3069771"/>
            <a:ext cx="2125638"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5" name="Rectangle: Rounded Corners 64">
            <a:extLst>
              <a:ext uri="{FF2B5EF4-FFF2-40B4-BE49-F238E27FC236}">
                <a16:creationId xmlns:a16="http://schemas.microsoft.com/office/drawing/2014/main" id="{EB2DB920-4491-51F4-A748-D58E11E658A6}"/>
              </a:ext>
            </a:extLst>
          </p:cNvPr>
          <p:cNvSpPr/>
          <p:nvPr userDrawn="1"/>
        </p:nvSpPr>
        <p:spPr>
          <a:xfrm>
            <a:off x="8973146" y="2035867"/>
            <a:ext cx="2670048" cy="3621024"/>
          </a:xfrm>
          <a:prstGeom prst="roundRect">
            <a:avLst>
              <a:gd name="adj" fmla="val 260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7" name="Text Placeholder 13">
            <a:extLst>
              <a:ext uri="{FF2B5EF4-FFF2-40B4-BE49-F238E27FC236}">
                <a16:creationId xmlns:a16="http://schemas.microsoft.com/office/drawing/2014/main" id="{653A8F1E-D567-67AB-F9EE-1D1FF233A3CB}"/>
              </a:ext>
            </a:extLst>
          </p:cNvPr>
          <p:cNvSpPr>
            <a:spLocks noGrp="1"/>
          </p:cNvSpPr>
          <p:nvPr>
            <p:ph type="body" sz="quarter" idx="40"/>
          </p:nvPr>
        </p:nvSpPr>
        <p:spPr>
          <a:xfrm>
            <a:off x="9266263" y="3069771"/>
            <a:ext cx="2125638" cy="1346200"/>
          </a:xfrm>
        </p:spPr>
        <p:txBody>
          <a:bodyPr>
            <a:noAutofit/>
          </a:bodyPr>
          <a:lstStyle>
            <a:lvl1pPr marL="0" indent="0" algn="l" defTabSz="914400" rtl="0" eaLnBrk="1" latinLnBrk="0" hangingPunct="1">
              <a:lnSpc>
                <a:spcPts val="1550"/>
              </a:lnSpc>
              <a:spcBef>
                <a:spcPts val="0"/>
              </a:spcBef>
              <a:buFont typeface="Arial" panose="020B0604020202020204" pitchFamily="34" charset="0"/>
              <a:buNone/>
              <a:defRPr lang="en-US" sz="12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pic>
        <p:nvPicPr>
          <p:cNvPr id="16" name="Image 1" descr=" ">
            <a:extLst>
              <a:ext uri="{FF2B5EF4-FFF2-40B4-BE49-F238E27FC236}">
                <a16:creationId xmlns:a16="http://schemas.microsoft.com/office/drawing/2014/main" id="{FFFA8EDB-3066-A3D5-C662-638695FE97AE}"/>
              </a:ext>
            </a:extLst>
          </p:cNvPr>
          <p:cNvPicPr>
            <a:picLocks noChangeAspect="1"/>
          </p:cNvPicPr>
          <p:nvPr userDrawn="1"/>
        </p:nvPicPr>
        <p:blipFill>
          <a:blip r:embed="rId2"/>
          <a:stretch>
            <a:fillRect/>
          </a:stretch>
        </p:blipFill>
        <p:spPr>
          <a:xfrm>
            <a:off x="1601469" y="5634921"/>
            <a:ext cx="3004154" cy="323811"/>
          </a:xfrm>
          <a:prstGeom prst="rect">
            <a:avLst/>
          </a:prstGeom>
        </p:spPr>
      </p:pic>
      <p:pic>
        <p:nvPicPr>
          <p:cNvPr id="17" name="Image 2" descr=" ">
            <a:extLst>
              <a:ext uri="{FF2B5EF4-FFF2-40B4-BE49-F238E27FC236}">
                <a16:creationId xmlns:a16="http://schemas.microsoft.com/office/drawing/2014/main" id="{339438EC-D562-6E47-E281-264A5DB70727}"/>
              </a:ext>
            </a:extLst>
          </p:cNvPr>
          <p:cNvPicPr>
            <a:picLocks noChangeAspect="1"/>
          </p:cNvPicPr>
          <p:nvPr userDrawn="1"/>
        </p:nvPicPr>
        <p:blipFill>
          <a:blip r:embed="rId3"/>
          <a:stretch>
            <a:fillRect/>
          </a:stretch>
        </p:blipFill>
        <p:spPr>
          <a:xfrm>
            <a:off x="4522454" y="1721114"/>
            <a:ext cx="2915280" cy="323809"/>
          </a:xfrm>
          <a:prstGeom prst="rect">
            <a:avLst/>
          </a:prstGeom>
        </p:spPr>
      </p:pic>
      <p:pic>
        <p:nvPicPr>
          <p:cNvPr id="18" name="Image 3" descr=" ">
            <a:extLst>
              <a:ext uri="{FF2B5EF4-FFF2-40B4-BE49-F238E27FC236}">
                <a16:creationId xmlns:a16="http://schemas.microsoft.com/office/drawing/2014/main" id="{D13E8563-82BA-CFD3-9993-9CEB512F8A6A}"/>
              </a:ext>
            </a:extLst>
          </p:cNvPr>
          <p:cNvPicPr>
            <a:picLocks noChangeAspect="1"/>
          </p:cNvPicPr>
          <p:nvPr userDrawn="1"/>
        </p:nvPicPr>
        <p:blipFill>
          <a:blip r:embed="rId4"/>
          <a:stretch>
            <a:fillRect/>
          </a:stretch>
        </p:blipFill>
        <p:spPr>
          <a:xfrm>
            <a:off x="7443438" y="5634921"/>
            <a:ext cx="2724768" cy="323809"/>
          </a:xfrm>
          <a:prstGeom prst="rect">
            <a:avLst/>
          </a:prstGeom>
        </p:spPr>
      </p:pic>
      <p:sp>
        <p:nvSpPr>
          <p:cNvPr id="19" name="Text Placeholder 13">
            <a:extLst>
              <a:ext uri="{FF2B5EF4-FFF2-40B4-BE49-F238E27FC236}">
                <a16:creationId xmlns:a16="http://schemas.microsoft.com/office/drawing/2014/main" id="{1AF50177-E967-73F8-E1B8-5AACFB931E2E}"/>
              </a:ext>
            </a:extLst>
          </p:cNvPr>
          <p:cNvSpPr>
            <a:spLocks noGrp="1"/>
          </p:cNvSpPr>
          <p:nvPr>
            <p:ph type="body" sz="quarter" idx="41"/>
          </p:nvPr>
        </p:nvSpPr>
        <p:spPr>
          <a:xfrm>
            <a:off x="787399" y="2362200"/>
            <a:ext cx="2125638" cy="351971"/>
          </a:xfrm>
        </p:spPr>
        <p:txBody>
          <a:bodyPr>
            <a:noAutofit/>
          </a:bodyPr>
          <a:lstStyle>
            <a:lvl1pPr marL="0" indent="0" algn="l" defTabSz="914400" rtl="0" eaLnBrk="1" latinLnBrk="0" hangingPunct="1">
              <a:lnSpc>
                <a:spcPts val="1472"/>
              </a:lnSpc>
              <a:spcBef>
                <a:spcPts val="0"/>
              </a:spcBef>
              <a:buFont typeface="Arial" panose="020B0604020202020204" pitchFamily="34" charset="0"/>
              <a:buNone/>
              <a:defRPr lang="en-US" sz="1804" kern="1200" dirty="0">
                <a:solidFill>
                  <a:srgbClr val="9FFFEC"/>
                </a:solidFill>
                <a:latin typeface="Arial Regular" pitchFamily="34" charset="0"/>
                <a:ea typeface="Arial Regular" pitchFamily="34" charset="-122"/>
                <a:cs typeface="Arial Regular" pitchFamily="34" charset="-120"/>
              </a:defRPr>
            </a:lvl1pPr>
          </a:lstStyle>
          <a:p>
            <a:pPr lvl="0"/>
            <a:endParaRPr lang="en-US" dirty="0"/>
          </a:p>
        </p:txBody>
      </p:sp>
      <p:sp>
        <p:nvSpPr>
          <p:cNvPr id="21" name="Text Placeholder 13">
            <a:extLst>
              <a:ext uri="{FF2B5EF4-FFF2-40B4-BE49-F238E27FC236}">
                <a16:creationId xmlns:a16="http://schemas.microsoft.com/office/drawing/2014/main" id="{DB9A2516-DAFA-1FFC-C13F-1FE044EC21EF}"/>
              </a:ext>
            </a:extLst>
          </p:cNvPr>
          <p:cNvSpPr>
            <a:spLocks noGrp="1"/>
          </p:cNvSpPr>
          <p:nvPr>
            <p:ph type="body" sz="quarter" idx="42"/>
          </p:nvPr>
        </p:nvSpPr>
        <p:spPr>
          <a:xfrm>
            <a:off x="3607817" y="2362200"/>
            <a:ext cx="2125638" cy="351971"/>
          </a:xfrm>
        </p:spPr>
        <p:txBody>
          <a:bodyPr>
            <a:noAutofit/>
          </a:bodyPr>
          <a:lstStyle>
            <a:lvl1pPr marL="0" indent="0" algn="l" defTabSz="914400" rtl="0" eaLnBrk="1" latinLnBrk="0" hangingPunct="1">
              <a:lnSpc>
                <a:spcPts val="1472"/>
              </a:lnSpc>
              <a:spcBef>
                <a:spcPts val="0"/>
              </a:spcBef>
              <a:buFont typeface="Arial" panose="020B0604020202020204" pitchFamily="34" charset="0"/>
              <a:buNone/>
              <a:defRPr lang="en-US" sz="1804" kern="1200" dirty="0">
                <a:solidFill>
                  <a:srgbClr val="9FFFEC"/>
                </a:solidFill>
                <a:latin typeface="Arial Regular" pitchFamily="34" charset="0"/>
                <a:ea typeface="Arial Regular" pitchFamily="34" charset="-122"/>
                <a:cs typeface="Arial Regular" pitchFamily="34" charset="-120"/>
              </a:defRPr>
            </a:lvl1pPr>
          </a:lstStyle>
          <a:p>
            <a:pPr lvl="0"/>
            <a:endParaRPr lang="en-US" dirty="0"/>
          </a:p>
        </p:txBody>
      </p:sp>
      <p:sp>
        <p:nvSpPr>
          <p:cNvPr id="22" name="Text Placeholder 13">
            <a:extLst>
              <a:ext uri="{FF2B5EF4-FFF2-40B4-BE49-F238E27FC236}">
                <a16:creationId xmlns:a16="http://schemas.microsoft.com/office/drawing/2014/main" id="{C99D2C89-3FC1-654D-B062-E6BB574F7EC9}"/>
              </a:ext>
            </a:extLst>
          </p:cNvPr>
          <p:cNvSpPr>
            <a:spLocks noGrp="1"/>
          </p:cNvSpPr>
          <p:nvPr>
            <p:ph type="body" sz="quarter" idx="43"/>
          </p:nvPr>
        </p:nvSpPr>
        <p:spPr>
          <a:xfrm>
            <a:off x="6445845" y="2362200"/>
            <a:ext cx="2125638" cy="351971"/>
          </a:xfrm>
        </p:spPr>
        <p:txBody>
          <a:bodyPr>
            <a:noAutofit/>
          </a:bodyPr>
          <a:lstStyle>
            <a:lvl1pPr marL="0" indent="0" algn="l" defTabSz="914400" rtl="0" eaLnBrk="1" latinLnBrk="0" hangingPunct="1">
              <a:lnSpc>
                <a:spcPts val="1472"/>
              </a:lnSpc>
              <a:spcBef>
                <a:spcPts val="0"/>
              </a:spcBef>
              <a:buFont typeface="Arial" panose="020B0604020202020204" pitchFamily="34" charset="0"/>
              <a:buNone/>
              <a:defRPr lang="en-US" sz="1804" kern="1200" dirty="0">
                <a:solidFill>
                  <a:srgbClr val="9FFFEC"/>
                </a:solidFill>
                <a:latin typeface="Arial Regular" pitchFamily="34" charset="0"/>
                <a:ea typeface="Arial Regular" pitchFamily="34" charset="-122"/>
                <a:cs typeface="Arial Regular" pitchFamily="34" charset="-120"/>
              </a:defRPr>
            </a:lvl1pPr>
          </a:lstStyle>
          <a:p>
            <a:pPr lvl="0"/>
            <a:endParaRPr lang="en-US" dirty="0"/>
          </a:p>
        </p:txBody>
      </p:sp>
      <p:sp>
        <p:nvSpPr>
          <p:cNvPr id="23" name="Text Placeholder 13">
            <a:extLst>
              <a:ext uri="{FF2B5EF4-FFF2-40B4-BE49-F238E27FC236}">
                <a16:creationId xmlns:a16="http://schemas.microsoft.com/office/drawing/2014/main" id="{C015E02B-0520-37D3-763B-2A33DC92DABA}"/>
              </a:ext>
            </a:extLst>
          </p:cNvPr>
          <p:cNvSpPr>
            <a:spLocks noGrp="1"/>
          </p:cNvSpPr>
          <p:nvPr>
            <p:ph type="body" sz="quarter" idx="44"/>
          </p:nvPr>
        </p:nvSpPr>
        <p:spPr>
          <a:xfrm>
            <a:off x="9266263" y="2362200"/>
            <a:ext cx="2125638" cy="351971"/>
          </a:xfrm>
        </p:spPr>
        <p:txBody>
          <a:bodyPr>
            <a:noAutofit/>
          </a:bodyPr>
          <a:lstStyle>
            <a:lvl1pPr marL="0" indent="0" algn="l" defTabSz="914400" rtl="0" eaLnBrk="1" latinLnBrk="0" hangingPunct="1">
              <a:lnSpc>
                <a:spcPts val="1472"/>
              </a:lnSpc>
              <a:spcBef>
                <a:spcPts val="0"/>
              </a:spcBef>
              <a:buFont typeface="Arial" panose="020B0604020202020204" pitchFamily="34" charset="0"/>
              <a:buNone/>
              <a:defRPr lang="en-US" sz="1804" kern="1200" dirty="0">
                <a:solidFill>
                  <a:srgbClr val="9FFFEC"/>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1221274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pic>
        <p:nvPicPr>
          <p:cNvPr id="11" name="Image 1" descr=" ">
            <a:extLst>
              <a:ext uri="{FF2B5EF4-FFF2-40B4-BE49-F238E27FC236}">
                <a16:creationId xmlns:a16="http://schemas.microsoft.com/office/drawing/2014/main" id="{5A019437-0FE9-5EFB-4F87-430E0302A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8484" y="1232186"/>
            <a:ext cx="6350" cy="4812673"/>
          </a:xfrm>
          <a:prstGeom prst="rect">
            <a:avLst/>
          </a:prstGeom>
        </p:spPr>
      </p:pic>
      <p:pic>
        <p:nvPicPr>
          <p:cNvPr id="12" name="Image 2" descr=" ">
            <a:extLst>
              <a:ext uri="{FF2B5EF4-FFF2-40B4-BE49-F238E27FC236}">
                <a16:creationId xmlns:a16="http://schemas.microsoft.com/office/drawing/2014/main" id="{58BE10A2-43B1-5BC4-5F4D-7C4F883597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5969" y="1232186"/>
            <a:ext cx="6350" cy="4812673"/>
          </a:xfrm>
          <a:prstGeom prst="rect">
            <a:avLst/>
          </a:prstGeom>
        </p:spPr>
      </p:pic>
      <p:pic>
        <p:nvPicPr>
          <p:cNvPr id="13" name="Image 3" descr=" ">
            <a:extLst>
              <a:ext uri="{FF2B5EF4-FFF2-40B4-BE49-F238E27FC236}">
                <a16:creationId xmlns:a16="http://schemas.microsoft.com/office/drawing/2014/main" id="{B524AF7D-8FF7-FCA6-F231-283D15C8E8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53454" y="1232186"/>
            <a:ext cx="6350" cy="4812673"/>
          </a:xfrm>
          <a:prstGeom prst="rect">
            <a:avLst/>
          </a:prstGeom>
        </p:spPr>
      </p:pic>
      <p:sp>
        <p:nvSpPr>
          <p:cNvPr id="33" name="Text Placeholder 13">
            <a:extLst>
              <a:ext uri="{FF2B5EF4-FFF2-40B4-BE49-F238E27FC236}">
                <a16:creationId xmlns:a16="http://schemas.microsoft.com/office/drawing/2014/main" id="{7C4872BE-E5E4-E8E5-A4E9-9B450867A38D}"/>
              </a:ext>
            </a:extLst>
          </p:cNvPr>
          <p:cNvSpPr>
            <a:spLocks noGrp="1"/>
          </p:cNvSpPr>
          <p:nvPr>
            <p:ph type="body" sz="quarter" idx="28"/>
          </p:nvPr>
        </p:nvSpPr>
        <p:spPr>
          <a:xfrm>
            <a:off x="632460" y="3200430"/>
            <a:ext cx="2201513" cy="1123920"/>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4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34" name="Text Placeholder 13">
            <a:extLst>
              <a:ext uri="{FF2B5EF4-FFF2-40B4-BE49-F238E27FC236}">
                <a16:creationId xmlns:a16="http://schemas.microsoft.com/office/drawing/2014/main" id="{5F0800AB-BBF4-0F0A-30D9-73E437E403A0}"/>
              </a:ext>
            </a:extLst>
          </p:cNvPr>
          <p:cNvSpPr>
            <a:spLocks noGrp="1"/>
          </p:cNvSpPr>
          <p:nvPr>
            <p:ph type="body" sz="quarter" idx="29"/>
          </p:nvPr>
        </p:nvSpPr>
        <p:spPr>
          <a:xfrm>
            <a:off x="632460" y="2654300"/>
            <a:ext cx="2217420" cy="447040"/>
          </a:xfr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6" name="Text Placeholder 13">
            <a:extLst>
              <a:ext uri="{FF2B5EF4-FFF2-40B4-BE49-F238E27FC236}">
                <a16:creationId xmlns:a16="http://schemas.microsoft.com/office/drawing/2014/main" id="{A5743DE5-7682-7802-1661-E2C403C5025F}"/>
              </a:ext>
            </a:extLst>
          </p:cNvPr>
          <p:cNvSpPr>
            <a:spLocks noGrp="1"/>
          </p:cNvSpPr>
          <p:nvPr>
            <p:ph type="body" sz="quarter" idx="30"/>
          </p:nvPr>
        </p:nvSpPr>
        <p:spPr>
          <a:xfrm>
            <a:off x="3492482" y="3200430"/>
            <a:ext cx="2201513" cy="1123920"/>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4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37" name="Text Placeholder 13">
            <a:extLst>
              <a:ext uri="{FF2B5EF4-FFF2-40B4-BE49-F238E27FC236}">
                <a16:creationId xmlns:a16="http://schemas.microsoft.com/office/drawing/2014/main" id="{13A2E610-1B32-3B26-F723-08ED07B71832}"/>
              </a:ext>
            </a:extLst>
          </p:cNvPr>
          <p:cNvSpPr>
            <a:spLocks noGrp="1"/>
          </p:cNvSpPr>
          <p:nvPr>
            <p:ph type="body" sz="quarter" idx="31"/>
          </p:nvPr>
        </p:nvSpPr>
        <p:spPr>
          <a:xfrm>
            <a:off x="3492482" y="2654300"/>
            <a:ext cx="2217420" cy="447040"/>
          </a:xfr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8" name="Text Placeholder 13">
            <a:extLst>
              <a:ext uri="{FF2B5EF4-FFF2-40B4-BE49-F238E27FC236}">
                <a16:creationId xmlns:a16="http://schemas.microsoft.com/office/drawing/2014/main" id="{71E7E216-BA0D-337F-42F0-F4BC857617EA}"/>
              </a:ext>
            </a:extLst>
          </p:cNvPr>
          <p:cNvSpPr>
            <a:spLocks noGrp="1"/>
          </p:cNvSpPr>
          <p:nvPr>
            <p:ph type="body" sz="quarter" idx="32"/>
          </p:nvPr>
        </p:nvSpPr>
        <p:spPr>
          <a:xfrm>
            <a:off x="6349967" y="3200430"/>
            <a:ext cx="2201513" cy="1123920"/>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4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39" name="Text Placeholder 13">
            <a:extLst>
              <a:ext uri="{FF2B5EF4-FFF2-40B4-BE49-F238E27FC236}">
                <a16:creationId xmlns:a16="http://schemas.microsoft.com/office/drawing/2014/main" id="{660F7B5A-73C6-2E30-0478-8A55E434A85D}"/>
              </a:ext>
            </a:extLst>
          </p:cNvPr>
          <p:cNvSpPr>
            <a:spLocks noGrp="1"/>
          </p:cNvSpPr>
          <p:nvPr>
            <p:ph type="body" sz="quarter" idx="33"/>
          </p:nvPr>
        </p:nvSpPr>
        <p:spPr>
          <a:xfrm>
            <a:off x="6349967" y="2654300"/>
            <a:ext cx="2217420" cy="447040"/>
          </a:xfr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40" name="Text Placeholder 13">
            <a:extLst>
              <a:ext uri="{FF2B5EF4-FFF2-40B4-BE49-F238E27FC236}">
                <a16:creationId xmlns:a16="http://schemas.microsoft.com/office/drawing/2014/main" id="{A7F16DD4-99CA-90BC-C6B6-1E8394358331}"/>
              </a:ext>
            </a:extLst>
          </p:cNvPr>
          <p:cNvSpPr>
            <a:spLocks noGrp="1"/>
          </p:cNvSpPr>
          <p:nvPr>
            <p:ph type="body" sz="quarter" idx="34"/>
          </p:nvPr>
        </p:nvSpPr>
        <p:spPr>
          <a:xfrm>
            <a:off x="9207452" y="3200430"/>
            <a:ext cx="2201513" cy="1123920"/>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4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41" name="Text Placeholder 13">
            <a:extLst>
              <a:ext uri="{FF2B5EF4-FFF2-40B4-BE49-F238E27FC236}">
                <a16:creationId xmlns:a16="http://schemas.microsoft.com/office/drawing/2014/main" id="{84886FB9-6518-B771-C1DD-BB4C5D48DDA0}"/>
              </a:ext>
            </a:extLst>
          </p:cNvPr>
          <p:cNvSpPr>
            <a:spLocks noGrp="1"/>
          </p:cNvSpPr>
          <p:nvPr>
            <p:ph type="body" sz="quarter" idx="35"/>
          </p:nvPr>
        </p:nvSpPr>
        <p:spPr>
          <a:xfrm>
            <a:off x="9207452" y="2654300"/>
            <a:ext cx="2217420" cy="447040"/>
          </a:xfr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2060145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3" name="Text Placeholder 13">
            <a:extLst>
              <a:ext uri="{FF2B5EF4-FFF2-40B4-BE49-F238E27FC236}">
                <a16:creationId xmlns:a16="http://schemas.microsoft.com/office/drawing/2014/main" id="{D3E39E60-DC66-0C20-D241-2BC0741CF2E3}"/>
              </a:ext>
            </a:extLst>
          </p:cNvPr>
          <p:cNvSpPr>
            <a:spLocks noGrp="1"/>
          </p:cNvSpPr>
          <p:nvPr>
            <p:ph type="body" sz="quarter" idx="28"/>
          </p:nvPr>
        </p:nvSpPr>
        <p:spPr>
          <a:xfrm>
            <a:off x="484819" y="1184300"/>
            <a:ext cx="9525955" cy="511150"/>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2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145306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240A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8EB323-A648-7F81-576B-AE6C32FC6136}"/>
              </a:ext>
            </a:extLst>
          </p:cNvPr>
          <p:cNvSpPr>
            <a:spLocks noGrp="1"/>
          </p:cNvSpPr>
          <p:nvPr>
            <p:ph type="pic" sz="quarter" idx="11"/>
          </p:nvPr>
        </p:nvSpPr>
        <p:spPr>
          <a:xfrm>
            <a:off x="7459663" y="342901"/>
            <a:ext cx="4389437" cy="6172200"/>
          </a:xfrm>
          <a:prstGeom prst="roundRect">
            <a:avLst>
              <a:gd name="adj" fmla="val 2985"/>
            </a:avLst>
          </a:prstGeom>
        </p:spPr>
        <p:txBody>
          <a:bodyPr/>
          <a:lstStyle/>
          <a:p>
            <a:endParaRPr lang="en-US"/>
          </a:p>
        </p:txBody>
      </p:sp>
      <p:pic>
        <p:nvPicPr>
          <p:cNvPr id="8" name="Graphic 7">
            <a:extLst>
              <a:ext uri="{FF2B5EF4-FFF2-40B4-BE49-F238E27FC236}">
                <a16:creationId xmlns:a16="http://schemas.microsoft.com/office/drawing/2014/main" id="{3D4B5D06-1D39-0E50-A848-E62498474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055" y="398585"/>
            <a:ext cx="2057400" cy="571139"/>
          </a:xfrm>
          <a:prstGeom prst="rect">
            <a:avLst/>
          </a:prstGeom>
        </p:spPr>
      </p:pic>
      <p:sp>
        <p:nvSpPr>
          <p:cNvPr id="2" name="Text Placeholder 13">
            <a:extLst>
              <a:ext uri="{FF2B5EF4-FFF2-40B4-BE49-F238E27FC236}">
                <a16:creationId xmlns:a16="http://schemas.microsoft.com/office/drawing/2014/main" id="{422CB620-F546-559F-FA00-E609126B8820}"/>
              </a:ext>
            </a:extLst>
          </p:cNvPr>
          <p:cNvSpPr>
            <a:spLocks noGrp="1"/>
          </p:cNvSpPr>
          <p:nvPr>
            <p:ph type="body" sz="quarter" idx="10"/>
          </p:nvPr>
        </p:nvSpPr>
        <p:spPr>
          <a:xfrm>
            <a:off x="457200" y="4038600"/>
            <a:ext cx="5480756" cy="838200"/>
          </a:xfrm>
        </p:spPr>
        <p:txBody>
          <a:bodyPr>
            <a:normAutofit/>
          </a:bodyPr>
          <a:lstStyle>
            <a:lvl1pPr marL="0" indent="0" algn="l" defTabSz="914400" rtl="0" eaLnBrk="1" latinLnBrk="0" hangingPunct="1">
              <a:lnSpc>
                <a:spcPts val="5000"/>
              </a:lnSpc>
              <a:buNone/>
              <a:defRPr lang="en-US" sz="5400" kern="1200" dirty="0">
                <a:solidFill>
                  <a:srgbClr val="9FFFEC"/>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3" name="Text Placeholder 13">
            <a:extLst>
              <a:ext uri="{FF2B5EF4-FFF2-40B4-BE49-F238E27FC236}">
                <a16:creationId xmlns:a16="http://schemas.microsoft.com/office/drawing/2014/main" id="{8D4E7D01-E94D-1826-BE91-9704BB49CD0B}"/>
              </a:ext>
            </a:extLst>
          </p:cNvPr>
          <p:cNvSpPr>
            <a:spLocks noGrp="1"/>
          </p:cNvSpPr>
          <p:nvPr>
            <p:ph type="body" sz="quarter" idx="12"/>
          </p:nvPr>
        </p:nvSpPr>
        <p:spPr>
          <a:xfrm>
            <a:off x="457200" y="5183013"/>
            <a:ext cx="5480756" cy="825500"/>
          </a:xfrm>
        </p:spPr>
        <p:txBody>
          <a:bodyPr>
            <a:normAutofit/>
          </a:bodyPr>
          <a:lstStyle>
            <a:lvl1pPr marL="0" indent="0" algn="l" defTabSz="914400" rtl="0" eaLnBrk="1" latinLnBrk="0" hangingPunct="1">
              <a:lnSpc>
                <a:spcPct val="100000"/>
              </a:lnSpc>
              <a:spcBef>
                <a:spcPts val="600"/>
              </a:spcBef>
              <a:spcAft>
                <a:spcPts val="0"/>
              </a:spcAft>
              <a:buNone/>
              <a:defRPr lang="en-US" sz="20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175565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7" name="Text Placeholder 13">
            <a:extLst>
              <a:ext uri="{FF2B5EF4-FFF2-40B4-BE49-F238E27FC236}">
                <a16:creationId xmlns:a16="http://schemas.microsoft.com/office/drawing/2014/main" id="{9D030548-1F85-6679-AB99-00A4296B24D9}"/>
              </a:ext>
            </a:extLst>
          </p:cNvPr>
          <p:cNvSpPr>
            <a:spLocks noGrp="1"/>
          </p:cNvSpPr>
          <p:nvPr>
            <p:ph type="body" sz="quarter" idx="27"/>
          </p:nvPr>
        </p:nvSpPr>
        <p:spPr>
          <a:xfrm>
            <a:off x="2908300" y="2508385"/>
            <a:ext cx="8255000" cy="1114561"/>
          </a:xfrm>
        </p:spPr>
        <p:txBody>
          <a:bodyPr>
            <a:normAutofit/>
          </a:bodyPr>
          <a:lstStyle>
            <a:lvl1pPr marL="0" indent="0" algn="l" defTabSz="914400" rtl="0" eaLnBrk="1" latinLnBrk="0" hangingPunct="1">
              <a:lnSpc>
                <a:spcPts val="1550"/>
              </a:lnSpc>
              <a:spcBef>
                <a:spcPts val="600"/>
              </a:spcBef>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8" name="Text Placeholder 13">
            <a:extLst>
              <a:ext uri="{FF2B5EF4-FFF2-40B4-BE49-F238E27FC236}">
                <a16:creationId xmlns:a16="http://schemas.microsoft.com/office/drawing/2014/main" id="{4FA511D2-7B55-3058-CE6A-DD4E03DB57C0}"/>
              </a:ext>
            </a:extLst>
          </p:cNvPr>
          <p:cNvSpPr>
            <a:spLocks noGrp="1"/>
          </p:cNvSpPr>
          <p:nvPr>
            <p:ph type="body" sz="quarter" idx="28"/>
          </p:nvPr>
        </p:nvSpPr>
        <p:spPr>
          <a:xfrm>
            <a:off x="2908300" y="2057540"/>
            <a:ext cx="3187700" cy="380860"/>
          </a:xfrm>
        </p:spPr>
        <p:txBody>
          <a:bodyPr>
            <a:normAutofit/>
          </a:bodyPr>
          <a:lstStyle>
            <a:lvl1pPr marL="0" indent="0" algn="l" defTabSz="914400" rtl="0" eaLnBrk="1" latinLnBrk="0" hangingPunct="1">
              <a:lnSpc>
                <a:spcPts val="1550"/>
              </a:lnSpc>
              <a:spcBef>
                <a:spcPts val="600"/>
              </a:spcBef>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9" name="Text Placeholder 13">
            <a:extLst>
              <a:ext uri="{FF2B5EF4-FFF2-40B4-BE49-F238E27FC236}">
                <a16:creationId xmlns:a16="http://schemas.microsoft.com/office/drawing/2014/main" id="{02571E98-EC85-37F7-9D5D-2A49A980A16F}"/>
              </a:ext>
            </a:extLst>
          </p:cNvPr>
          <p:cNvSpPr>
            <a:spLocks noGrp="1"/>
          </p:cNvSpPr>
          <p:nvPr>
            <p:ph type="body" sz="quarter" idx="29"/>
          </p:nvPr>
        </p:nvSpPr>
        <p:spPr>
          <a:xfrm>
            <a:off x="2908300" y="1702040"/>
            <a:ext cx="3187700" cy="260110"/>
          </a:xfrm>
        </p:spPr>
        <p:txBody>
          <a:bodyPr>
            <a:normAutofit/>
          </a:bodyPr>
          <a:lstStyle>
            <a:lvl1pPr marL="0" indent="0" algn="l" defTabSz="914400" rtl="0" eaLnBrk="1" latinLnBrk="0" hangingPunct="1">
              <a:lnSpc>
                <a:spcPts val="13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0" name="Text Placeholder 13">
            <a:extLst>
              <a:ext uri="{FF2B5EF4-FFF2-40B4-BE49-F238E27FC236}">
                <a16:creationId xmlns:a16="http://schemas.microsoft.com/office/drawing/2014/main" id="{56705B95-7751-2AA7-26A2-E477581ABE13}"/>
              </a:ext>
            </a:extLst>
          </p:cNvPr>
          <p:cNvSpPr>
            <a:spLocks noGrp="1"/>
          </p:cNvSpPr>
          <p:nvPr>
            <p:ph type="body" sz="quarter" idx="30"/>
          </p:nvPr>
        </p:nvSpPr>
        <p:spPr>
          <a:xfrm>
            <a:off x="2908300" y="1397280"/>
            <a:ext cx="3187700" cy="348970"/>
          </a:xfrm>
        </p:spPr>
        <p:txBody>
          <a:bodyPr>
            <a:noAutofit/>
          </a:bodyPr>
          <a:lstStyle>
            <a:lvl1pPr marL="0" indent="0" algn="l" defTabSz="914400" rtl="0" eaLnBrk="1" latinLnBrk="0" hangingPunct="1">
              <a:lnSpc>
                <a:spcPct val="1000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1" name="Picture Placeholder 95">
            <a:extLst>
              <a:ext uri="{FF2B5EF4-FFF2-40B4-BE49-F238E27FC236}">
                <a16:creationId xmlns:a16="http://schemas.microsoft.com/office/drawing/2014/main" id="{62B2517A-BA40-FCC9-9C9C-D4D99251F969}"/>
              </a:ext>
            </a:extLst>
          </p:cNvPr>
          <p:cNvSpPr>
            <a:spLocks noGrp="1"/>
          </p:cNvSpPr>
          <p:nvPr>
            <p:ph type="pic" sz="quarter" idx="31"/>
          </p:nvPr>
        </p:nvSpPr>
        <p:spPr>
          <a:xfrm>
            <a:off x="635101" y="1460771"/>
            <a:ext cx="1650785" cy="1650785"/>
          </a:xfrm>
          <a:prstGeom prst="roundRect">
            <a:avLst>
              <a:gd name="adj" fmla="val 5754"/>
            </a:avLst>
          </a:prstGeom>
        </p:spPr>
        <p:txBody>
          <a:bodyPr/>
          <a:lstStyle/>
          <a:p>
            <a:endParaRPr lang="en-US"/>
          </a:p>
        </p:txBody>
      </p:sp>
      <p:sp>
        <p:nvSpPr>
          <p:cNvPr id="12" name="Text Placeholder 13">
            <a:extLst>
              <a:ext uri="{FF2B5EF4-FFF2-40B4-BE49-F238E27FC236}">
                <a16:creationId xmlns:a16="http://schemas.microsoft.com/office/drawing/2014/main" id="{48164C1E-6EC4-C15B-426F-940B5CCBEFAE}"/>
              </a:ext>
            </a:extLst>
          </p:cNvPr>
          <p:cNvSpPr>
            <a:spLocks noGrp="1"/>
          </p:cNvSpPr>
          <p:nvPr>
            <p:ph type="body" sz="quarter" idx="32"/>
          </p:nvPr>
        </p:nvSpPr>
        <p:spPr>
          <a:xfrm>
            <a:off x="2908300" y="5029064"/>
            <a:ext cx="8255000" cy="1114561"/>
          </a:xfrm>
        </p:spPr>
        <p:txBody>
          <a:bodyPr>
            <a:normAutofit/>
          </a:bodyPr>
          <a:lstStyle>
            <a:lvl1pPr marL="0" indent="0" algn="l" defTabSz="914400" rtl="0" eaLnBrk="1" latinLnBrk="0" hangingPunct="1">
              <a:lnSpc>
                <a:spcPts val="1550"/>
              </a:lnSpc>
              <a:spcBef>
                <a:spcPts val="600"/>
              </a:spcBef>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3" name="Text Placeholder 13">
            <a:extLst>
              <a:ext uri="{FF2B5EF4-FFF2-40B4-BE49-F238E27FC236}">
                <a16:creationId xmlns:a16="http://schemas.microsoft.com/office/drawing/2014/main" id="{C7EFB01D-282C-9CDB-E760-CA2137DB8CCF}"/>
              </a:ext>
            </a:extLst>
          </p:cNvPr>
          <p:cNvSpPr>
            <a:spLocks noGrp="1"/>
          </p:cNvSpPr>
          <p:nvPr>
            <p:ph type="body" sz="quarter" idx="33"/>
          </p:nvPr>
        </p:nvSpPr>
        <p:spPr>
          <a:xfrm>
            <a:off x="2908300" y="4578219"/>
            <a:ext cx="3187700" cy="380860"/>
          </a:xfrm>
        </p:spPr>
        <p:txBody>
          <a:bodyPr>
            <a:normAutofit/>
          </a:bodyPr>
          <a:lstStyle>
            <a:lvl1pPr marL="0" indent="0" algn="l" defTabSz="914400" rtl="0" eaLnBrk="1" latinLnBrk="0" hangingPunct="1">
              <a:lnSpc>
                <a:spcPts val="1550"/>
              </a:lnSpc>
              <a:spcBef>
                <a:spcPts val="600"/>
              </a:spcBef>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4" name="Text Placeholder 13">
            <a:extLst>
              <a:ext uri="{FF2B5EF4-FFF2-40B4-BE49-F238E27FC236}">
                <a16:creationId xmlns:a16="http://schemas.microsoft.com/office/drawing/2014/main" id="{B8DD3AED-F9A1-C824-4F6F-9F660FF915F7}"/>
              </a:ext>
            </a:extLst>
          </p:cNvPr>
          <p:cNvSpPr>
            <a:spLocks noGrp="1"/>
          </p:cNvSpPr>
          <p:nvPr>
            <p:ph type="body" sz="quarter" idx="34"/>
          </p:nvPr>
        </p:nvSpPr>
        <p:spPr>
          <a:xfrm>
            <a:off x="2908300" y="4222719"/>
            <a:ext cx="3187700" cy="260110"/>
          </a:xfrm>
        </p:spPr>
        <p:txBody>
          <a:bodyPr>
            <a:normAutofit/>
          </a:bodyPr>
          <a:lstStyle>
            <a:lvl1pPr marL="0" indent="0" algn="l" defTabSz="914400" rtl="0" eaLnBrk="1" latinLnBrk="0" hangingPunct="1">
              <a:lnSpc>
                <a:spcPts val="13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5" name="Text Placeholder 13">
            <a:extLst>
              <a:ext uri="{FF2B5EF4-FFF2-40B4-BE49-F238E27FC236}">
                <a16:creationId xmlns:a16="http://schemas.microsoft.com/office/drawing/2014/main" id="{A0964A94-9CBA-4381-AF2A-2E236B2D2AA0}"/>
              </a:ext>
            </a:extLst>
          </p:cNvPr>
          <p:cNvSpPr>
            <a:spLocks noGrp="1"/>
          </p:cNvSpPr>
          <p:nvPr>
            <p:ph type="body" sz="quarter" idx="35"/>
          </p:nvPr>
        </p:nvSpPr>
        <p:spPr>
          <a:xfrm>
            <a:off x="2908300" y="3917959"/>
            <a:ext cx="3187700" cy="348970"/>
          </a:xfrm>
        </p:spPr>
        <p:txBody>
          <a:bodyPr>
            <a:noAutofit/>
          </a:bodyPr>
          <a:lstStyle>
            <a:lvl1pPr marL="0" indent="0" algn="l" defTabSz="914400" rtl="0" eaLnBrk="1" latinLnBrk="0" hangingPunct="1">
              <a:lnSpc>
                <a:spcPct val="1000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6" name="Picture Placeholder 95">
            <a:extLst>
              <a:ext uri="{FF2B5EF4-FFF2-40B4-BE49-F238E27FC236}">
                <a16:creationId xmlns:a16="http://schemas.microsoft.com/office/drawing/2014/main" id="{EB7B3E4D-1D47-357F-9F5D-7D79CB7921EE}"/>
              </a:ext>
            </a:extLst>
          </p:cNvPr>
          <p:cNvSpPr>
            <a:spLocks noGrp="1"/>
          </p:cNvSpPr>
          <p:nvPr>
            <p:ph type="pic" sz="quarter" idx="36"/>
          </p:nvPr>
        </p:nvSpPr>
        <p:spPr>
          <a:xfrm>
            <a:off x="635101" y="3981450"/>
            <a:ext cx="1650785" cy="1650785"/>
          </a:xfrm>
          <a:prstGeom prst="roundRect">
            <a:avLst>
              <a:gd name="adj" fmla="val 5754"/>
            </a:avLst>
          </a:prstGeom>
        </p:spPr>
        <p:txBody>
          <a:bodyPr/>
          <a:lstStyle/>
          <a:p>
            <a:endParaRPr lang="en-US"/>
          </a:p>
        </p:txBody>
      </p:sp>
    </p:spTree>
    <p:extLst>
      <p:ext uri="{BB962C8B-B14F-4D97-AF65-F5344CB8AC3E}">
        <p14:creationId xmlns:p14="http://schemas.microsoft.com/office/powerpoint/2010/main" val="391757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9" name="Text Placeholder 13">
            <a:extLst>
              <a:ext uri="{FF2B5EF4-FFF2-40B4-BE49-F238E27FC236}">
                <a16:creationId xmlns:a16="http://schemas.microsoft.com/office/drawing/2014/main" id="{02571E98-EC85-37F7-9D5D-2A49A980A16F}"/>
              </a:ext>
            </a:extLst>
          </p:cNvPr>
          <p:cNvSpPr>
            <a:spLocks noGrp="1"/>
          </p:cNvSpPr>
          <p:nvPr>
            <p:ph type="body" sz="quarter" idx="29"/>
          </p:nvPr>
        </p:nvSpPr>
        <p:spPr>
          <a:xfrm>
            <a:off x="634997" y="3418245"/>
            <a:ext cx="2117728" cy="265549"/>
          </a:xfrm>
        </p:spPr>
        <p:txBody>
          <a:bodyPr>
            <a:normAutofit/>
          </a:bodyPr>
          <a:lstStyle>
            <a:lvl1pPr marL="0" indent="0" algn="l" defTabSz="914400" rtl="0" eaLnBrk="1" latinLnBrk="0" hangingPunct="1">
              <a:lnSpc>
                <a:spcPts val="1300"/>
              </a:lnSpc>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0" name="Text Placeholder 13">
            <a:extLst>
              <a:ext uri="{FF2B5EF4-FFF2-40B4-BE49-F238E27FC236}">
                <a16:creationId xmlns:a16="http://schemas.microsoft.com/office/drawing/2014/main" id="{56705B95-7751-2AA7-26A2-E477581ABE13}"/>
              </a:ext>
            </a:extLst>
          </p:cNvPr>
          <p:cNvSpPr>
            <a:spLocks noGrp="1"/>
          </p:cNvSpPr>
          <p:nvPr>
            <p:ph type="body" sz="quarter" idx="30"/>
          </p:nvPr>
        </p:nvSpPr>
        <p:spPr>
          <a:xfrm>
            <a:off x="634997" y="3206779"/>
            <a:ext cx="2087895" cy="279371"/>
          </a:xfrm>
        </p:spPr>
        <p:txBody>
          <a:bodyPr>
            <a:noAutofit/>
          </a:bodyPr>
          <a:lstStyle>
            <a:lvl1pPr marL="0" indent="0" algn="l" defTabSz="914400" rtl="0" eaLnBrk="1" latinLnBrk="0" hangingPunct="1">
              <a:lnSpc>
                <a:spcPct val="1000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1" name="Picture Placeholder 95">
            <a:extLst>
              <a:ext uri="{FF2B5EF4-FFF2-40B4-BE49-F238E27FC236}">
                <a16:creationId xmlns:a16="http://schemas.microsoft.com/office/drawing/2014/main" id="{62B2517A-BA40-FCC9-9C9C-D4D99251F969}"/>
              </a:ext>
            </a:extLst>
          </p:cNvPr>
          <p:cNvSpPr>
            <a:spLocks noGrp="1"/>
          </p:cNvSpPr>
          <p:nvPr>
            <p:ph type="pic" sz="quarter" idx="31"/>
          </p:nvPr>
        </p:nvSpPr>
        <p:spPr>
          <a:xfrm>
            <a:off x="635085" y="1670278"/>
            <a:ext cx="1409516" cy="1409516"/>
          </a:xfrm>
          <a:prstGeom prst="roundRect">
            <a:avLst>
              <a:gd name="adj" fmla="val 5754"/>
            </a:avLst>
          </a:prstGeom>
        </p:spPr>
        <p:txBody>
          <a:bodyPr/>
          <a:lstStyle/>
          <a:p>
            <a:endParaRPr lang="en-US"/>
          </a:p>
        </p:txBody>
      </p:sp>
      <p:pic>
        <p:nvPicPr>
          <p:cNvPr id="5" name="Image 0" descr=" ">
            <a:extLst>
              <a:ext uri="{FF2B5EF4-FFF2-40B4-BE49-F238E27FC236}">
                <a16:creationId xmlns:a16="http://schemas.microsoft.com/office/drawing/2014/main" id="{8B06BB5B-729F-047C-AC83-EC542C921EA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8484" y="1232186"/>
            <a:ext cx="6350" cy="4812673"/>
          </a:xfrm>
          <a:prstGeom prst="rect">
            <a:avLst/>
          </a:prstGeom>
        </p:spPr>
      </p:pic>
      <p:pic>
        <p:nvPicPr>
          <p:cNvPr id="6" name="Image 1" descr=" ">
            <a:extLst>
              <a:ext uri="{FF2B5EF4-FFF2-40B4-BE49-F238E27FC236}">
                <a16:creationId xmlns:a16="http://schemas.microsoft.com/office/drawing/2014/main" id="{492FD623-4CB8-088F-D8D3-933D54A4B1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5969" y="1232186"/>
            <a:ext cx="6350" cy="4812673"/>
          </a:xfrm>
          <a:prstGeom prst="rect">
            <a:avLst/>
          </a:prstGeom>
        </p:spPr>
      </p:pic>
      <p:pic>
        <p:nvPicPr>
          <p:cNvPr id="17" name="Image 2" descr=" ">
            <a:extLst>
              <a:ext uri="{FF2B5EF4-FFF2-40B4-BE49-F238E27FC236}">
                <a16:creationId xmlns:a16="http://schemas.microsoft.com/office/drawing/2014/main" id="{F162FA07-4C8A-651A-27D1-F01B54452F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53454" y="1232186"/>
            <a:ext cx="6350" cy="4812673"/>
          </a:xfrm>
          <a:prstGeom prst="rect">
            <a:avLst/>
          </a:prstGeom>
        </p:spPr>
      </p:pic>
      <p:sp>
        <p:nvSpPr>
          <p:cNvPr id="45" name="Text Placeholder 13">
            <a:extLst>
              <a:ext uri="{FF2B5EF4-FFF2-40B4-BE49-F238E27FC236}">
                <a16:creationId xmlns:a16="http://schemas.microsoft.com/office/drawing/2014/main" id="{DDC17D1D-19DC-8C86-BFDC-D0D7E1A4FD85}"/>
              </a:ext>
            </a:extLst>
          </p:cNvPr>
          <p:cNvSpPr>
            <a:spLocks noGrp="1"/>
          </p:cNvSpPr>
          <p:nvPr>
            <p:ph type="body" sz="quarter" idx="32"/>
          </p:nvPr>
        </p:nvSpPr>
        <p:spPr>
          <a:xfrm>
            <a:off x="523875" y="1232186"/>
            <a:ext cx="2466975" cy="387064"/>
          </a:xfrm>
        </p:spPr>
        <p:txBody>
          <a:bodyPr>
            <a:noAutofit/>
          </a:bodyPr>
          <a:lstStyle>
            <a:lvl1pPr marL="0" indent="0" algn="l" defTabSz="914400" rtl="0" eaLnBrk="1" latinLnBrk="0" hangingPunct="1">
              <a:lnSpc>
                <a:spcPct val="100000"/>
              </a:lnSpc>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47" name="Picture Placeholder 95">
            <a:extLst>
              <a:ext uri="{FF2B5EF4-FFF2-40B4-BE49-F238E27FC236}">
                <a16:creationId xmlns:a16="http://schemas.microsoft.com/office/drawing/2014/main" id="{318CA63B-1A02-5A60-2219-6272F843FFC2}"/>
              </a:ext>
            </a:extLst>
          </p:cNvPr>
          <p:cNvSpPr>
            <a:spLocks noGrp="1"/>
          </p:cNvSpPr>
          <p:nvPr>
            <p:ph type="pic" sz="quarter" idx="33"/>
          </p:nvPr>
        </p:nvSpPr>
        <p:spPr>
          <a:xfrm>
            <a:off x="3492542" y="1670279"/>
            <a:ext cx="952376" cy="952376"/>
          </a:xfrm>
          <a:prstGeom prst="roundRect">
            <a:avLst>
              <a:gd name="adj" fmla="val 5754"/>
            </a:avLst>
          </a:prstGeom>
        </p:spPr>
        <p:txBody>
          <a:bodyPr/>
          <a:lstStyle/>
          <a:p>
            <a:endParaRPr lang="en-US"/>
          </a:p>
        </p:txBody>
      </p:sp>
      <p:sp>
        <p:nvSpPr>
          <p:cNvPr id="48" name="Picture Placeholder 95">
            <a:extLst>
              <a:ext uri="{FF2B5EF4-FFF2-40B4-BE49-F238E27FC236}">
                <a16:creationId xmlns:a16="http://schemas.microsoft.com/office/drawing/2014/main" id="{2DE89D38-AD7F-6B76-154A-70AE09159118}"/>
              </a:ext>
            </a:extLst>
          </p:cNvPr>
          <p:cNvSpPr>
            <a:spLocks noGrp="1"/>
          </p:cNvSpPr>
          <p:nvPr>
            <p:ph type="pic" sz="quarter" idx="34"/>
          </p:nvPr>
        </p:nvSpPr>
        <p:spPr>
          <a:xfrm>
            <a:off x="3492542" y="3206779"/>
            <a:ext cx="952376" cy="952376"/>
          </a:xfrm>
          <a:prstGeom prst="roundRect">
            <a:avLst>
              <a:gd name="adj" fmla="val 5754"/>
            </a:avLst>
          </a:prstGeom>
        </p:spPr>
        <p:txBody>
          <a:bodyPr/>
          <a:lstStyle/>
          <a:p>
            <a:endParaRPr lang="en-US"/>
          </a:p>
        </p:txBody>
      </p:sp>
      <p:sp>
        <p:nvSpPr>
          <p:cNvPr id="49" name="Picture Placeholder 95">
            <a:extLst>
              <a:ext uri="{FF2B5EF4-FFF2-40B4-BE49-F238E27FC236}">
                <a16:creationId xmlns:a16="http://schemas.microsoft.com/office/drawing/2014/main" id="{F429ECA4-A5F8-12DF-F5D1-44A2539FCBAC}"/>
              </a:ext>
            </a:extLst>
          </p:cNvPr>
          <p:cNvSpPr>
            <a:spLocks noGrp="1"/>
          </p:cNvSpPr>
          <p:nvPr>
            <p:ph type="pic" sz="quarter" idx="35"/>
          </p:nvPr>
        </p:nvSpPr>
        <p:spPr>
          <a:xfrm>
            <a:off x="3492542" y="4743279"/>
            <a:ext cx="952376" cy="952376"/>
          </a:xfrm>
          <a:prstGeom prst="roundRect">
            <a:avLst>
              <a:gd name="adj" fmla="val 5754"/>
            </a:avLst>
          </a:prstGeom>
        </p:spPr>
        <p:txBody>
          <a:bodyPr/>
          <a:lstStyle/>
          <a:p>
            <a:endParaRPr lang="en-US"/>
          </a:p>
        </p:txBody>
      </p:sp>
      <p:sp>
        <p:nvSpPr>
          <p:cNvPr id="50" name="Text Placeholder 13">
            <a:extLst>
              <a:ext uri="{FF2B5EF4-FFF2-40B4-BE49-F238E27FC236}">
                <a16:creationId xmlns:a16="http://schemas.microsoft.com/office/drawing/2014/main" id="{4D0EBC37-2D44-A15C-7CF6-31A694796091}"/>
              </a:ext>
            </a:extLst>
          </p:cNvPr>
          <p:cNvSpPr>
            <a:spLocks noGrp="1"/>
          </p:cNvSpPr>
          <p:nvPr>
            <p:ph type="body" sz="quarter" idx="36"/>
          </p:nvPr>
        </p:nvSpPr>
        <p:spPr>
          <a:xfrm>
            <a:off x="3397228" y="2852808"/>
            <a:ext cx="2117728" cy="265549"/>
          </a:xfrm>
        </p:spPr>
        <p:txBody>
          <a:bodyPr>
            <a:normAutofit/>
          </a:bodyPr>
          <a:lstStyle>
            <a:lvl1pPr marL="0" indent="0" algn="l" defTabSz="914400" rtl="0" eaLnBrk="1" latinLnBrk="0" hangingPunct="1">
              <a:lnSpc>
                <a:spcPts val="1300"/>
              </a:lnSpc>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1" name="Text Placeholder 13">
            <a:extLst>
              <a:ext uri="{FF2B5EF4-FFF2-40B4-BE49-F238E27FC236}">
                <a16:creationId xmlns:a16="http://schemas.microsoft.com/office/drawing/2014/main" id="{0BBDD1AD-F3B8-D3A2-3C61-17A363CE4615}"/>
              </a:ext>
            </a:extLst>
          </p:cNvPr>
          <p:cNvSpPr>
            <a:spLocks noGrp="1"/>
          </p:cNvSpPr>
          <p:nvPr>
            <p:ph type="body" sz="quarter" idx="37"/>
          </p:nvPr>
        </p:nvSpPr>
        <p:spPr>
          <a:xfrm>
            <a:off x="3397228" y="2640105"/>
            <a:ext cx="2087895" cy="279371"/>
          </a:xfrm>
        </p:spPr>
        <p:txBody>
          <a:bodyPr>
            <a:noAutofit/>
          </a:bodyPr>
          <a:lstStyle>
            <a:lvl1pPr marL="0" indent="0" algn="l" defTabSz="914400" rtl="0" eaLnBrk="1" latinLnBrk="0" hangingPunct="1">
              <a:lnSpc>
                <a:spcPct val="1000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2" name="Text Placeholder 13">
            <a:extLst>
              <a:ext uri="{FF2B5EF4-FFF2-40B4-BE49-F238E27FC236}">
                <a16:creationId xmlns:a16="http://schemas.microsoft.com/office/drawing/2014/main" id="{7A1C3395-4FCD-44FE-4A45-953F3B0EC941}"/>
              </a:ext>
            </a:extLst>
          </p:cNvPr>
          <p:cNvSpPr>
            <a:spLocks noGrp="1"/>
          </p:cNvSpPr>
          <p:nvPr>
            <p:ph type="body" sz="quarter" idx="38"/>
          </p:nvPr>
        </p:nvSpPr>
        <p:spPr>
          <a:xfrm>
            <a:off x="3397228" y="4391031"/>
            <a:ext cx="2117728" cy="265549"/>
          </a:xfrm>
        </p:spPr>
        <p:txBody>
          <a:bodyPr>
            <a:normAutofit/>
          </a:bodyPr>
          <a:lstStyle>
            <a:lvl1pPr marL="0" indent="0" algn="l" defTabSz="914400" rtl="0" eaLnBrk="1" latinLnBrk="0" hangingPunct="1">
              <a:lnSpc>
                <a:spcPts val="1300"/>
              </a:lnSpc>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3" name="Text Placeholder 13">
            <a:extLst>
              <a:ext uri="{FF2B5EF4-FFF2-40B4-BE49-F238E27FC236}">
                <a16:creationId xmlns:a16="http://schemas.microsoft.com/office/drawing/2014/main" id="{EFA3281B-CBFF-0529-403C-02E32D089917}"/>
              </a:ext>
            </a:extLst>
          </p:cNvPr>
          <p:cNvSpPr>
            <a:spLocks noGrp="1"/>
          </p:cNvSpPr>
          <p:nvPr>
            <p:ph type="body" sz="quarter" idx="39"/>
          </p:nvPr>
        </p:nvSpPr>
        <p:spPr>
          <a:xfrm>
            <a:off x="3397228" y="4178328"/>
            <a:ext cx="2087895" cy="279371"/>
          </a:xfrm>
        </p:spPr>
        <p:txBody>
          <a:bodyPr>
            <a:noAutofit/>
          </a:bodyPr>
          <a:lstStyle>
            <a:lvl1pPr marL="0" indent="0" algn="l" defTabSz="914400" rtl="0" eaLnBrk="1" latinLnBrk="0" hangingPunct="1">
              <a:lnSpc>
                <a:spcPct val="1000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5" name="Text Placeholder 13">
            <a:extLst>
              <a:ext uri="{FF2B5EF4-FFF2-40B4-BE49-F238E27FC236}">
                <a16:creationId xmlns:a16="http://schemas.microsoft.com/office/drawing/2014/main" id="{6804DBEA-6CD7-D630-D3B9-D9CD1AA3337B}"/>
              </a:ext>
            </a:extLst>
          </p:cNvPr>
          <p:cNvSpPr>
            <a:spLocks noGrp="1"/>
          </p:cNvSpPr>
          <p:nvPr>
            <p:ph type="body" sz="quarter" idx="40"/>
          </p:nvPr>
        </p:nvSpPr>
        <p:spPr>
          <a:xfrm>
            <a:off x="3397228" y="5927725"/>
            <a:ext cx="2117728" cy="265549"/>
          </a:xfrm>
        </p:spPr>
        <p:txBody>
          <a:bodyPr>
            <a:normAutofit/>
          </a:bodyPr>
          <a:lstStyle>
            <a:lvl1pPr marL="0" indent="0" algn="l" defTabSz="914400" rtl="0" eaLnBrk="1" latinLnBrk="0" hangingPunct="1">
              <a:lnSpc>
                <a:spcPts val="1300"/>
              </a:lnSpc>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6" name="Text Placeholder 13">
            <a:extLst>
              <a:ext uri="{FF2B5EF4-FFF2-40B4-BE49-F238E27FC236}">
                <a16:creationId xmlns:a16="http://schemas.microsoft.com/office/drawing/2014/main" id="{ED99A9D6-E13A-9918-2C0A-4B5D291EC887}"/>
              </a:ext>
            </a:extLst>
          </p:cNvPr>
          <p:cNvSpPr>
            <a:spLocks noGrp="1"/>
          </p:cNvSpPr>
          <p:nvPr>
            <p:ph type="body" sz="quarter" idx="41"/>
          </p:nvPr>
        </p:nvSpPr>
        <p:spPr>
          <a:xfrm>
            <a:off x="3397228" y="5715022"/>
            <a:ext cx="2087895" cy="279371"/>
          </a:xfrm>
        </p:spPr>
        <p:txBody>
          <a:bodyPr>
            <a:noAutofit/>
          </a:bodyPr>
          <a:lstStyle>
            <a:lvl1pPr marL="0" indent="0" algn="l" defTabSz="914400" rtl="0" eaLnBrk="1" latinLnBrk="0" hangingPunct="1">
              <a:lnSpc>
                <a:spcPct val="1000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7" name="Picture Placeholder 95">
            <a:extLst>
              <a:ext uri="{FF2B5EF4-FFF2-40B4-BE49-F238E27FC236}">
                <a16:creationId xmlns:a16="http://schemas.microsoft.com/office/drawing/2014/main" id="{E0569AC6-8B69-803C-6C0A-9D70F037C121}"/>
              </a:ext>
            </a:extLst>
          </p:cNvPr>
          <p:cNvSpPr>
            <a:spLocks noGrp="1"/>
          </p:cNvSpPr>
          <p:nvPr>
            <p:ph type="pic" sz="quarter" idx="42"/>
          </p:nvPr>
        </p:nvSpPr>
        <p:spPr>
          <a:xfrm>
            <a:off x="6349967" y="1670279"/>
            <a:ext cx="952376" cy="952376"/>
          </a:xfrm>
          <a:prstGeom prst="roundRect">
            <a:avLst>
              <a:gd name="adj" fmla="val 5754"/>
            </a:avLst>
          </a:prstGeom>
        </p:spPr>
        <p:txBody>
          <a:bodyPr/>
          <a:lstStyle/>
          <a:p>
            <a:endParaRPr lang="en-US"/>
          </a:p>
        </p:txBody>
      </p:sp>
      <p:sp>
        <p:nvSpPr>
          <p:cNvPr id="58" name="Picture Placeholder 95">
            <a:extLst>
              <a:ext uri="{FF2B5EF4-FFF2-40B4-BE49-F238E27FC236}">
                <a16:creationId xmlns:a16="http://schemas.microsoft.com/office/drawing/2014/main" id="{7B89837E-EFA4-EEB4-C87C-9BB4E3AFE0C1}"/>
              </a:ext>
            </a:extLst>
          </p:cNvPr>
          <p:cNvSpPr>
            <a:spLocks noGrp="1"/>
          </p:cNvSpPr>
          <p:nvPr>
            <p:ph type="pic" sz="quarter" idx="43"/>
          </p:nvPr>
        </p:nvSpPr>
        <p:spPr>
          <a:xfrm>
            <a:off x="6348476" y="3206779"/>
            <a:ext cx="952376" cy="952376"/>
          </a:xfrm>
          <a:prstGeom prst="roundRect">
            <a:avLst>
              <a:gd name="adj" fmla="val 5754"/>
            </a:avLst>
          </a:prstGeom>
        </p:spPr>
        <p:txBody>
          <a:bodyPr/>
          <a:lstStyle/>
          <a:p>
            <a:endParaRPr lang="en-US"/>
          </a:p>
        </p:txBody>
      </p:sp>
      <p:sp>
        <p:nvSpPr>
          <p:cNvPr id="59" name="Picture Placeholder 95">
            <a:extLst>
              <a:ext uri="{FF2B5EF4-FFF2-40B4-BE49-F238E27FC236}">
                <a16:creationId xmlns:a16="http://schemas.microsoft.com/office/drawing/2014/main" id="{D9FC1B44-133F-7832-31A4-806D044D2422}"/>
              </a:ext>
            </a:extLst>
          </p:cNvPr>
          <p:cNvSpPr>
            <a:spLocks noGrp="1"/>
          </p:cNvSpPr>
          <p:nvPr>
            <p:ph type="pic" sz="quarter" idx="44"/>
          </p:nvPr>
        </p:nvSpPr>
        <p:spPr>
          <a:xfrm>
            <a:off x="6348476" y="4743279"/>
            <a:ext cx="952376" cy="952376"/>
          </a:xfrm>
          <a:prstGeom prst="roundRect">
            <a:avLst>
              <a:gd name="adj" fmla="val 5754"/>
            </a:avLst>
          </a:prstGeom>
        </p:spPr>
        <p:txBody>
          <a:bodyPr/>
          <a:lstStyle/>
          <a:p>
            <a:endParaRPr lang="en-US"/>
          </a:p>
        </p:txBody>
      </p:sp>
      <p:sp>
        <p:nvSpPr>
          <p:cNvPr id="60" name="Text Placeholder 13">
            <a:extLst>
              <a:ext uri="{FF2B5EF4-FFF2-40B4-BE49-F238E27FC236}">
                <a16:creationId xmlns:a16="http://schemas.microsoft.com/office/drawing/2014/main" id="{67132430-7E28-5350-CC6C-F0D71412ABA9}"/>
              </a:ext>
            </a:extLst>
          </p:cNvPr>
          <p:cNvSpPr>
            <a:spLocks noGrp="1"/>
          </p:cNvSpPr>
          <p:nvPr>
            <p:ph type="body" sz="quarter" idx="45"/>
          </p:nvPr>
        </p:nvSpPr>
        <p:spPr>
          <a:xfrm>
            <a:off x="6253162" y="2852808"/>
            <a:ext cx="2117728" cy="265549"/>
          </a:xfrm>
        </p:spPr>
        <p:txBody>
          <a:bodyPr>
            <a:normAutofit/>
          </a:bodyPr>
          <a:lstStyle>
            <a:lvl1pPr marL="0" indent="0" algn="l" defTabSz="914400" rtl="0" eaLnBrk="1" latinLnBrk="0" hangingPunct="1">
              <a:lnSpc>
                <a:spcPts val="1300"/>
              </a:lnSpc>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1" name="Text Placeholder 13">
            <a:extLst>
              <a:ext uri="{FF2B5EF4-FFF2-40B4-BE49-F238E27FC236}">
                <a16:creationId xmlns:a16="http://schemas.microsoft.com/office/drawing/2014/main" id="{7E42A56B-ECC0-FB53-7C56-9A4EDC68B742}"/>
              </a:ext>
            </a:extLst>
          </p:cNvPr>
          <p:cNvSpPr>
            <a:spLocks noGrp="1"/>
          </p:cNvSpPr>
          <p:nvPr>
            <p:ph type="body" sz="quarter" idx="46"/>
          </p:nvPr>
        </p:nvSpPr>
        <p:spPr>
          <a:xfrm>
            <a:off x="6253162" y="2640105"/>
            <a:ext cx="2087895" cy="279371"/>
          </a:xfrm>
        </p:spPr>
        <p:txBody>
          <a:bodyPr>
            <a:noAutofit/>
          </a:bodyPr>
          <a:lstStyle>
            <a:lvl1pPr marL="0" indent="0" algn="l" defTabSz="914400" rtl="0" eaLnBrk="1" latinLnBrk="0" hangingPunct="1">
              <a:lnSpc>
                <a:spcPct val="1000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2" name="Text Placeholder 13">
            <a:extLst>
              <a:ext uri="{FF2B5EF4-FFF2-40B4-BE49-F238E27FC236}">
                <a16:creationId xmlns:a16="http://schemas.microsoft.com/office/drawing/2014/main" id="{0D65B165-8CE8-0029-BB32-EA85B32FFD32}"/>
              </a:ext>
            </a:extLst>
          </p:cNvPr>
          <p:cNvSpPr>
            <a:spLocks noGrp="1"/>
          </p:cNvSpPr>
          <p:nvPr>
            <p:ph type="body" sz="quarter" idx="47"/>
          </p:nvPr>
        </p:nvSpPr>
        <p:spPr>
          <a:xfrm>
            <a:off x="6253162" y="4391031"/>
            <a:ext cx="2117728" cy="265549"/>
          </a:xfrm>
        </p:spPr>
        <p:txBody>
          <a:bodyPr>
            <a:normAutofit/>
          </a:bodyPr>
          <a:lstStyle>
            <a:lvl1pPr marL="0" indent="0" algn="l" defTabSz="914400" rtl="0" eaLnBrk="1" latinLnBrk="0" hangingPunct="1">
              <a:lnSpc>
                <a:spcPts val="1300"/>
              </a:lnSpc>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3" name="Text Placeholder 13">
            <a:extLst>
              <a:ext uri="{FF2B5EF4-FFF2-40B4-BE49-F238E27FC236}">
                <a16:creationId xmlns:a16="http://schemas.microsoft.com/office/drawing/2014/main" id="{E47E85BA-EFAF-380A-E291-5A61DFE940F7}"/>
              </a:ext>
            </a:extLst>
          </p:cNvPr>
          <p:cNvSpPr>
            <a:spLocks noGrp="1"/>
          </p:cNvSpPr>
          <p:nvPr>
            <p:ph type="body" sz="quarter" idx="48"/>
          </p:nvPr>
        </p:nvSpPr>
        <p:spPr>
          <a:xfrm>
            <a:off x="6253162" y="4178328"/>
            <a:ext cx="2087895" cy="279371"/>
          </a:xfrm>
        </p:spPr>
        <p:txBody>
          <a:bodyPr>
            <a:noAutofit/>
          </a:bodyPr>
          <a:lstStyle>
            <a:lvl1pPr marL="0" indent="0" algn="l" defTabSz="914400" rtl="0" eaLnBrk="1" latinLnBrk="0" hangingPunct="1">
              <a:lnSpc>
                <a:spcPct val="1000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4" name="Text Placeholder 13">
            <a:extLst>
              <a:ext uri="{FF2B5EF4-FFF2-40B4-BE49-F238E27FC236}">
                <a16:creationId xmlns:a16="http://schemas.microsoft.com/office/drawing/2014/main" id="{7535340B-CE82-36B0-29B3-FFB405E25895}"/>
              </a:ext>
            </a:extLst>
          </p:cNvPr>
          <p:cNvSpPr>
            <a:spLocks noGrp="1"/>
          </p:cNvSpPr>
          <p:nvPr>
            <p:ph type="body" sz="quarter" idx="49"/>
          </p:nvPr>
        </p:nvSpPr>
        <p:spPr>
          <a:xfrm>
            <a:off x="6253162" y="5927725"/>
            <a:ext cx="2117728" cy="265549"/>
          </a:xfrm>
        </p:spPr>
        <p:txBody>
          <a:bodyPr>
            <a:normAutofit/>
          </a:bodyPr>
          <a:lstStyle>
            <a:lvl1pPr marL="0" indent="0" algn="l" defTabSz="914400" rtl="0" eaLnBrk="1" latinLnBrk="0" hangingPunct="1">
              <a:lnSpc>
                <a:spcPts val="1300"/>
              </a:lnSpc>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5" name="Text Placeholder 13">
            <a:extLst>
              <a:ext uri="{FF2B5EF4-FFF2-40B4-BE49-F238E27FC236}">
                <a16:creationId xmlns:a16="http://schemas.microsoft.com/office/drawing/2014/main" id="{FF96DC3E-7A32-B70D-06F9-8B9071992274}"/>
              </a:ext>
            </a:extLst>
          </p:cNvPr>
          <p:cNvSpPr>
            <a:spLocks noGrp="1"/>
          </p:cNvSpPr>
          <p:nvPr>
            <p:ph type="body" sz="quarter" idx="50"/>
          </p:nvPr>
        </p:nvSpPr>
        <p:spPr>
          <a:xfrm>
            <a:off x="6253162" y="5715022"/>
            <a:ext cx="2087895" cy="279371"/>
          </a:xfrm>
        </p:spPr>
        <p:txBody>
          <a:bodyPr>
            <a:noAutofit/>
          </a:bodyPr>
          <a:lstStyle>
            <a:lvl1pPr marL="0" indent="0" algn="l" defTabSz="914400" rtl="0" eaLnBrk="1" latinLnBrk="0" hangingPunct="1">
              <a:lnSpc>
                <a:spcPct val="1000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6" name="Picture Placeholder 95">
            <a:extLst>
              <a:ext uri="{FF2B5EF4-FFF2-40B4-BE49-F238E27FC236}">
                <a16:creationId xmlns:a16="http://schemas.microsoft.com/office/drawing/2014/main" id="{09EB9612-3C50-374A-5ACC-C5AD4C75C049}"/>
              </a:ext>
            </a:extLst>
          </p:cNvPr>
          <p:cNvSpPr>
            <a:spLocks noGrp="1"/>
          </p:cNvSpPr>
          <p:nvPr>
            <p:ph type="pic" sz="quarter" idx="51"/>
          </p:nvPr>
        </p:nvSpPr>
        <p:spPr>
          <a:xfrm>
            <a:off x="9215437" y="1670279"/>
            <a:ext cx="952376" cy="952376"/>
          </a:xfrm>
          <a:prstGeom prst="roundRect">
            <a:avLst>
              <a:gd name="adj" fmla="val 5754"/>
            </a:avLst>
          </a:prstGeom>
        </p:spPr>
        <p:txBody>
          <a:bodyPr/>
          <a:lstStyle/>
          <a:p>
            <a:endParaRPr lang="en-US"/>
          </a:p>
        </p:txBody>
      </p:sp>
      <p:sp>
        <p:nvSpPr>
          <p:cNvPr id="67" name="Picture Placeholder 95">
            <a:extLst>
              <a:ext uri="{FF2B5EF4-FFF2-40B4-BE49-F238E27FC236}">
                <a16:creationId xmlns:a16="http://schemas.microsoft.com/office/drawing/2014/main" id="{66B9A216-7F3D-F973-FDAE-636FC0DA1340}"/>
              </a:ext>
            </a:extLst>
          </p:cNvPr>
          <p:cNvSpPr>
            <a:spLocks noGrp="1"/>
          </p:cNvSpPr>
          <p:nvPr>
            <p:ph type="pic" sz="quarter" idx="52"/>
          </p:nvPr>
        </p:nvSpPr>
        <p:spPr>
          <a:xfrm>
            <a:off x="9213946" y="3206779"/>
            <a:ext cx="952376" cy="952376"/>
          </a:xfrm>
          <a:prstGeom prst="roundRect">
            <a:avLst>
              <a:gd name="adj" fmla="val 5754"/>
            </a:avLst>
          </a:prstGeom>
        </p:spPr>
        <p:txBody>
          <a:bodyPr/>
          <a:lstStyle/>
          <a:p>
            <a:endParaRPr lang="en-US"/>
          </a:p>
        </p:txBody>
      </p:sp>
      <p:sp>
        <p:nvSpPr>
          <p:cNvPr id="68" name="Picture Placeholder 95">
            <a:extLst>
              <a:ext uri="{FF2B5EF4-FFF2-40B4-BE49-F238E27FC236}">
                <a16:creationId xmlns:a16="http://schemas.microsoft.com/office/drawing/2014/main" id="{039D38E9-6088-3B60-2ED9-FE7DCEA455A8}"/>
              </a:ext>
            </a:extLst>
          </p:cNvPr>
          <p:cNvSpPr>
            <a:spLocks noGrp="1"/>
          </p:cNvSpPr>
          <p:nvPr>
            <p:ph type="pic" sz="quarter" idx="53"/>
          </p:nvPr>
        </p:nvSpPr>
        <p:spPr>
          <a:xfrm>
            <a:off x="9213946" y="4743279"/>
            <a:ext cx="952376" cy="952376"/>
          </a:xfrm>
          <a:prstGeom prst="roundRect">
            <a:avLst>
              <a:gd name="adj" fmla="val 5754"/>
            </a:avLst>
          </a:prstGeom>
        </p:spPr>
        <p:txBody>
          <a:bodyPr/>
          <a:lstStyle/>
          <a:p>
            <a:endParaRPr lang="en-US"/>
          </a:p>
        </p:txBody>
      </p:sp>
      <p:sp>
        <p:nvSpPr>
          <p:cNvPr id="69" name="Text Placeholder 13">
            <a:extLst>
              <a:ext uri="{FF2B5EF4-FFF2-40B4-BE49-F238E27FC236}">
                <a16:creationId xmlns:a16="http://schemas.microsoft.com/office/drawing/2014/main" id="{617446A2-335E-FA67-5F42-D4725FC7CBE2}"/>
              </a:ext>
            </a:extLst>
          </p:cNvPr>
          <p:cNvSpPr>
            <a:spLocks noGrp="1"/>
          </p:cNvSpPr>
          <p:nvPr>
            <p:ph type="body" sz="quarter" idx="54"/>
          </p:nvPr>
        </p:nvSpPr>
        <p:spPr>
          <a:xfrm>
            <a:off x="9118632" y="2852808"/>
            <a:ext cx="2117728" cy="265549"/>
          </a:xfrm>
        </p:spPr>
        <p:txBody>
          <a:bodyPr>
            <a:normAutofit/>
          </a:bodyPr>
          <a:lstStyle>
            <a:lvl1pPr marL="0" indent="0" algn="l" defTabSz="914400" rtl="0" eaLnBrk="1" latinLnBrk="0" hangingPunct="1">
              <a:lnSpc>
                <a:spcPts val="1300"/>
              </a:lnSpc>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0" name="Text Placeholder 13">
            <a:extLst>
              <a:ext uri="{FF2B5EF4-FFF2-40B4-BE49-F238E27FC236}">
                <a16:creationId xmlns:a16="http://schemas.microsoft.com/office/drawing/2014/main" id="{0302C219-16AA-54E2-BC00-797AB6443E53}"/>
              </a:ext>
            </a:extLst>
          </p:cNvPr>
          <p:cNvSpPr>
            <a:spLocks noGrp="1"/>
          </p:cNvSpPr>
          <p:nvPr>
            <p:ph type="body" sz="quarter" idx="55"/>
          </p:nvPr>
        </p:nvSpPr>
        <p:spPr>
          <a:xfrm>
            <a:off x="9118632" y="2640105"/>
            <a:ext cx="2087895" cy="279371"/>
          </a:xfrm>
        </p:spPr>
        <p:txBody>
          <a:bodyPr>
            <a:noAutofit/>
          </a:bodyPr>
          <a:lstStyle>
            <a:lvl1pPr marL="0" indent="0" algn="l" defTabSz="914400" rtl="0" eaLnBrk="1" latinLnBrk="0" hangingPunct="1">
              <a:lnSpc>
                <a:spcPct val="1000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1" name="Text Placeholder 13">
            <a:extLst>
              <a:ext uri="{FF2B5EF4-FFF2-40B4-BE49-F238E27FC236}">
                <a16:creationId xmlns:a16="http://schemas.microsoft.com/office/drawing/2014/main" id="{347614C3-01A3-3649-7593-806BA7877C68}"/>
              </a:ext>
            </a:extLst>
          </p:cNvPr>
          <p:cNvSpPr>
            <a:spLocks noGrp="1"/>
          </p:cNvSpPr>
          <p:nvPr>
            <p:ph type="body" sz="quarter" idx="56"/>
          </p:nvPr>
        </p:nvSpPr>
        <p:spPr>
          <a:xfrm>
            <a:off x="9118632" y="4391031"/>
            <a:ext cx="2117728" cy="265549"/>
          </a:xfrm>
        </p:spPr>
        <p:txBody>
          <a:bodyPr>
            <a:normAutofit/>
          </a:bodyPr>
          <a:lstStyle>
            <a:lvl1pPr marL="0" indent="0" algn="l" defTabSz="914400" rtl="0" eaLnBrk="1" latinLnBrk="0" hangingPunct="1">
              <a:lnSpc>
                <a:spcPts val="1300"/>
              </a:lnSpc>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2" name="Text Placeholder 13">
            <a:extLst>
              <a:ext uri="{FF2B5EF4-FFF2-40B4-BE49-F238E27FC236}">
                <a16:creationId xmlns:a16="http://schemas.microsoft.com/office/drawing/2014/main" id="{7C735BFA-D48B-7842-0E88-3C568D335617}"/>
              </a:ext>
            </a:extLst>
          </p:cNvPr>
          <p:cNvSpPr>
            <a:spLocks noGrp="1"/>
          </p:cNvSpPr>
          <p:nvPr>
            <p:ph type="body" sz="quarter" idx="57"/>
          </p:nvPr>
        </p:nvSpPr>
        <p:spPr>
          <a:xfrm>
            <a:off x="9118632" y="4178328"/>
            <a:ext cx="2087895" cy="279371"/>
          </a:xfrm>
        </p:spPr>
        <p:txBody>
          <a:bodyPr>
            <a:noAutofit/>
          </a:bodyPr>
          <a:lstStyle>
            <a:lvl1pPr marL="0" indent="0" algn="l" defTabSz="914400" rtl="0" eaLnBrk="1" latinLnBrk="0" hangingPunct="1">
              <a:lnSpc>
                <a:spcPct val="1000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3" name="Text Placeholder 13">
            <a:extLst>
              <a:ext uri="{FF2B5EF4-FFF2-40B4-BE49-F238E27FC236}">
                <a16:creationId xmlns:a16="http://schemas.microsoft.com/office/drawing/2014/main" id="{EFB19472-F8C2-BCEE-B375-23C704067536}"/>
              </a:ext>
            </a:extLst>
          </p:cNvPr>
          <p:cNvSpPr>
            <a:spLocks noGrp="1"/>
          </p:cNvSpPr>
          <p:nvPr>
            <p:ph type="body" sz="quarter" idx="58"/>
          </p:nvPr>
        </p:nvSpPr>
        <p:spPr>
          <a:xfrm>
            <a:off x="9118632" y="5927725"/>
            <a:ext cx="2117728" cy="265549"/>
          </a:xfrm>
        </p:spPr>
        <p:txBody>
          <a:bodyPr>
            <a:normAutofit/>
          </a:bodyPr>
          <a:lstStyle>
            <a:lvl1pPr marL="0" indent="0" algn="l" defTabSz="914400" rtl="0" eaLnBrk="1" latinLnBrk="0" hangingPunct="1">
              <a:lnSpc>
                <a:spcPts val="1300"/>
              </a:lnSpc>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4" name="Text Placeholder 13">
            <a:extLst>
              <a:ext uri="{FF2B5EF4-FFF2-40B4-BE49-F238E27FC236}">
                <a16:creationId xmlns:a16="http://schemas.microsoft.com/office/drawing/2014/main" id="{8DABBB07-E763-D3AD-1907-8F29D95B64E9}"/>
              </a:ext>
            </a:extLst>
          </p:cNvPr>
          <p:cNvSpPr>
            <a:spLocks noGrp="1"/>
          </p:cNvSpPr>
          <p:nvPr>
            <p:ph type="body" sz="quarter" idx="59"/>
          </p:nvPr>
        </p:nvSpPr>
        <p:spPr>
          <a:xfrm>
            <a:off x="9118632" y="5715022"/>
            <a:ext cx="2087895" cy="279371"/>
          </a:xfrm>
        </p:spPr>
        <p:txBody>
          <a:bodyPr>
            <a:noAutofit/>
          </a:bodyPr>
          <a:lstStyle>
            <a:lvl1pPr marL="0" indent="0" algn="l" defTabSz="914400" rtl="0" eaLnBrk="1" latinLnBrk="0" hangingPunct="1">
              <a:lnSpc>
                <a:spcPct val="100000"/>
              </a:lnSpc>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7" name="Text Placeholder 13">
            <a:extLst>
              <a:ext uri="{FF2B5EF4-FFF2-40B4-BE49-F238E27FC236}">
                <a16:creationId xmlns:a16="http://schemas.microsoft.com/office/drawing/2014/main" id="{9D26B200-68A1-32A4-8909-7942EF8AF173}"/>
              </a:ext>
            </a:extLst>
          </p:cNvPr>
          <p:cNvSpPr>
            <a:spLocks noGrp="1"/>
          </p:cNvSpPr>
          <p:nvPr>
            <p:ph type="body" sz="quarter" idx="60"/>
          </p:nvPr>
        </p:nvSpPr>
        <p:spPr>
          <a:xfrm>
            <a:off x="3388787" y="1232186"/>
            <a:ext cx="2466975" cy="387064"/>
          </a:xfrm>
        </p:spPr>
        <p:txBody>
          <a:bodyPr>
            <a:noAutofit/>
          </a:bodyPr>
          <a:lstStyle>
            <a:lvl1pPr marL="0" indent="0" algn="l" defTabSz="914400" rtl="0" eaLnBrk="1" latinLnBrk="0" hangingPunct="1">
              <a:lnSpc>
                <a:spcPct val="100000"/>
              </a:lnSpc>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8" name="Text Placeholder 13">
            <a:extLst>
              <a:ext uri="{FF2B5EF4-FFF2-40B4-BE49-F238E27FC236}">
                <a16:creationId xmlns:a16="http://schemas.microsoft.com/office/drawing/2014/main" id="{65F14678-CBBC-248A-9813-C809257AC232}"/>
              </a:ext>
            </a:extLst>
          </p:cNvPr>
          <p:cNvSpPr>
            <a:spLocks noGrp="1"/>
          </p:cNvSpPr>
          <p:nvPr>
            <p:ph type="body" sz="quarter" idx="61"/>
          </p:nvPr>
        </p:nvSpPr>
        <p:spPr>
          <a:xfrm>
            <a:off x="6220905" y="1232186"/>
            <a:ext cx="2466975" cy="387064"/>
          </a:xfrm>
        </p:spPr>
        <p:txBody>
          <a:bodyPr>
            <a:noAutofit/>
          </a:bodyPr>
          <a:lstStyle>
            <a:lvl1pPr marL="0" indent="0" algn="l" defTabSz="914400" rtl="0" eaLnBrk="1" latinLnBrk="0" hangingPunct="1">
              <a:lnSpc>
                <a:spcPct val="100000"/>
              </a:lnSpc>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9" name="Text Placeholder 13">
            <a:extLst>
              <a:ext uri="{FF2B5EF4-FFF2-40B4-BE49-F238E27FC236}">
                <a16:creationId xmlns:a16="http://schemas.microsoft.com/office/drawing/2014/main" id="{54D863D6-3679-72CB-2BBC-1C3757E2B680}"/>
              </a:ext>
            </a:extLst>
          </p:cNvPr>
          <p:cNvSpPr>
            <a:spLocks noGrp="1"/>
          </p:cNvSpPr>
          <p:nvPr>
            <p:ph type="body" sz="quarter" idx="62"/>
          </p:nvPr>
        </p:nvSpPr>
        <p:spPr>
          <a:xfrm>
            <a:off x="9105900" y="1232186"/>
            <a:ext cx="2466975" cy="387064"/>
          </a:xfrm>
        </p:spPr>
        <p:txBody>
          <a:bodyPr>
            <a:noAutofit/>
          </a:bodyPr>
          <a:lstStyle>
            <a:lvl1pPr marL="0" indent="0" algn="l" defTabSz="914400" rtl="0" eaLnBrk="1" latinLnBrk="0" hangingPunct="1">
              <a:lnSpc>
                <a:spcPct val="100000"/>
              </a:lnSpc>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1444566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Picture Placeholder 95">
            <a:extLst>
              <a:ext uri="{FF2B5EF4-FFF2-40B4-BE49-F238E27FC236}">
                <a16:creationId xmlns:a16="http://schemas.microsoft.com/office/drawing/2014/main" id="{4DCC0155-2B23-9494-C8BE-CF545FBAB2FA}"/>
              </a:ext>
            </a:extLst>
          </p:cNvPr>
          <p:cNvSpPr>
            <a:spLocks noGrp="1"/>
          </p:cNvSpPr>
          <p:nvPr>
            <p:ph type="pic" sz="quarter" idx="31"/>
          </p:nvPr>
        </p:nvSpPr>
        <p:spPr>
          <a:xfrm>
            <a:off x="7162896" y="1219488"/>
            <a:ext cx="2133322" cy="2133322"/>
          </a:xfrm>
          <a:prstGeom prst="roundRect">
            <a:avLst>
              <a:gd name="adj" fmla="val 5754"/>
            </a:avLst>
          </a:prstGeom>
          <a:ln>
            <a:solidFill>
              <a:schemeClr val="bg1">
                <a:lumMod val="75000"/>
              </a:schemeClr>
            </a:solidFill>
          </a:ln>
        </p:spPr>
        <p:txBody>
          <a:bodyPr/>
          <a:lstStyle/>
          <a:p>
            <a:endParaRPr lang="en-US"/>
          </a:p>
        </p:txBody>
      </p:sp>
      <p:sp>
        <p:nvSpPr>
          <p:cNvPr id="14" name="Picture Placeholder 95">
            <a:extLst>
              <a:ext uri="{FF2B5EF4-FFF2-40B4-BE49-F238E27FC236}">
                <a16:creationId xmlns:a16="http://schemas.microsoft.com/office/drawing/2014/main" id="{4E9652A2-11D1-B3C2-0D28-DB7996B9F8AF}"/>
              </a:ext>
            </a:extLst>
          </p:cNvPr>
          <p:cNvSpPr>
            <a:spLocks noGrp="1"/>
          </p:cNvSpPr>
          <p:nvPr>
            <p:ph type="pic" sz="quarter" idx="32"/>
          </p:nvPr>
        </p:nvSpPr>
        <p:spPr>
          <a:xfrm>
            <a:off x="9423485" y="1219488"/>
            <a:ext cx="2133322" cy="2133322"/>
          </a:xfrm>
          <a:prstGeom prst="roundRect">
            <a:avLst>
              <a:gd name="adj" fmla="val 5754"/>
            </a:avLst>
          </a:prstGeom>
          <a:ln>
            <a:solidFill>
              <a:schemeClr val="bg1">
                <a:lumMod val="75000"/>
              </a:schemeClr>
            </a:solidFill>
          </a:ln>
        </p:spPr>
        <p:txBody>
          <a:bodyPr/>
          <a:lstStyle/>
          <a:p>
            <a:endParaRPr lang="en-US"/>
          </a:p>
        </p:txBody>
      </p:sp>
      <p:sp>
        <p:nvSpPr>
          <p:cNvPr id="15" name="Picture Placeholder 95">
            <a:extLst>
              <a:ext uri="{FF2B5EF4-FFF2-40B4-BE49-F238E27FC236}">
                <a16:creationId xmlns:a16="http://schemas.microsoft.com/office/drawing/2014/main" id="{B00FC5F8-2B18-FA33-043A-A8581DBE085A}"/>
              </a:ext>
            </a:extLst>
          </p:cNvPr>
          <p:cNvSpPr>
            <a:spLocks noGrp="1"/>
          </p:cNvSpPr>
          <p:nvPr>
            <p:ph type="pic" sz="quarter" idx="33"/>
          </p:nvPr>
        </p:nvSpPr>
        <p:spPr>
          <a:xfrm>
            <a:off x="9423485" y="3479794"/>
            <a:ext cx="2133322" cy="2133322"/>
          </a:xfrm>
          <a:prstGeom prst="roundRect">
            <a:avLst>
              <a:gd name="adj" fmla="val 5754"/>
            </a:avLst>
          </a:prstGeom>
          <a:ln>
            <a:solidFill>
              <a:schemeClr val="bg1">
                <a:lumMod val="75000"/>
              </a:schemeClr>
            </a:solidFill>
          </a:ln>
        </p:spPr>
        <p:txBody>
          <a:bodyPr/>
          <a:lstStyle/>
          <a:p>
            <a:endParaRPr lang="en-US"/>
          </a:p>
        </p:txBody>
      </p:sp>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47675" y="355600"/>
            <a:ext cx="5781674" cy="8255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5" name="Text Placeholder 13">
            <a:extLst>
              <a:ext uri="{FF2B5EF4-FFF2-40B4-BE49-F238E27FC236}">
                <a16:creationId xmlns:a16="http://schemas.microsoft.com/office/drawing/2014/main" id="{69FA211C-C613-AF5E-4068-ADEB399CBCCE}"/>
              </a:ext>
            </a:extLst>
          </p:cNvPr>
          <p:cNvSpPr>
            <a:spLocks noGrp="1"/>
          </p:cNvSpPr>
          <p:nvPr>
            <p:ph type="body" sz="quarter" idx="27"/>
          </p:nvPr>
        </p:nvSpPr>
        <p:spPr>
          <a:xfrm>
            <a:off x="447675" y="1294676"/>
            <a:ext cx="5781675" cy="4756168"/>
          </a:xfrm>
        </p:spPr>
        <p:txBody>
          <a:bodyPr>
            <a:normAutofit/>
          </a:bodyPr>
          <a:lstStyle>
            <a:lvl1pPr marL="284400" indent="-284400" algn="l" defTabSz="914400" rtl="0" eaLnBrk="1" latinLnBrk="0" hangingPunct="1">
              <a:lnSpc>
                <a:spcPct val="100000"/>
              </a:lnSpc>
              <a:spcBef>
                <a:spcPts val="600"/>
              </a:spcBef>
              <a:buClr>
                <a:srgbClr val="0240A1"/>
              </a:buClr>
              <a:buFont typeface="Arial" panose="020B0604020202020204" pitchFamily="34" charset="0"/>
              <a:buChar char="•"/>
              <a:defRPr lang="en-US" sz="16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20" name="Picture Placeholder 95">
            <a:extLst>
              <a:ext uri="{FF2B5EF4-FFF2-40B4-BE49-F238E27FC236}">
                <a16:creationId xmlns:a16="http://schemas.microsoft.com/office/drawing/2014/main" id="{00B72AB9-37AA-D42D-50FA-63DF8CE7F72E}"/>
              </a:ext>
            </a:extLst>
          </p:cNvPr>
          <p:cNvSpPr>
            <a:spLocks noGrp="1"/>
          </p:cNvSpPr>
          <p:nvPr>
            <p:ph type="pic" sz="quarter" idx="34"/>
          </p:nvPr>
        </p:nvSpPr>
        <p:spPr>
          <a:xfrm>
            <a:off x="7162896" y="3479794"/>
            <a:ext cx="2133322" cy="2133322"/>
          </a:xfrm>
          <a:prstGeom prst="roundRect">
            <a:avLst>
              <a:gd name="adj" fmla="val 5754"/>
            </a:avLst>
          </a:prstGeom>
          <a:ln>
            <a:solidFill>
              <a:schemeClr val="bg1">
                <a:lumMod val="75000"/>
              </a:schemeClr>
            </a:solidFill>
          </a:ln>
        </p:spPr>
        <p:txBody>
          <a:bodyPr/>
          <a:lstStyle/>
          <a:p>
            <a:endParaRPr lang="en-US"/>
          </a:p>
        </p:txBody>
      </p:sp>
    </p:spTree>
    <p:extLst>
      <p:ext uri="{BB962C8B-B14F-4D97-AF65-F5344CB8AC3E}">
        <p14:creationId xmlns:p14="http://schemas.microsoft.com/office/powerpoint/2010/main" val="2803831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Picture Placeholder 95">
            <a:extLst>
              <a:ext uri="{FF2B5EF4-FFF2-40B4-BE49-F238E27FC236}">
                <a16:creationId xmlns:a16="http://schemas.microsoft.com/office/drawing/2014/main" id="{4E9652A2-11D1-B3C2-0D28-DB7996B9F8AF}"/>
              </a:ext>
            </a:extLst>
          </p:cNvPr>
          <p:cNvSpPr>
            <a:spLocks noGrp="1"/>
          </p:cNvSpPr>
          <p:nvPr>
            <p:ph type="pic" sz="quarter" idx="32"/>
          </p:nvPr>
        </p:nvSpPr>
        <p:spPr>
          <a:xfrm>
            <a:off x="7153275" y="1219488"/>
            <a:ext cx="4407408" cy="2133322"/>
          </a:xfrm>
          <a:prstGeom prst="roundRect">
            <a:avLst>
              <a:gd name="adj" fmla="val 5754"/>
            </a:avLst>
          </a:prstGeom>
          <a:ln>
            <a:solidFill>
              <a:schemeClr val="bg1">
                <a:lumMod val="75000"/>
              </a:schemeClr>
            </a:solidFill>
          </a:ln>
        </p:spPr>
        <p:txBody>
          <a:bodyPr/>
          <a:lstStyle/>
          <a:p>
            <a:endParaRPr lang="en-US"/>
          </a:p>
        </p:txBody>
      </p:sp>
      <p:sp>
        <p:nvSpPr>
          <p:cNvPr id="10" name="Picture Placeholder 95">
            <a:extLst>
              <a:ext uri="{FF2B5EF4-FFF2-40B4-BE49-F238E27FC236}">
                <a16:creationId xmlns:a16="http://schemas.microsoft.com/office/drawing/2014/main" id="{00B72AB9-37AA-D42D-50FA-63DF8CE7F72E}"/>
              </a:ext>
            </a:extLst>
          </p:cNvPr>
          <p:cNvSpPr>
            <a:spLocks noGrp="1"/>
          </p:cNvSpPr>
          <p:nvPr>
            <p:ph type="pic" sz="quarter" idx="34"/>
          </p:nvPr>
        </p:nvSpPr>
        <p:spPr>
          <a:xfrm>
            <a:off x="7162896" y="3479794"/>
            <a:ext cx="4407408" cy="2133322"/>
          </a:xfrm>
          <a:prstGeom prst="roundRect">
            <a:avLst>
              <a:gd name="adj" fmla="val 5754"/>
            </a:avLst>
          </a:prstGeom>
          <a:ln>
            <a:solidFill>
              <a:schemeClr val="bg1">
                <a:lumMod val="75000"/>
              </a:schemeClr>
            </a:solidFill>
          </a:ln>
        </p:spPr>
        <p:txBody>
          <a:bodyPr/>
          <a:lstStyle/>
          <a:p>
            <a:endParaRPr lang="en-US"/>
          </a:p>
        </p:txBody>
      </p:sp>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47674" y="355600"/>
            <a:ext cx="5781675" cy="8255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5" name="Text Placeholder 13">
            <a:extLst>
              <a:ext uri="{FF2B5EF4-FFF2-40B4-BE49-F238E27FC236}">
                <a16:creationId xmlns:a16="http://schemas.microsoft.com/office/drawing/2014/main" id="{69FA211C-C613-AF5E-4068-ADEB399CBCCE}"/>
              </a:ext>
            </a:extLst>
          </p:cNvPr>
          <p:cNvSpPr>
            <a:spLocks noGrp="1"/>
          </p:cNvSpPr>
          <p:nvPr>
            <p:ph type="body" sz="quarter" idx="27"/>
          </p:nvPr>
        </p:nvSpPr>
        <p:spPr>
          <a:xfrm>
            <a:off x="447675" y="1294676"/>
            <a:ext cx="5781675" cy="4902924"/>
          </a:xfrm>
        </p:spPr>
        <p:txBody>
          <a:bodyPr>
            <a:normAutofit/>
          </a:bodyPr>
          <a:lstStyle>
            <a:lvl1pPr marL="284400" indent="-284400" algn="l" defTabSz="914400" rtl="0" eaLnBrk="1" latinLnBrk="0" hangingPunct="1">
              <a:lnSpc>
                <a:spcPct val="100000"/>
              </a:lnSpc>
              <a:spcBef>
                <a:spcPts val="600"/>
              </a:spcBef>
              <a:buClr>
                <a:srgbClr val="0240A1"/>
              </a:buClr>
              <a:buFont typeface="Arial" panose="020B0604020202020204" pitchFamily="34" charset="0"/>
              <a:buChar char="•"/>
              <a:defRPr lang="en-US" sz="16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345457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47675" y="355600"/>
            <a:ext cx="4787900" cy="7493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5" name="Text Placeholder 13">
            <a:extLst>
              <a:ext uri="{FF2B5EF4-FFF2-40B4-BE49-F238E27FC236}">
                <a16:creationId xmlns:a16="http://schemas.microsoft.com/office/drawing/2014/main" id="{69FA211C-C613-AF5E-4068-ADEB399CBCCE}"/>
              </a:ext>
            </a:extLst>
          </p:cNvPr>
          <p:cNvSpPr>
            <a:spLocks noGrp="1"/>
          </p:cNvSpPr>
          <p:nvPr>
            <p:ph type="body" sz="quarter" idx="27"/>
          </p:nvPr>
        </p:nvSpPr>
        <p:spPr>
          <a:xfrm>
            <a:off x="546100" y="4700170"/>
            <a:ext cx="2457450" cy="105293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pic>
        <p:nvPicPr>
          <p:cNvPr id="16" name="Image 0" descr=" ">
            <a:extLst>
              <a:ext uri="{FF2B5EF4-FFF2-40B4-BE49-F238E27FC236}">
                <a16:creationId xmlns:a16="http://schemas.microsoft.com/office/drawing/2014/main" id="{7B48CF81-D2F9-A386-3E43-19EC164132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8484" y="1383018"/>
            <a:ext cx="6350" cy="4812673"/>
          </a:xfrm>
          <a:prstGeom prst="rect">
            <a:avLst/>
          </a:prstGeom>
        </p:spPr>
      </p:pic>
      <p:pic>
        <p:nvPicPr>
          <p:cNvPr id="17" name="Image 1" descr=" ">
            <a:extLst>
              <a:ext uri="{FF2B5EF4-FFF2-40B4-BE49-F238E27FC236}">
                <a16:creationId xmlns:a16="http://schemas.microsoft.com/office/drawing/2014/main" id="{56DD37AD-239C-FB24-EFD4-5541697DD8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5969" y="1383018"/>
            <a:ext cx="6350" cy="4812673"/>
          </a:xfrm>
          <a:prstGeom prst="rect">
            <a:avLst/>
          </a:prstGeom>
        </p:spPr>
      </p:pic>
      <p:pic>
        <p:nvPicPr>
          <p:cNvPr id="18" name="Image 2" descr=" ">
            <a:extLst>
              <a:ext uri="{FF2B5EF4-FFF2-40B4-BE49-F238E27FC236}">
                <a16:creationId xmlns:a16="http://schemas.microsoft.com/office/drawing/2014/main" id="{92A306CE-DC36-0EF6-0DB2-D7ADD54315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53454" y="1383018"/>
            <a:ext cx="6350" cy="4812673"/>
          </a:xfrm>
          <a:prstGeom prst="rect">
            <a:avLst/>
          </a:prstGeom>
        </p:spPr>
      </p:pic>
      <p:pic>
        <p:nvPicPr>
          <p:cNvPr id="23" name="Image 4" descr=" ">
            <a:extLst>
              <a:ext uri="{FF2B5EF4-FFF2-40B4-BE49-F238E27FC236}">
                <a16:creationId xmlns:a16="http://schemas.microsoft.com/office/drawing/2014/main" id="{EF9E0BEF-3AE2-B8EA-A585-ADB0209361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997" y="4147793"/>
            <a:ext cx="2349488" cy="6349"/>
          </a:xfrm>
          <a:prstGeom prst="rect">
            <a:avLst/>
          </a:prstGeom>
        </p:spPr>
      </p:pic>
      <p:pic>
        <p:nvPicPr>
          <p:cNvPr id="24" name="Image 6" descr=" ">
            <a:extLst>
              <a:ext uri="{FF2B5EF4-FFF2-40B4-BE49-F238E27FC236}">
                <a16:creationId xmlns:a16="http://schemas.microsoft.com/office/drawing/2014/main" id="{2E0A583C-F6A9-8E4F-B43D-75BD62D046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492482" y="4147793"/>
            <a:ext cx="2349488" cy="6349"/>
          </a:xfrm>
          <a:prstGeom prst="rect">
            <a:avLst/>
          </a:prstGeom>
        </p:spPr>
      </p:pic>
      <p:pic>
        <p:nvPicPr>
          <p:cNvPr id="25" name="Image 8" descr=" ">
            <a:extLst>
              <a:ext uri="{FF2B5EF4-FFF2-40B4-BE49-F238E27FC236}">
                <a16:creationId xmlns:a16="http://schemas.microsoft.com/office/drawing/2014/main" id="{E7DD6216-E86F-3AC7-6B05-2690A9B1DC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349967" y="4147793"/>
            <a:ext cx="2349488" cy="6349"/>
          </a:xfrm>
          <a:prstGeom prst="rect">
            <a:avLst/>
          </a:prstGeom>
        </p:spPr>
      </p:pic>
      <p:pic>
        <p:nvPicPr>
          <p:cNvPr id="26" name="Image 10" descr=" ">
            <a:extLst>
              <a:ext uri="{FF2B5EF4-FFF2-40B4-BE49-F238E27FC236}">
                <a16:creationId xmlns:a16="http://schemas.microsoft.com/office/drawing/2014/main" id="{C2EE9FB7-697D-5437-918D-2089BECF39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07452" y="4147793"/>
            <a:ext cx="2349488" cy="6349"/>
          </a:xfrm>
          <a:prstGeom prst="rect">
            <a:avLst/>
          </a:prstGeom>
        </p:spPr>
      </p:pic>
      <p:sp>
        <p:nvSpPr>
          <p:cNvPr id="27" name="Text Placeholder 13">
            <a:extLst>
              <a:ext uri="{FF2B5EF4-FFF2-40B4-BE49-F238E27FC236}">
                <a16:creationId xmlns:a16="http://schemas.microsoft.com/office/drawing/2014/main" id="{44D9EA8C-6ED1-5230-14CF-BF24CA07011A}"/>
              </a:ext>
            </a:extLst>
          </p:cNvPr>
          <p:cNvSpPr>
            <a:spLocks noGrp="1"/>
          </p:cNvSpPr>
          <p:nvPr>
            <p:ph type="body" sz="quarter" idx="28"/>
          </p:nvPr>
        </p:nvSpPr>
        <p:spPr>
          <a:xfrm>
            <a:off x="546100" y="4370113"/>
            <a:ext cx="2457450" cy="317500"/>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28" name="Text Placeholder 13">
            <a:extLst>
              <a:ext uri="{FF2B5EF4-FFF2-40B4-BE49-F238E27FC236}">
                <a16:creationId xmlns:a16="http://schemas.microsoft.com/office/drawing/2014/main" id="{043F06DB-679E-B4EE-A91F-2E76852821CE}"/>
              </a:ext>
            </a:extLst>
          </p:cNvPr>
          <p:cNvSpPr>
            <a:spLocks noGrp="1"/>
          </p:cNvSpPr>
          <p:nvPr>
            <p:ph type="body" sz="quarter" idx="29"/>
          </p:nvPr>
        </p:nvSpPr>
        <p:spPr>
          <a:xfrm>
            <a:off x="546100" y="3081131"/>
            <a:ext cx="2457450" cy="1034982"/>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29" name="Picture Placeholder 95">
            <a:extLst>
              <a:ext uri="{FF2B5EF4-FFF2-40B4-BE49-F238E27FC236}">
                <a16:creationId xmlns:a16="http://schemas.microsoft.com/office/drawing/2014/main" id="{1DA712B6-A12F-65DD-1E15-174AAB66BF06}"/>
              </a:ext>
            </a:extLst>
          </p:cNvPr>
          <p:cNvSpPr>
            <a:spLocks noGrp="1"/>
          </p:cNvSpPr>
          <p:nvPr>
            <p:ph type="pic" sz="quarter" idx="32"/>
          </p:nvPr>
        </p:nvSpPr>
        <p:spPr>
          <a:xfrm>
            <a:off x="634997" y="1413554"/>
            <a:ext cx="1409692" cy="1407262"/>
          </a:xfrm>
          <a:prstGeom prst="roundRect">
            <a:avLst>
              <a:gd name="adj" fmla="val 5754"/>
            </a:avLst>
          </a:prstGeom>
        </p:spPr>
        <p:txBody>
          <a:bodyPr/>
          <a:lstStyle/>
          <a:p>
            <a:endParaRPr lang="en-US"/>
          </a:p>
        </p:txBody>
      </p:sp>
      <p:sp>
        <p:nvSpPr>
          <p:cNvPr id="30" name="Text Placeholder 13">
            <a:extLst>
              <a:ext uri="{FF2B5EF4-FFF2-40B4-BE49-F238E27FC236}">
                <a16:creationId xmlns:a16="http://schemas.microsoft.com/office/drawing/2014/main" id="{9852791F-2E90-07E0-E052-9E8D65467431}"/>
              </a:ext>
            </a:extLst>
          </p:cNvPr>
          <p:cNvSpPr>
            <a:spLocks noGrp="1"/>
          </p:cNvSpPr>
          <p:nvPr>
            <p:ph type="body" sz="quarter" idx="33"/>
          </p:nvPr>
        </p:nvSpPr>
        <p:spPr>
          <a:xfrm>
            <a:off x="3368384" y="4700170"/>
            <a:ext cx="2457450" cy="105293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1" name="Text Placeholder 13">
            <a:extLst>
              <a:ext uri="{FF2B5EF4-FFF2-40B4-BE49-F238E27FC236}">
                <a16:creationId xmlns:a16="http://schemas.microsoft.com/office/drawing/2014/main" id="{E3131A7F-30D2-8048-DCF1-D6EB72044CA1}"/>
              </a:ext>
            </a:extLst>
          </p:cNvPr>
          <p:cNvSpPr>
            <a:spLocks noGrp="1"/>
          </p:cNvSpPr>
          <p:nvPr>
            <p:ph type="body" sz="quarter" idx="34"/>
          </p:nvPr>
        </p:nvSpPr>
        <p:spPr>
          <a:xfrm>
            <a:off x="3368384" y="4370113"/>
            <a:ext cx="2457450" cy="317500"/>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2" name="Text Placeholder 13">
            <a:extLst>
              <a:ext uri="{FF2B5EF4-FFF2-40B4-BE49-F238E27FC236}">
                <a16:creationId xmlns:a16="http://schemas.microsoft.com/office/drawing/2014/main" id="{4308C436-9AE6-C7AB-2D6B-0BF4ACD3DB4D}"/>
              </a:ext>
            </a:extLst>
          </p:cNvPr>
          <p:cNvSpPr>
            <a:spLocks noGrp="1"/>
          </p:cNvSpPr>
          <p:nvPr>
            <p:ph type="body" sz="quarter" idx="35"/>
          </p:nvPr>
        </p:nvSpPr>
        <p:spPr>
          <a:xfrm>
            <a:off x="3368384" y="3081131"/>
            <a:ext cx="2457450" cy="1034982"/>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3" name="Picture Placeholder 95">
            <a:extLst>
              <a:ext uri="{FF2B5EF4-FFF2-40B4-BE49-F238E27FC236}">
                <a16:creationId xmlns:a16="http://schemas.microsoft.com/office/drawing/2014/main" id="{8BC8DD89-ACB0-EC93-4220-EC6E44199953}"/>
              </a:ext>
            </a:extLst>
          </p:cNvPr>
          <p:cNvSpPr>
            <a:spLocks noGrp="1"/>
          </p:cNvSpPr>
          <p:nvPr>
            <p:ph type="pic" sz="quarter" idx="36"/>
          </p:nvPr>
        </p:nvSpPr>
        <p:spPr>
          <a:xfrm>
            <a:off x="3457281" y="1413554"/>
            <a:ext cx="1409692" cy="1407262"/>
          </a:xfrm>
          <a:prstGeom prst="roundRect">
            <a:avLst>
              <a:gd name="adj" fmla="val 5754"/>
            </a:avLst>
          </a:prstGeom>
        </p:spPr>
        <p:txBody>
          <a:bodyPr/>
          <a:lstStyle/>
          <a:p>
            <a:endParaRPr lang="en-US"/>
          </a:p>
        </p:txBody>
      </p:sp>
      <p:sp>
        <p:nvSpPr>
          <p:cNvPr id="34" name="Text Placeholder 13">
            <a:extLst>
              <a:ext uri="{FF2B5EF4-FFF2-40B4-BE49-F238E27FC236}">
                <a16:creationId xmlns:a16="http://schemas.microsoft.com/office/drawing/2014/main" id="{79E169A5-84B8-1E80-B3C3-BE8FDC9F3E10}"/>
              </a:ext>
            </a:extLst>
          </p:cNvPr>
          <p:cNvSpPr>
            <a:spLocks noGrp="1"/>
          </p:cNvSpPr>
          <p:nvPr>
            <p:ph type="body" sz="quarter" idx="37"/>
          </p:nvPr>
        </p:nvSpPr>
        <p:spPr>
          <a:xfrm>
            <a:off x="6266470" y="4700170"/>
            <a:ext cx="2457450" cy="105293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5" name="Text Placeholder 13">
            <a:extLst>
              <a:ext uri="{FF2B5EF4-FFF2-40B4-BE49-F238E27FC236}">
                <a16:creationId xmlns:a16="http://schemas.microsoft.com/office/drawing/2014/main" id="{5DC943E4-6BE1-5437-EC04-B2D5BD21C80C}"/>
              </a:ext>
            </a:extLst>
          </p:cNvPr>
          <p:cNvSpPr>
            <a:spLocks noGrp="1"/>
          </p:cNvSpPr>
          <p:nvPr>
            <p:ph type="body" sz="quarter" idx="38"/>
          </p:nvPr>
        </p:nvSpPr>
        <p:spPr>
          <a:xfrm>
            <a:off x="6266470" y="4370113"/>
            <a:ext cx="2457450" cy="317500"/>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6" name="Text Placeholder 13">
            <a:extLst>
              <a:ext uri="{FF2B5EF4-FFF2-40B4-BE49-F238E27FC236}">
                <a16:creationId xmlns:a16="http://schemas.microsoft.com/office/drawing/2014/main" id="{97BC8878-EBCF-EA23-7C47-2E9F61C334DA}"/>
              </a:ext>
            </a:extLst>
          </p:cNvPr>
          <p:cNvSpPr>
            <a:spLocks noGrp="1"/>
          </p:cNvSpPr>
          <p:nvPr>
            <p:ph type="body" sz="quarter" idx="39"/>
          </p:nvPr>
        </p:nvSpPr>
        <p:spPr>
          <a:xfrm>
            <a:off x="6266470" y="3081131"/>
            <a:ext cx="2457450" cy="1034982"/>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7" name="Picture Placeholder 95">
            <a:extLst>
              <a:ext uri="{FF2B5EF4-FFF2-40B4-BE49-F238E27FC236}">
                <a16:creationId xmlns:a16="http://schemas.microsoft.com/office/drawing/2014/main" id="{4205A23D-391B-CC60-9385-8AEC426B146F}"/>
              </a:ext>
            </a:extLst>
          </p:cNvPr>
          <p:cNvSpPr>
            <a:spLocks noGrp="1"/>
          </p:cNvSpPr>
          <p:nvPr>
            <p:ph type="pic" sz="quarter" idx="40"/>
          </p:nvPr>
        </p:nvSpPr>
        <p:spPr>
          <a:xfrm>
            <a:off x="6355367" y="1413554"/>
            <a:ext cx="1409692" cy="1407262"/>
          </a:xfrm>
          <a:prstGeom prst="roundRect">
            <a:avLst>
              <a:gd name="adj" fmla="val 5754"/>
            </a:avLst>
          </a:prstGeom>
        </p:spPr>
        <p:txBody>
          <a:bodyPr/>
          <a:lstStyle/>
          <a:p>
            <a:endParaRPr lang="en-US"/>
          </a:p>
        </p:txBody>
      </p:sp>
      <p:sp>
        <p:nvSpPr>
          <p:cNvPr id="38" name="Text Placeholder 13">
            <a:extLst>
              <a:ext uri="{FF2B5EF4-FFF2-40B4-BE49-F238E27FC236}">
                <a16:creationId xmlns:a16="http://schemas.microsoft.com/office/drawing/2014/main" id="{60BD923E-42C3-AF97-6789-BF89BB7ABAED}"/>
              </a:ext>
            </a:extLst>
          </p:cNvPr>
          <p:cNvSpPr>
            <a:spLocks noGrp="1"/>
          </p:cNvSpPr>
          <p:nvPr>
            <p:ph type="body" sz="quarter" idx="41"/>
          </p:nvPr>
        </p:nvSpPr>
        <p:spPr>
          <a:xfrm>
            <a:off x="9114935" y="4700170"/>
            <a:ext cx="2457450" cy="105293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9" name="Text Placeholder 13">
            <a:extLst>
              <a:ext uri="{FF2B5EF4-FFF2-40B4-BE49-F238E27FC236}">
                <a16:creationId xmlns:a16="http://schemas.microsoft.com/office/drawing/2014/main" id="{859526B9-4A3E-D23D-C941-9698DD0E54C6}"/>
              </a:ext>
            </a:extLst>
          </p:cNvPr>
          <p:cNvSpPr>
            <a:spLocks noGrp="1"/>
          </p:cNvSpPr>
          <p:nvPr>
            <p:ph type="body" sz="quarter" idx="42"/>
          </p:nvPr>
        </p:nvSpPr>
        <p:spPr>
          <a:xfrm>
            <a:off x="9114935" y="4370113"/>
            <a:ext cx="2457450" cy="317500"/>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40" name="Text Placeholder 13">
            <a:extLst>
              <a:ext uri="{FF2B5EF4-FFF2-40B4-BE49-F238E27FC236}">
                <a16:creationId xmlns:a16="http://schemas.microsoft.com/office/drawing/2014/main" id="{DE3FDD9B-C108-3912-E259-343DD32AE2B4}"/>
              </a:ext>
            </a:extLst>
          </p:cNvPr>
          <p:cNvSpPr>
            <a:spLocks noGrp="1"/>
          </p:cNvSpPr>
          <p:nvPr>
            <p:ph type="body" sz="quarter" idx="43"/>
          </p:nvPr>
        </p:nvSpPr>
        <p:spPr>
          <a:xfrm>
            <a:off x="9114935" y="3081131"/>
            <a:ext cx="2457450" cy="1034982"/>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41" name="Picture Placeholder 95">
            <a:extLst>
              <a:ext uri="{FF2B5EF4-FFF2-40B4-BE49-F238E27FC236}">
                <a16:creationId xmlns:a16="http://schemas.microsoft.com/office/drawing/2014/main" id="{5DFCF989-9FF7-58E0-D848-DF5BEE4FF4DF}"/>
              </a:ext>
            </a:extLst>
          </p:cNvPr>
          <p:cNvSpPr>
            <a:spLocks noGrp="1"/>
          </p:cNvSpPr>
          <p:nvPr>
            <p:ph type="pic" sz="quarter" idx="44"/>
          </p:nvPr>
        </p:nvSpPr>
        <p:spPr>
          <a:xfrm>
            <a:off x="9203832" y="1413554"/>
            <a:ext cx="1409692" cy="1407262"/>
          </a:xfrm>
          <a:prstGeom prst="roundRect">
            <a:avLst>
              <a:gd name="adj" fmla="val 5754"/>
            </a:avLst>
          </a:prstGeom>
        </p:spPr>
        <p:txBody>
          <a:bodyPr/>
          <a:lstStyle/>
          <a:p>
            <a:endParaRPr lang="en-US"/>
          </a:p>
        </p:txBody>
      </p:sp>
    </p:spTree>
    <p:extLst>
      <p:ext uri="{BB962C8B-B14F-4D97-AF65-F5344CB8AC3E}">
        <p14:creationId xmlns:p14="http://schemas.microsoft.com/office/powerpoint/2010/main" val="915249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47675" y="355600"/>
            <a:ext cx="4787900" cy="7493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5" name="Text Placeholder 13">
            <a:extLst>
              <a:ext uri="{FF2B5EF4-FFF2-40B4-BE49-F238E27FC236}">
                <a16:creationId xmlns:a16="http://schemas.microsoft.com/office/drawing/2014/main" id="{69FA211C-C613-AF5E-4068-ADEB399CBCCE}"/>
              </a:ext>
            </a:extLst>
          </p:cNvPr>
          <p:cNvSpPr>
            <a:spLocks noGrp="1"/>
          </p:cNvSpPr>
          <p:nvPr>
            <p:ph type="body" sz="quarter" idx="27"/>
          </p:nvPr>
        </p:nvSpPr>
        <p:spPr>
          <a:xfrm>
            <a:off x="460375" y="4535070"/>
            <a:ext cx="1860550" cy="163713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pic>
        <p:nvPicPr>
          <p:cNvPr id="16" name="Image 0" descr=" ">
            <a:extLst>
              <a:ext uri="{FF2B5EF4-FFF2-40B4-BE49-F238E27FC236}">
                <a16:creationId xmlns:a16="http://schemas.microsoft.com/office/drawing/2014/main" id="{7B48CF81-D2F9-A386-3E43-19EC164132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4109" y="1383018"/>
            <a:ext cx="6350" cy="4812673"/>
          </a:xfrm>
          <a:prstGeom prst="rect">
            <a:avLst/>
          </a:prstGeom>
        </p:spPr>
      </p:pic>
      <p:pic>
        <p:nvPicPr>
          <p:cNvPr id="23" name="Image 4" descr=" ">
            <a:extLst>
              <a:ext uri="{FF2B5EF4-FFF2-40B4-BE49-F238E27FC236}">
                <a16:creationId xmlns:a16="http://schemas.microsoft.com/office/drawing/2014/main" id="{EF9E0BEF-3AE2-B8EA-A585-ADB0209361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9272" y="3982693"/>
            <a:ext cx="1773936" cy="4794"/>
          </a:xfrm>
          <a:prstGeom prst="rect">
            <a:avLst/>
          </a:prstGeom>
        </p:spPr>
      </p:pic>
      <p:sp>
        <p:nvSpPr>
          <p:cNvPr id="27" name="Text Placeholder 13">
            <a:extLst>
              <a:ext uri="{FF2B5EF4-FFF2-40B4-BE49-F238E27FC236}">
                <a16:creationId xmlns:a16="http://schemas.microsoft.com/office/drawing/2014/main" id="{44D9EA8C-6ED1-5230-14CF-BF24CA07011A}"/>
              </a:ext>
            </a:extLst>
          </p:cNvPr>
          <p:cNvSpPr>
            <a:spLocks noGrp="1"/>
          </p:cNvSpPr>
          <p:nvPr>
            <p:ph type="body" sz="quarter" idx="28"/>
          </p:nvPr>
        </p:nvSpPr>
        <p:spPr>
          <a:xfrm>
            <a:off x="460375" y="4205013"/>
            <a:ext cx="1860550" cy="317500"/>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28" name="Text Placeholder 13">
            <a:extLst>
              <a:ext uri="{FF2B5EF4-FFF2-40B4-BE49-F238E27FC236}">
                <a16:creationId xmlns:a16="http://schemas.microsoft.com/office/drawing/2014/main" id="{043F06DB-679E-B4EE-A91F-2E76852821CE}"/>
              </a:ext>
            </a:extLst>
          </p:cNvPr>
          <p:cNvSpPr>
            <a:spLocks noGrp="1"/>
          </p:cNvSpPr>
          <p:nvPr>
            <p:ph type="body" sz="quarter" idx="29"/>
          </p:nvPr>
        </p:nvSpPr>
        <p:spPr>
          <a:xfrm>
            <a:off x="460375" y="3081131"/>
            <a:ext cx="1860550" cy="855869"/>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29" name="Picture Placeholder 95">
            <a:extLst>
              <a:ext uri="{FF2B5EF4-FFF2-40B4-BE49-F238E27FC236}">
                <a16:creationId xmlns:a16="http://schemas.microsoft.com/office/drawing/2014/main" id="{1DA712B6-A12F-65DD-1E15-174AAB66BF06}"/>
              </a:ext>
            </a:extLst>
          </p:cNvPr>
          <p:cNvSpPr>
            <a:spLocks noGrp="1"/>
          </p:cNvSpPr>
          <p:nvPr>
            <p:ph type="pic" sz="quarter" idx="32"/>
          </p:nvPr>
        </p:nvSpPr>
        <p:spPr>
          <a:xfrm>
            <a:off x="549272" y="1413554"/>
            <a:ext cx="1102947" cy="1101046"/>
          </a:xfrm>
          <a:prstGeom prst="roundRect">
            <a:avLst>
              <a:gd name="adj" fmla="val 5754"/>
            </a:avLst>
          </a:prstGeom>
        </p:spPr>
        <p:txBody>
          <a:bodyPr/>
          <a:lstStyle/>
          <a:p>
            <a:endParaRPr lang="en-US"/>
          </a:p>
        </p:txBody>
      </p:sp>
      <p:sp>
        <p:nvSpPr>
          <p:cNvPr id="49" name="Text Placeholder 13">
            <a:extLst>
              <a:ext uri="{FF2B5EF4-FFF2-40B4-BE49-F238E27FC236}">
                <a16:creationId xmlns:a16="http://schemas.microsoft.com/office/drawing/2014/main" id="{53BCD63E-DCB1-727F-CA09-DF3B4BA45CC2}"/>
              </a:ext>
            </a:extLst>
          </p:cNvPr>
          <p:cNvSpPr>
            <a:spLocks noGrp="1"/>
          </p:cNvSpPr>
          <p:nvPr>
            <p:ph type="body" sz="quarter" idx="33"/>
          </p:nvPr>
        </p:nvSpPr>
        <p:spPr>
          <a:xfrm>
            <a:off x="2730503" y="4535070"/>
            <a:ext cx="1860550" cy="163713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pic>
        <p:nvPicPr>
          <p:cNvPr id="50" name="Image 0" descr=" ">
            <a:extLst>
              <a:ext uri="{FF2B5EF4-FFF2-40B4-BE49-F238E27FC236}">
                <a16:creationId xmlns:a16="http://schemas.microsoft.com/office/drawing/2014/main" id="{87191818-666D-D059-61B0-FDE840ADB1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37" y="1383018"/>
            <a:ext cx="6350" cy="4812673"/>
          </a:xfrm>
          <a:prstGeom prst="rect">
            <a:avLst/>
          </a:prstGeom>
        </p:spPr>
      </p:pic>
      <p:pic>
        <p:nvPicPr>
          <p:cNvPr id="51" name="Image 4" descr=" ">
            <a:extLst>
              <a:ext uri="{FF2B5EF4-FFF2-40B4-BE49-F238E27FC236}">
                <a16:creationId xmlns:a16="http://schemas.microsoft.com/office/drawing/2014/main" id="{CF79D8B7-8AA2-8F5F-62A3-7151C6D3CE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19400" y="3982693"/>
            <a:ext cx="1773936" cy="4794"/>
          </a:xfrm>
          <a:prstGeom prst="rect">
            <a:avLst/>
          </a:prstGeom>
        </p:spPr>
      </p:pic>
      <p:sp>
        <p:nvSpPr>
          <p:cNvPr id="52" name="Text Placeholder 13">
            <a:extLst>
              <a:ext uri="{FF2B5EF4-FFF2-40B4-BE49-F238E27FC236}">
                <a16:creationId xmlns:a16="http://schemas.microsoft.com/office/drawing/2014/main" id="{6CCD0E78-8110-360E-3817-96D034893CD2}"/>
              </a:ext>
            </a:extLst>
          </p:cNvPr>
          <p:cNvSpPr>
            <a:spLocks noGrp="1"/>
          </p:cNvSpPr>
          <p:nvPr>
            <p:ph type="body" sz="quarter" idx="34"/>
          </p:nvPr>
        </p:nvSpPr>
        <p:spPr>
          <a:xfrm>
            <a:off x="2730503" y="4205013"/>
            <a:ext cx="1860550" cy="317500"/>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3" name="Text Placeholder 13">
            <a:extLst>
              <a:ext uri="{FF2B5EF4-FFF2-40B4-BE49-F238E27FC236}">
                <a16:creationId xmlns:a16="http://schemas.microsoft.com/office/drawing/2014/main" id="{6780EE7B-867E-D714-6BE9-594591928A9D}"/>
              </a:ext>
            </a:extLst>
          </p:cNvPr>
          <p:cNvSpPr>
            <a:spLocks noGrp="1"/>
          </p:cNvSpPr>
          <p:nvPr>
            <p:ph type="body" sz="quarter" idx="35"/>
          </p:nvPr>
        </p:nvSpPr>
        <p:spPr>
          <a:xfrm>
            <a:off x="2730503" y="3081131"/>
            <a:ext cx="1860550" cy="855869"/>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4" name="Picture Placeholder 95">
            <a:extLst>
              <a:ext uri="{FF2B5EF4-FFF2-40B4-BE49-F238E27FC236}">
                <a16:creationId xmlns:a16="http://schemas.microsoft.com/office/drawing/2014/main" id="{F5C0FA27-8737-5FE4-6991-C09E40FFEF3F}"/>
              </a:ext>
            </a:extLst>
          </p:cNvPr>
          <p:cNvSpPr>
            <a:spLocks noGrp="1"/>
          </p:cNvSpPr>
          <p:nvPr>
            <p:ph type="pic" sz="quarter" idx="36"/>
          </p:nvPr>
        </p:nvSpPr>
        <p:spPr>
          <a:xfrm>
            <a:off x="2819400" y="1413554"/>
            <a:ext cx="1102947" cy="1101046"/>
          </a:xfrm>
          <a:prstGeom prst="roundRect">
            <a:avLst>
              <a:gd name="adj" fmla="val 5754"/>
            </a:avLst>
          </a:prstGeom>
        </p:spPr>
        <p:txBody>
          <a:bodyPr/>
          <a:lstStyle/>
          <a:p>
            <a:endParaRPr lang="en-US"/>
          </a:p>
        </p:txBody>
      </p:sp>
      <p:sp>
        <p:nvSpPr>
          <p:cNvPr id="55" name="Text Placeholder 13">
            <a:extLst>
              <a:ext uri="{FF2B5EF4-FFF2-40B4-BE49-F238E27FC236}">
                <a16:creationId xmlns:a16="http://schemas.microsoft.com/office/drawing/2014/main" id="{0DDEC4A8-958F-FFE0-ED17-633AFFAF6AA6}"/>
              </a:ext>
            </a:extLst>
          </p:cNvPr>
          <p:cNvSpPr>
            <a:spLocks noGrp="1"/>
          </p:cNvSpPr>
          <p:nvPr>
            <p:ph type="body" sz="quarter" idx="37"/>
          </p:nvPr>
        </p:nvSpPr>
        <p:spPr>
          <a:xfrm>
            <a:off x="5016503" y="4535070"/>
            <a:ext cx="1860550" cy="163713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pic>
        <p:nvPicPr>
          <p:cNvPr id="56" name="Image 0" descr=" ">
            <a:extLst>
              <a:ext uri="{FF2B5EF4-FFF2-40B4-BE49-F238E27FC236}">
                <a16:creationId xmlns:a16="http://schemas.microsoft.com/office/drawing/2014/main" id="{40D25BD5-08CC-67F7-A468-D745EB3845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80237" y="1383018"/>
            <a:ext cx="6350" cy="4812673"/>
          </a:xfrm>
          <a:prstGeom prst="rect">
            <a:avLst/>
          </a:prstGeom>
        </p:spPr>
      </p:pic>
      <p:pic>
        <p:nvPicPr>
          <p:cNvPr id="57" name="Image 4" descr=" ">
            <a:extLst>
              <a:ext uri="{FF2B5EF4-FFF2-40B4-BE49-F238E27FC236}">
                <a16:creationId xmlns:a16="http://schemas.microsoft.com/office/drawing/2014/main" id="{C6A71996-C87C-5ED5-7090-E7AF20A4541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05400" y="3982693"/>
            <a:ext cx="1773936" cy="4794"/>
          </a:xfrm>
          <a:prstGeom prst="rect">
            <a:avLst/>
          </a:prstGeom>
        </p:spPr>
      </p:pic>
      <p:sp>
        <p:nvSpPr>
          <p:cNvPr id="58" name="Text Placeholder 13">
            <a:extLst>
              <a:ext uri="{FF2B5EF4-FFF2-40B4-BE49-F238E27FC236}">
                <a16:creationId xmlns:a16="http://schemas.microsoft.com/office/drawing/2014/main" id="{F2612D9F-971C-AC49-2833-97D175CC5FD6}"/>
              </a:ext>
            </a:extLst>
          </p:cNvPr>
          <p:cNvSpPr>
            <a:spLocks noGrp="1"/>
          </p:cNvSpPr>
          <p:nvPr>
            <p:ph type="body" sz="quarter" idx="38"/>
          </p:nvPr>
        </p:nvSpPr>
        <p:spPr>
          <a:xfrm>
            <a:off x="5016503" y="4205013"/>
            <a:ext cx="1860550" cy="317500"/>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9" name="Text Placeholder 13">
            <a:extLst>
              <a:ext uri="{FF2B5EF4-FFF2-40B4-BE49-F238E27FC236}">
                <a16:creationId xmlns:a16="http://schemas.microsoft.com/office/drawing/2014/main" id="{4D54078E-46DF-673B-8EF3-85D32312CFD0}"/>
              </a:ext>
            </a:extLst>
          </p:cNvPr>
          <p:cNvSpPr>
            <a:spLocks noGrp="1"/>
          </p:cNvSpPr>
          <p:nvPr>
            <p:ph type="body" sz="quarter" idx="39"/>
          </p:nvPr>
        </p:nvSpPr>
        <p:spPr>
          <a:xfrm>
            <a:off x="5016503" y="3081131"/>
            <a:ext cx="1860550" cy="855869"/>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0" name="Picture Placeholder 95">
            <a:extLst>
              <a:ext uri="{FF2B5EF4-FFF2-40B4-BE49-F238E27FC236}">
                <a16:creationId xmlns:a16="http://schemas.microsoft.com/office/drawing/2014/main" id="{A9FA9F4C-05F9-AA99-94A9-EF56B5410104}"/>
              </a:ext>
            </a:extLst>
          </p:cNvPr>
          <p:cNvSpPr>
            <a:spLocks noGrp="1"/>
          </p:cNvSpPr>
          <p:nvPr>
            <p:ph type="pic" sz="quarter" idx="40"/>
          </p:nvPr>
        </p:nvSpPr>
        <p:spPr>
          <a:xfrm>
            <a:off x="5105400" y="1413554"/>
            <a:ext cx="1102947" cy="1101046"/>
          </a:xfrm>
          <a:prstGeom prst="roundRect">
            <a:avLst>
              <a:gd name="adj" fmla="val 5754"/>
            </a:avLst>
          </a:prstGeom>
        </p:spPr>
        <p:txBody>
          <a:bodyPr/>
          <a:lstStyle/>
          <a:p>
            <a:endParaRPr lang="en-US"/>
          </a:p>
        </p:txBody>
      </p:sp>
      <p:sp>
        <p:nvSpPr>
          <p:cNvPr id="61" name="Text Placeholder 13">
            <a:extLst>
              <a:ext uri="{FF2B5EF4-FFF2-40B4-BE49-F238E27FC236}">
                <a16:creationId xmlns:a16="http://schemas.microsoft.com/office/drawing/2014/main" id="{782DBA1D-C90E-E904-B86B-BBE4E7A0D6AD}"/>
              </a:ext>
            </a:extLst>
          </p:cNvPr>
          <p:cNvSpPr>
            <a:spLocks noGrp="1"/>
          </p:cNvSpPr>
          <p:nvPr>
            <p:ph type="body" sz="quarter" idx="41"/>
          </p:nvPr>
        </p:nvSpPr>
        <p:spPr>
          <a:xfrm>
            <a:off x="7302503" y="4535070"/>
            <a:ext cx="1860550" cy="163713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pic>
        <p:nvPicPr>
          <p:cNvPr id="62" name="Image 0" descr=" ">
            <a:extLst>
              <a:ext uri="{FF2B5EF4-FFF2-40B4-BE49-F238E27FC236}">
                <a16:creationId xmlns:a16="http://schemas.microsoft.com/office/drawing/2014/main" id="{F02188E9-C5A9-5CB3-DFD1-91A8AEA98F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66237" y="1383018"/>
            <a:ext cx="6350" cy="4812673"/>
          </a:xfrm>
          <a:prstGeom prst="rect">
            <a:avLst/>
          </a:prstGeom>
        </p:spPr>
      </p:pic>
      <p:pic>
        <p:nvPicPr>
          <p:cNvPr id="63" name="Image 4" descr=" ">
            <a:extLst>
              <a:ext uri="{FF2B5EF4-FFF2-40B4-BE49-F238E27FC236}">
                <a16:creationId xmlns:a16="http://schemas.microsoft.com/office/drawing/2014/main" id="{F205E919-E239-0074-D00A-1708B770FC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91400" y="3982693"/>
            <a:ext cx="1773936" cy="4794"/>
          </a:xfrm>
          <a:prstGeom prst="rect">
            <a:avLst/>
          </a:prstGeom>
        </p:spPr>
      </p:pic>
      <p:sp>
        <p:nvSpPr>
          <p:cNvPr id="64" name="Text Placeholder 13">
            <a:extLst>
              <a:ext uri="{FF2B5EF4-FFF2-40B4-BE49-F238E27FC236}">
                <a16:creationId xmlns:a16="http://schemas.microsoft.com/office/drawing/2014/main" id="{FDB5CDED-5DFD-A60C-EC55-544F0F0A8B43}"/>
              </a:ext>
            </a:extLst>
          </p:cNvPr>
          <p:cNvSpPr>
            <a:spLocks noGrp="1"/>
          </p:cNvSpPr>
          <p:nvPr>
            <p:ph type="body" sz="quarter" idx="42"/>
          </p:nvPr>
        </p:nvSpPr>
        <p:spPr>
          <a:xfrm>
            <a:off x="7302503" y="4205013"/>
            <a:ext cx="1860550" cy="317500"/>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5" name="Text Placeholder 13">
            <a:extLst>
              <a:ext uri="{FF2B5EF4-FFF2-40B4-BE49-F238E27FC236}">
                <a16:creationId xmlns:a16="http://schemas.microsoft.com/office/drawing/2014/main" id="{B6C4E141-C7C3-D6B0-B0EA-38B3869AECE5}"/>
              </a:ext>
            </a:extLst>
          </p:cNvPr>
          <p:cNvSpPr>
            <a:spLocks noGrp="1"/>
          </p:cNvSpPr>
          <p:nvPr>
            <p:ph type="body" sz="quarter" idx="43"/>
          </p:nvPr>
        </p:nvSpPr>
        <p:spPr>
          <a:xfrm>
            <a:off x="7302503" y="3081131"/>
            <a:ext cx="1860550" cy="855869"/>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6" name="Picture Placeholder 95">
            <a:extLst>
              <a:ext uri="{FF2B5EF4-FFF2-40B4-BE49-F238E27FC236}">
                <a16:creationId xmlns:a16="http://schemas.microsoft.com/office/drawing/2014/main" id="{C935095C-EF67-F3CB-F587-1BABAF08CE3A}"/>
              </a:ext>
            </a:extLst>
          </p:cNvPr>
          <p:cNvSpPr>
            <a:spLocks noGrp="1"/>
          </p:cNvSpPr>
          <p:nvPr>
            <p:ph type="pic" sz="quarter" idx="44"/>
          </p:nvPr>
        </p:nvSpPr>
        <p:spPr>
          <a:xfrm>
            <a:off x="7391400" y="1413554"/>
            <a:ext cx="1102947" cy="1101046"/>
          </a:xfrm>
          <a:prstGeom prst="roundRect">
            <a:avLst>
              <a:gd name="adj" fmla="val 5754"/>
            </a:avLst>
          </a:prstGeom>
        </p:spPr>
        <p:txBody>
          <a:bodyPr/>
          <a:lstStyle/>
          <a:p>
            <a:endParaRPr lang="en-US"/>
          </a:p>
        </p:txBody>
      </p:sp>
      <p:sp>
        <p:nvSpPr>
          <p:cNvPr id="67" name="Text Placeholder 13">
            <a:extLst>
              <a:ext uri="{FF2B5EF4-FFF2-40B4-BE49-F238E27FC236}">
                <a16:creationId xmlns:a16="http://schemas.microsoft.com/office/drawing/2014/main" id="{338B6E2A-649C-B7E1-80AB-19B067FBD628}"/>
              </a:ext>
            </a:extLst>
          </p:cNvPr>
          <p:cNvSpPr>
            <a:spLocks noGrp="1"/>
          </p:cNvSpPr>
          <p:nvPr>
            <p:ph type="body" sz="quarter" idx="45"/>
          </p:nvPr>
        </p:nvSpPr>
        <p:spPr>
          <a:xfrm>
            <a:off x="9563100" y="4535070"/>
            <a:ext cx="1860550" cy="163713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pic>
        <p:nvPicPr>
          <p:cNvPr id="68" name="Image 4" descr=" ">
            <a:extLst>
              <a:ext uri="{FF2B5EF4-FFF2-40B4-BE49-F238E27FC236}">
                <a16:creationId xmlns:a16="http://schemas.microsoft.com/office/drawing/2014/main" id="{8CEC0A2A-2762-93E5-40EC-D6ACA43CA0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651997" y="3982693"/>
            <a:ext cx="1773936" cy="4794"/>
          </a:xfrm>
          <a:prstGeom prst="rect">
            <a:avLst/>
          </a:prstGeom>
        </p:spPr>
      </p:pic>
      <p:sp>
        <p:nvSpPr>
          <p:cNvPr id="69" name="Text Placeholder 13">
            <a:extLst>
              <a:ext uri="{FF2B5EF4-FFF2-40B4-BE49-F238E27FC236}">
                <a16:creationId xmlns:a16="http://schemas.microsoft.com/office/drawing/2014/main" id="{5F014F07-DFF3-0C70-3D34-DB1DBDDE9925}"/>
              </a:ext>
            </a:extLst>
          </p:cNvPr>
          <p:cNvSpPr>
            <a:spLocks noGrp="1"/>
          </p:cNvSpPr>
          <p:nvPr>
            <p:ph type="body" sz="quarter" idx="46"/>
          </p:nvPr>
        </p:nvSpPr>
        <p:spPr>
          <a:xfrm>
            <a:off x="9563100" y="4205013"/>
            <a:ext cx="1860550" cy="317500"/>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0" name="Text Placeholder 13">
            <a:extLst>
              <a:ext uri="{FF2B5EF4-FFF2-40B4-BE49-F238E27FC236}">
                <a16:creationId xmlns:a16="http://schemas.microsoft.com/office/drawing/2014/main" id="{2CF37497-8754-6248-6D9A-8D05CB720833}"/>
              </a:ext>
            </a:extLst>
          </p:cNvPr>
          <p:cNvSpPr>
            <a:spLocks noGrp="1"/>
          </p:cNvSpPr>
          <p:nvPr>
            <p:ph type="body" sz="quarter" idx="47"/>
          </p:nvPr>
        </p:nvSpPr>
        <p:spPr>
          <a:xfrm>
            <a:off x="9563100" y="3081131"/>
            <a:ext cx="1860550" cy="855869"/>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1" name="Picture Placeholder 95">
            <a:extLst>
              <a:ext uri="{FF2B5EF4-FFF2-40B4-BE49-F238E27FC236}">
                <a16:creationId xmlns:a16="http://schemas.microsoft.com/office/drawing/2014/main" id="{D875C808-3882-15FD-B88E-99C6AA74BDB2}"/>
              </a:ext>
            </a:extLst>
          </p:cNvPr>
          <p:cNvSpPr>
            <a:spLocks noGrp="1"/>
          </p:cNvSpPr>
          <p:nvPr>
            <p:ph type="pic" sz="quarter" idx="48"/>
          </p:nvPr>
        </p:nvSpPr>
        <p:spPr>
          <a:xfrm>
            <a:off x="9651997" y="1413554"/>
            <a:ext cx="1102947" cy="1101046"/>
          </a:xfrm>
          <a:prstGeom prst="roundRect">
            <a:avLst>
              <a:gd name="adj" fmla="val 5754"/>
            </a:avLst>
          </a:prstGeom>
        </p:spPr>
        <p:txBody>
          <a:bodyPr/>
          <a:lstStyle/>
          <a:p>
            <a:endParaRPr lang="en-US"/>
          </a:p>
        </p:txBody>
      </p:sp>
    </p:spTree>
    <p:extLst>
      <p:ext uri="{BB962C8B-B14F-4D97-AF65-F5344CB8AC3E}">
        <p14:creationId xmlns:p14="http://schemas.microsoft.com/office/powerpoint/2010/main" val="3044188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D10C39-8D45-EB0D-583E-5D1D926B610F}"/>
              </a:ext>
            </a:extLst>
          </p:cNvPr>
          <p:cNvSpPr/>
          <p:nvPr userDrawn="1"/>
        </p:nvSpPr>
        <p:spPr>
          <a:xfrm>
            <a:off x="11061700" y="203200"/>
            <a:ext cx="927100" cy="939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47675" y="355600"/>
            <a:ext cx="4787900" cy="7493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29" name="Picture Placeholder 95">
            <a:extLst>
              <a:ext uri="{FF2B5EF4-FFF2-40B4-BE49-F238E27FC236}">
                <a16:creationId xmlns:a16="http://schemas.microsoft.com/office/drawing/2014/main" id="{1DA712B6-A12F-65DD-1E15-174AAB66BF06}"/>
              </a:ext>
            </a:extLst>
          </p:cNvPr>
          <p:cNvSpPr>
            <a:spLocks noGrp="1"/>
          </p:cNvSpPr>
          <p:nvPr>
            <p:ph type="pic" sz="quarter" idx="32"/>
          </p:nvPr>
        </p:nvSpPr>
        <p:spPr>
          <a:xfrm>
            <a:off x="7467562" y="593907"/>
            <a:ext cx="4343377" cy="5670187"/>
          </a:xfrm>
          <a:prstGeom prst="roundRect">
            <a:avLst>
              <a:gd name="adj" fmla="val 5754"/>
            </a:avLst>
          </a:prstGeom>
        </p:spPr>
        <p:txBody>
          <a:bodyPr/>
          <a:lstStyle/>
          <a:p>
            <a:endParaRPr lang="en-US"/>
          </a:p>
        </p:txBody>
      </p:sp>
      <p:sp>
        <p:nvSpPr>
          <p:cNvPr id="12" name="Text Placeholder 13">
            <a:extLst>
              <a:ext uri="{FF2B5EF4-FFF2-40B4-BE49-F238E27FC236}">
                <a16:creationId xmlns:a16="http://schemas.microsoft.com/office/drawing/2014/main" id="{8A5F28AE-3B13-FEA2-9B5B-3E3FAEF7619A}"/>
              </a:ext>
            </a:extLst>
          </p:cNvPr>
          <p:cNvSpPr>
            <a:spLocks noGrp="1"/>
          </p:cNvSpPr>
          <p:nvPr>
            <p:ph type="body" sz="quarter" idx="33"/>
          </p:nvPr>
        </p:nvSpPr>
        <p:spPr>
          <a:xfrm>
            <a:off x="533400" y="1219488"/>
            <a:ext cx="2571750" cy="285462"/>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3" name="Text Placeholder 13">
            <a:extLst>
              <a:ext uri="{FF2B5EF4-FFF2-40B4-BE49-F238E27FC236}">
                <a16:creationId xmlns:a16="http://schemas.microsoft.com/office/drawing/2014/main" id="{040B664E-B904-5DF8-3461-B8963950E6C8}"/>
              </a:ext>
            </a:extLst>
          </p:cNvPr>
          <p:cNvSpPr>
            <a:spLocks noGrp="1"/>
          </p:cNvSpPr>
          <p:nvPr>
            <p:ph type="body" sz="quarter" idx="34"/>
          </p:nvPr>
        </p:nvSpPr>
        <p:spPr>
          <a:xfrm>
            <a:off x="533399" y="3012648"/>
            <a:ext cx="6181725" cy="258453"/>
          </a:xfrm>
        </p:spPr>
        <p:txBody>
          <a:bodyPr>
            <a:noAutofit/>
          </a:bodyPr>
          <a:lstStyle>
            <a:lvl1pPr marL="0" indent="0" algn="l" defTabSz="914400" rtl="0" eaLnBrk="1" latinLnBrk="0" hangingPunct="1">
              <a:lnSpc>
                <a:spcPts val="1300"/>
              </a:lnSpc>
              <a:spcBef>
                <a:spcPts val="60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4" name="Text Placeholder 13">
            <a:extLst>
              <a:ext uri="{FF2B5EF4-FFF2-40B4-BE49-F238E27FC236}">
                <a16:creationId xmlns:a16="http://schemas.microsoft.com/office/drawing/2014/main" id="{0AA4AE44-2565-0ACE-2ECE-FD0B6B8BDA17}"/>
              </a:ext>
            </a:extLst>
          </p:cNvPr>
          <p:cNvSpPr>
            <a:spLocks noGrp="1"/>
          </p:cNvSpPr>
          <p:nvPr>
            <p:ph type="body" sz="quarter" idx="35"/>
          </p:nvPr>
        </p:nvSpPr>
        <p:spPr>
          <a:xfrm>
            <a:off x="533400" y="2652096"/>
            <a:ext cx="2571750" cy="285462"/>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5" name="Text Placeholder 13">
            <a:extLst>
              <a:ext uri="{FF2B5EF4-FFF2-40B4-BE49-F238E27FC236}">
                <a16:creationId xmlns:a16="http://schemas.microsoft.com/office/drawing/2014/main" id="{DC2CAA61-2DD6-31BC-B496-D1F23307A95A}"/>
              </a:ext>
            </a:extLst>
          </p:cNvPr>
          <p:cNvSpPr>
            <a:spLocks noGrp="1"/>
          </p:cNvSpPr>
          <p:nvPr>
            <p:ph type="body" sz="quarter" idx="36"/>
          </p:nvPr>
        </p:nvSpPr>
        <p:spPr>
          <a:xfrm>
            <a:off x="533400" y="3392229"/>
            <a:ext cx="2571750" cy="285462"/>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7" name="Text Placeholder 13">
            <a:extLst>
              <a:ext uri="{FF2B5EF4-FFF2-40B4-BE49-F238E27FC236}">
                <a16:creationId xmlns:a16="http://schemas.microsoft.com/office/drawing/2014/main" id="{EFCF21E7-DFC7-637A-DA99-786DDA7E0634}"/>
              </a:ext>
            </a:extLst>
          </p:cNvPr>
          <p:cNvSpPr>
            <a:spLocks noGrp="1"/>
          </p:cNvSpPr>
          <p:nvPr>
            <p:ph type="body" sz="quarter" idx="37"/>
          </p:nvPr>
        </p:nvSpPr>
        <p:spPr>
          <a:xfrm>
            <a:off x="542924" y="3691563"/>
            <a:ext cx="6181725" cy="504825"/>
          </a:xfrm>
        </p:spPr>
        <p:txBody>
          <a:bodyPr>
            <a:normAutofit/>
          </a:bodyPr>
          <a:lstStyle>
            <a:lvl1pPr marL="0" indent="0" algn="l" defTabSz="914400" rtl="0" eaLnBrk="1" latinLnBrk="0" hangingPunct="1">
              <a:lnSpc>
                <a:spcPts val="1300"/>
              </a:lnSpc>
              <a:spcBef>
                <a:spcPts val="60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18" name="Text Placeholder 13">
            <a:extLst>
              <a:ext uri="{FF2B5EF4-FFF2-40B4-BE49-F238E27FC236}">
                <a16:creationId xmlns:a16="http://schemas.microsoft.com/office/drawing/2014/main" id="{022E468D-2A85-CA5A-E2C6-527102F5EA3B}"/>
              </a:ext>
            </a:extLst>
          </p:cNvPr>
          <p:cNvSpPr>
            <a:spLocks noGrp="1"/>
          </p:cNvSpPr>
          <p:nvPr>
            <p:ph type="body" sz="quarter" idx="38"/>
          </p:nvPr>
        </p:nvSpPr>
        <p:spPr>
          <a:xfrm>
            <a:off x="533400" y="4547532"/>
            <a:ext cx="2571750" cy="285462"/>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2" name="Text Placeholder 13">
            <a:extLst>
              <a:ext uri="{FF2B5EF4-FFF2-40B4-BE49-F238E27FC236}">
                <a16:creationId xmlns:a16="http://schemas.microsoft.com/office/drawing/2014/main" id="{3DAB1331-688F-EB2F-4738-4A209673A944}"/>
              </a:ext>
            </a:extLst>
          </p:cNvPr>
          <p:cNvSpPr>
            <a:spLocks noGrp="1"/>
          </p:cNvSpPr>
          <p:nvPr>
            <p:ph type="body" sz="quarter" idx="39"/>
          </p:nvPr>
        </p:nvSpPr>
        <p:spPr>
          <a:xfrm>
            <a:off x="542924" y="4849392"/>
            <a:ext cx="6181725" cy="1392385"/>
          </a:xfrm>
        </p:spPr>
        <p:txBody>
          <a:bodyPr>
            <a:normAutofit/>
          </a:bodyPr>
          <a:lstStyle>
            <a:lvl1pPr marL="284400" indent="-284400" algn="l" defTabSz="914400" rtl="0" eaLnBrk="1" latinLnBrk="0" hangingPunct="1">
              <a:lnSpc>
                <a:spcPts val="1300"/>
              </a:lnSpc>
              <a:spcBef>
                <a:spcPts val="600"/>
              </a:spcBef>
              <a:buClr>
                <a:srgbClr val="0240A1"/>
              </a:buClr>
              <a:buFont typeface="Arial" panose="020B0604020202020204" pitchFamily="34" charset="0"/>
              <a:buChar char="•"/>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 name="Text Placeholder 13">
            <a:extLst>
              <a:ext uri="{FF2B5EF4-FFF2-40B4-BE49-F238E27FC236}">
                <a16:creationId xmlns:a16="http://schemas.microsoft.com/office/drawing/2014/main" id="{984B93F7-5149-E719-A455-405C2D052B7F}"/>
              </a:ext>
            </a:extLst>
          </p:cNvPr>
          <p:cNvSpPr>
            <a:spLocks noGrp="1"/>
          </p:cNvSpPr>
          <p:nvPr>
            <p:ph type="body" sz="quarter" idx="40"/>
          </p:nvPr>
        </p:nvSpPr>
        <p:spPr>
          <a:xfrm>
            <a:off x="533399" y="1447799"/>
            <a:ext cx="6181725" cy="1144571"/>
          </a:xfrm>
        </p:spPr>
        <p:txBody>
          <a:bodyPr>
            <a:noAutofit/>
          </a:bodyPr>
          <a:lstStyle>
            <a:lvl1pPr marL="0" indent="0" algn="l" defTabSz="914400" rtl="0" eaLnBrk="1" latinLnBrk="0" hangingPunct="1">
              <a:lnSpc>
                <a:spcPts val="1300"/>
              </a:lnSpc>
              <a:spcBef>
                <a:spcPts val="60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236172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1D10C39-8D45-EB0D-583E-5D1D926B610F}"/>
              </a:ext>
            </a:extLst>
          </p:cNvPr>
          <p:cNvSpPr/>
          <p:nvPr userDrawn="1"/>
        </p:nvSpPr>
        <p:spPr>
          <a:xfrm>
            <a:off x="11061700" y="203200"/>
            <a:ext cx="927100" cy="939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47675" y="355600"/>
            <a:ext cx="4787900" cy="7493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29" name="Picture Placeholder 95">
            <a:extLst>
              <a:ext uri="{FF2B5EF4-FFF2-40B4-BE49-F238E27FC236}">
                <a16:creationId xmlns:a16="http://schemas.microsoft.com/office/drawing/2014/main" id="{1DA712B6-A12F-65DD-1E15-174AAB66BF06}"/>
              </a:ext>
            </a:extLst>
          </p:cNvPr>
          <p:cNvSpPr>
            <a:spLocks noGrp="1"/>
          </p:cNvSpPr>
          <p:nvPr>
            <p:ph type="pic" sz="quarter" idx="32"/>
          </p:nvPr>
        </p:nvSpPr>
        <p:spPr>
          <a:xfrm>
            <a:off x="7467562" y="593907"/>
            <a:ext cx="4343377" cy="5670187"/>
          </a:xfrm>
          <a:prstGeom prst="roundRect">
            <a:avLst>
              <a:gd name="adj" fmla="val 5754"/>
            </a:avLst>
          </a:prstGeom>
        </p:spPr>
        <p:txBody>
          <a:bodyPr/>
          <a:lstStyle/>
          <a:p>
            <a:endParaRPr lang="en-US"/>
          </a:p>
        </p:txBody>
      </p:sp>
      <p:sp>
        <p:nvSpPr>
          <p:cNvPr id="4" name="Text Placeholder 13">
            <a:extLst>
              <a:ext uri="{FF2B5EF4-FFF2-40B4-BE49-F238E27FC236}">
                <a16:creationId xmlns:a16="http://schemas.microsoft.com/office/drawing/2014/main" id="{1A344117-691D-7CEB-4DE1-A9213E99228B}"/>
              </a:ext>
            </a:extLst>
          </p:cNvPr>
          <p:cNvSpPr>
            <a:spLocks noGrp="1"/>
          </p:cNvSpPr>
          <p:nvPr>
            <p:ph type="body" sz="quarter" idx="27"/>
          </p:nvPr>
        </p:nvSpPr>
        <p:spPr>
          <a:xfrm>
            <a:off x="447675" y="1294676"/>
            <a:ext cx="5781675" cy="4969418"/>
          </a:xfrm>
        </p:spPr>
        <p:txBody>
          <a:bodyPr>
            <a:normAutofit/>
          </a:bodyPr>
          <a:lstStyle>
            <a:lvl1pPr marL="284400" indent="-284400" algn="l" defTabSz="914400" rtl="0" eaLnBrk="1" latinLnBrk="0" hangingPunct="1">
              <a:lnSpc>
                <a:spcPct val="100000"/>
              </a:lnSpc>
              <a:spcBef>
                <a:spcPts val="600"/>
              </a:spcBef>
              <a:buClr>
                <a:srgbClr val="0240A1"/>
              </a:buClr>
              <a:buFont typeface="Arial" panose="020B0604020202020204" pitchFamily="34" charset="0"/>
              <a:buChar char="•"/>
              <a:defRPr lang="en-US" sz="16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055138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2" name="Text Placeholder 13">
            <a:extLst>
              <a:ext uri="{FF2B5EF4-FFF2-40B4-BE49-F238E27FC236}">
                <a16:creationId xmlns:a16="http://schemas.microsoft.com/office/drawing/2014/main" id="{DCDFD728-0B94-90D6-A4B9-5762881B2CA8}"/>
              </a:ext>
            </a:extLst>
          </p:cNvPr>
          <p:cNvSpPr>
            <a:spLocks noGrp="1"/>
          </p:cNvSpPr>
          <p:nvPr>
            <p:ph type="body" sz="quarter" idx="28"/>
          </p:nvPr>
        </p:nvSpPr>
        <p:spPr>
          <a:xfrm>
            <a:off x="7164349" y="5283338"/>
            <a:ext cx="4458900" cy="928926"/>
          </a:xfrm>
        </p:spPr>
        <p:txBody>
          <a:bodyPr>
            <a:normAutofit/>
          </a:bodyPr>
          <a:lstStyle>
            <a:lvl1pPr marL="0" indent="0" algn="l" defTabSz="914400" rtl="0" eaLnBrk="1" latinLnBrk="0" hangingPunct="1">
              <a:lnSpc>
                <a:spcPts val="1300"/>
              </a:lnSpc>
              <a:spcBef>
                <a:spcPts val="600"/>
              </a:spcBef>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 name="Text Placeholder 13">
            <a:extLst>
              <a:ext uri="{FF2B5EF4-FFF2-40B4-BE49-F238E27FC236}">
                <a16:creationId xmlns:a16="http://schemas.microsoft.com/office/drawing/2014/main" id="{A2DAC4A5-B7A9-635C-FA92-915FCCA49834}"/>
              </a:ext>
            </a:extLst>
          </p:cNvPr>
          <p:cNvSpPr>
            <a:spLocks noGrp="1"/>
          </p:cNvSpPr>
          <p:nvPr>
            <p:ph type="body" sz="quarter" idx="29"/>
          </p:nvPr>
        </p:nvSpPr>
        <p:spPr>
          <a:xfrm>
            <a:off x="7164349" y="4970702"/>
            <a:ext cx="3187700" cy="318054"/>
          </a:xfrm>
        </p:spPr>
        <p:txBody>
          <a:bodyPr>
            <a:noAutofit/>
          </a:bodyPr>
          <a:lstStyle>
            <a:lvl1pPr marL="0" indent="0" algn="l" defTabSz="914400" rtl="0" eaLnBrk="1" latinLnBrk="0" hangingPunct="1">
              <a:lnSpc>
                <a:spcPts val="1550"/>
              </a:lnSpc>
              <a:spcBef>
                <a:spcPts val="600"/>
              </a:spcBef>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111900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cxnSp>
        <p:nvCxnSpPr>
          <p:cNvPr id="21" name="Connector: Elbow 20">
            <a:extLst>
              <a:ext uri="{FF2B5EF4-FFF2-40B4-BE49-F238E27FC236}">
                <a16:creationId xmlns:a16="http://schemas.microsoft.com/office/drawing/2014/main" id="{9660A9F5-BF4B-B862-9FA1-14F41130182F}"/>
              </a:ext>
            </a:extLst>
          </p:cNvPr>
          <p:cNvCxnSpPr>
            <a:cxnSpLocks/>
            <a:stCxn id="19" idx="2"/>
            <a:endCxn id="16" idx="0"/>
          </p:cNvCxnSpPr>
          <p:nvPr userDrawn="1"/>
        </p:nvCxnSpPr>
        <p:spPr>
          <a:xfrm rot="5400000">
            <a:off x="5490142" y="-472491"/>
            <a:ext cx="646515" cy="8089213"/>
          </a:xfrm>
          <a:prstGeom prst="bentConnector3">
            <a:avLst>
              <a:gd name="adj1" fmla="val 50000"/>
            </a:avLst>
          </a:prstGeom>
          <a:ln w="19050">
            <a:solidFill>
              <a:srgbClr val="0240A1"/>
            </a:solidFill>
          </a:ln>
        </p:spPr>
        <p:style>
          <a:lnRef idx="1">
            <a:schemeClr val="accent1"/>
          </a:lnRef>
          <a:fillRef idx="0">
            <a:schemeClr val="accent1"/>
          </a:fillRef>
          <a:effectRef idx="0">
            <a:schemeClr val="accent1"/>
          </a:effectRef>
          <a:fontRef idx="minor">
            <a:schemeClr val="tx1"/>
          </a:fontRef>
        </p:style>
      </p:cxnSp>
      <p:sp>
        <p:nvSpPr>
          <p:cNvPr id="44" name="Shape 4">
            <a:extLst>
              <a:ext uri="{FF2B5EF4-FFF2-40B4-BE49-F238E27FC236}">
                <a16:creationId xmlns:a16="http://schemas.microsoft.com/office/drawing/2014/main" id="{F494568A-8F7F-D538-B6EC-0F334DE747C5}"/>
              </a:ext>
            </a:extLst>
          </p:cNvPr>
          <p:cNvSpPr/>
          <p:nvPr userDrawn="1"/>
        </p:nvSpPr>
        <p:spPr>
          <a:xfrm>
            <a:off x="1522044" y="3822693"/>
            <a:ext cx="493494" cy="126418"/>
          </a:xfrm>
          <a:prstGeom prst="roundRect">
            <a:avLst>
              <a:gd name="adj" fmla="val 0"/>
            </a:avLst>
          </a:prstGeom>
          <a:solidFill>
            <a:schemeClr val="bg1"/>
          </a:solidFill>
          <a:ln/>
        </p:spPr>
        <p:txBody>
          <a:bodyPr/>
          <a:lstStyle/>
          <a:p>
            <a:endParaRPr lang="lv-LV"/>
          </a:p>
        </p:txBody>
      </p:sp>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pic>
        <p:nvPicPr>
          <p:cNvPr id="6" name="Image 3" descr=" ">
            <a:extLst>
              <a:ext uri="{FF2B5EF4-FFF2-40B4-BE49-F238E27FC236}">
                <a16:creationId xmlns:a16="http://schemas.microsoft.com/office/drawing/2014/main" id="{4C99E044-F4EA-6310-F036-9197B269F2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82057" y="2445604"/>
            <a:ext cx="815623" cy="130815"/>
          </a:xfrm>
          <a:prstGeom prst="rect">
            <a:avLst/>
          </a:prstGeom>
        </p:spPr>
      </p:pic>
      <p:pic>
        <p:nvPicPr>
          <p:cNvPr id="7" name="Image 4" descr=" ">
            <a:extLst>
              <a:ext uri="{FF2B5EF4-FFF2-40B4-BE49-F238E27FC236}">
                <a16:creationId xmlns:a16="http://schemas.microsoft.com/office/drawing/2014/main" id="{2114994D-1A3C-9621-5F2A-7F74FC40FA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03382" y="3627020"/>
            <a:ext cx="130819" cy="205091"/>
          </a:xfrm>
          <a:prstGeom prst="rect">
            <a:avLst/>
          </a:prstGeom>
        </p:spPr>
      </p:pic>
      <p:pic>
        <p:nvPicPr>
          <p:cNvPr id="8" name="Image 5" descr=" ">
            <a:extLst>
              <a:ext uri="{FF2B5EF4-FFF2-40B4-BE49-F238E27FC236}">
                <a16:creationId xmlns:a16="http://schemas.microsoft.com/office/drawing/2014/main" id="{A723C43F-7507-E8FD-ABB4-E7C313E96C88}"/>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2382057" y="4596382"/>
            <a:ext cx="815623" cy="130816"/>
          </a:xfrm>
          <a:prstGeom prst="rect">
            <a:avLst/>
          </a:prstGeom>
        </p:spPr>
      </p:pic>
      <p:pic>
        <p:nvPicPr>
          <p:cNvPr id="9" name="Image 6" descr=" ">
            <a:extLst>
              <a:ext uri="{FF2B5EF4-FFF2-40B4-BE49-F238E27FC236}">
                <a16:creationId xmlns:a16="http://schemas.microsoft.com/office/drawing/2014/main" id="{F3AB63A0-2BD2-6E96-BEE7-7FB6173286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67573" y="2445604"/>
            <a:ext cx="815623" cy="130815"/>
          </a:xfrm>
          <a:prstGeom prst="rect">
            <a:avLst/>
          </a:prstGeom>
        </p:spPr>
      </p:pic>
      <p:pic>
        <p:nvPicPr>
          <p:cNvPr id="10" name="Image 7" descr=" ">
            <a:extLst>
              <a:ext uri="{FF2B5EF4-FFF2-40B4-BE49-F238E27FC236}">
                <a16:creationId xmlns:a16="http://schemas.microsoft.com/office/drawing/2014/main" id="{1521829D-9B0B-CB1A-C246-4821BB6F60F8}"/>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7767573" y="4596382"/>
            <a:ext cx="815623" cy="130816"/>
          </a:xfrm>
          <a:prstGeom prst="rect">
            <a:avLst/>
          </a:prstGeom>
        </p:spPr>
      </p:pic>
      <p:pic>
        <p:nvPicPr>
          <p:cNvPr id="11" name="Image 8" descr=" ">
            <a:extLst>
              <a:ext uri="{FF2B5EF4-FFF2-40B4-BE49-F238E27FC236}">
                <a16:creationId xmlns:a16="http://schemas.microsoft.com/office/drawing/2014/main" id="{C0B66837-B681-36D5-3010-70A3C6B2D0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63901" y="2445604"/>
            <a:ext cx="815623" cy="130815"/>
          </a:xfrm>
          <a:prstGeom prst="rect">
            <a:avLst/>
          </a:prstGeom>
        </p:spPr>
      </p:pic>
      <p:pic>
        <p:nvPicPr>
          <p:cNvPr id="12" name="Image 9" descr=" ">
            <a:extLst>
              <a:ext uri="{FF2B5EF4-FFF2-40B4-BE49-F238E27FC236}">
                <a16:creationId xmlns:a16="http://schemas.microsoft.com/office/drawing/2014/main" id="{AE3B31E8-2BC1-02BC-87E9-154E16097D91}"/>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5063901" y="4596382"/>
            <a:ext cx="815623" cy="130816"/>
          </a:xfrm>
          <a:prstGeom prst="rect">
            <a:avLst/>
          </a:prstGeom>
        </p:spPr>
      </p:pic>
      <p:sp>
        <p:nvSpPr>
          <p:cNvPr id="13" name="Shape 1">
            <a:extLst>
              <a:ext uri="{FF2B5EF4-FFF2-40B4-BE49-F238E27FC236}">
                <a16:creationId xmlns:a16="http://schemas.microsoft.com/office/drawing/2014/main" id="{AB7503C9-386E-E3C8-16CB-D337B797B774}"/>
              </a:ext>
            </a:extLst>
          </p:cNvPr>
          <p:cNvSpPr/>
          <p:nvPr userDrawn="1"/>
        </p:nvSpPr>
        <p:spPr>
          <a:xfrm>
            <a:off x="3338669" y="1744587"/>
            <a:ext cx="2245786" cy="1504271"/>
          </a:xfrm>
          <a:prstGeom prst="roundRect">
            <a:avLst>
              <a:gd name="adj" fmla="val 8205"/>
            </a:avLst>
          </a:prstGeom>
          <a:solidFill>
            <a:srgbClr val="C2B6FF">
              <a:alpha val="100000"/>
            </a:srgbClr>
          </a:solidFill>
          <a:ln/>
        </p:spPr>
        <p:txBody>
          <a:bodyPr/>
          <a:lstStyle/>
          <a:p>
            <a:endParaRPr lang="lv-LV"/>
          </a:p>
        </p:txBody>
      </p:sp>
      <p:sp>
        <p:nvSpPr>
          <p:cNvPr id="14" name="Shape 2">
            <a:extLst>
              <a:ext uri="{FF2B5EF4-FFF2-40B4-BE49-F238E27FC236}">
                <a16:creationId xmlns:a16="http://schemas.microsoft.com/office/drawing/2014/main" id="{2141424C-8E2E-3A53-677F-84CFFD9CF0DD}"/>
              </a:ext>
            </a:extLst>
          </p:cNvPr>
          <p:cNvSpPr/>
          <p:nvPr userDrawn="1"/>
        </p:nvSpPr>
        <p:spPr>
          <a:xfrm>
            <a:off x="3338669" y="3895373"/>
            <a:ext cx="2245786" cy="1504271"/>
          </a:xfrm>
          <a:prstGeom prst="roundRect">
            <a:avLst>
              <a:gd name="adj" fmla="val 8205"/>
            </a:avLst>
          </a:prstGeom>
          <a:solidFill>
            <a:srgbClr val="C2B6FF">
              <a:alpha val="100000"/>
            </a:srgbClr>
          </a:solidFill>
          <a:ln/>
        </p:spPr>
        <p:txBody>
          <a:bodyPr/>
          <a:lstStyle/>
          <a:p>
            <a:endParaRPr lang="lv-LV"/>
          </a:p>
        </p:txBody>
      </p:sp>
      <p:sp>
        <p:nvSpPr>
          <p:cNvPr id="15" name="Shape 3">
            <a:extLst>
              <a:ext uri="{FF2B5EF4-FFF2-40B4-BE49-F238E27FC236}">
                <a16:creationId xmlns:a16="http://schemas.microsoft.com/office/drawing/2014/main" id="{34C8D196-84E6-5298-2A4A-A17236E94FD9}"/>
              </a:ext>
            </a:extLst>
          </p:cNvPr>
          <p:cNvSpPr/>
          <p:nvPr userDrawn="1"/>
        </p:nvSpPr>
        <p:spPr>
          <a:xfrm>
            <a:off x="634997" y="1744587"/>
            <a:ext cx="2267590" cy="1504271"/>
          </a:xfrm>
          <a:prstGeom prst="roundRect">
            <a:avLst>
              <a:gd name="adj" fmla="val 8205"/>
            </a:avLst>
          </a:prstGeom>
          <a:solidFill>
            <a:srgbClr val="C2B6FF">
              <a:alpha val="100000"/>
            </a:srgbClr>
          </a:solidFill>
          <a:ln/>
        </p:spPr>
        <p:txBody>
          <a:bodyPr/>
          <a:lstStyle/>
          <a:p>
            <a:endParaRPr lang="lv-LV"/>
          </a:p>
        </p:txBody>
      </p:sp>
      <p:sp>
        <p:nvSpPr>
          <p:cNvPr id="16" name="Shape 4">
            <a:extLst>
              <a:ext uri="{FF2B5EF4-FFF2-40B4-BE49-F238E27FC236}">
                <a16:creationId xmlns:a16="http://schemas.microsoft.com/office/drawing/2014/main" id="{6CFDEFFC-5990-456C-220F-E6C666BA76F7}"/>
              </a:ext>
            </a:extLst>
          </p:cNvPr>
          <p:cNvSpPr/>
          <p:nvPr userDrawn="1"/>
        </p:nvSpPr>
        <p:spPr>
          <a:xfrm>
            <a:off x="634997" y="3895373"/>
            <a:ext cx="2267590" cy="1504271"/>
          </a:xfrm>
          <a:prstGeom prst="roundRect">
            <a:avLst>
              <a:gd name="adj" fmla="val 8205"/>
            </a:avLst>
          </a:prstGeom>
          <a:solidFill>
            <a:srgbClr val="C2B6FF">
              <a:alpha val="100000"/>
            </a:srgbClr>
          </a:solidFill>
          <a:ln/>
        </p:spPr>
        <p:txBody>
          <a:bodyPr/>
          <a:lstStyle/>
          <a:p>
            <a:endParaRPr lang="lv-LV"/>
          </a:p>
        </p:txBody>
      </p:sp>
      <p:sp>
        <p:nvSpPr>
          <p:cNvPr id="17" name="Shape 5">
            <a:extLst>
              <a:ext uri="{FF2B5EF4-FFF2-40B4-BE49-F238E27FC236}">
                <a16:creationId xmlns:a16="http://schemas.microsoft.com/office/drawing/2014/main" id="{FF56CBCA-B655-7AD7-6152-5F39E3AC64F0}"/>
              </a:ext>
            </a:extLst>
          </p:cNvPr>
          <p:cNvSpPr/>
          <p:nvPr userDrawn="1"/>
        </p:nvSpPr>
        <p:spPr>
          <a:xfrm>
            <a:off x="6020513" y="1744587"/>
            <a:ext cx="2267590" cy="1504271"/>
          </a:xfrm>
          <a:prstGeom prst="roundRect">
            <a:avLst>
              <a:gd name="adj" fmla="val 8205"/>
            </a:avLst>
          </a:prstGeom>
          <a:solidFill>
            <a:srgbClr val="C2B6FF">
              <a:alpha val="100000"/>
            </a:srgbClr>
          </a:solidFill>
          <a:ln/>
        </p:spPr>
        <p:txBody>
          <a:bodyPr/>
          <a:lstStyle/>
          <a:p>
            <a:endParaRPr lang="lv-LV"/>
          </a:p>
        </p:txBody>
      </p:sp>
      <p:sp>
        <p:nvSpPr>
          <p:cNvPr id="18" name="Shape 6">
            <a:extLst>
              <a:ext uri="{FF2B5EF4-FFF2-40B4-BE49-F238E27FC236}">
                <a16:creationId xmlns:a16="http://schemas.microsoft.com/office/drawing/2014/main" id="{3CC9CC98-D641-6CB2-ECE4-11858197F9FA}"/>
              </a:ext>
            </a:extLst>
          </p:cNvPr>
          <p:cNvSpPr/>
          <p:nvPr userDrawn="1"/>
        </p:nvSpPr>
        <p:spPr>
          <a:xfrm>
            <a:off x="6020513" y="3895373"/>
            <a:ext cx="2267590" cy="1504271"/>
          </a:xfrm>
          <a:prstGeom prst="roundRect">
            <a:avLst>
              <a:gd name="adj" fmla="val 8205"/>
            </a:avLst>
          </a:prstGeom>
          <a:solidFill>
            <a:srgbClr val="C2B6FF">
              <a:alpha val="100000"/>
            </a:srgbClr>
          </a:solidFill>
          <a:ln/>
        </p:spPr>
        <p:txBody>
          <a:bodyPr/>
          <a:lstStyle/>
          <a:p>
            <a:endParaRPr lang="lv-LV"/>
          </a:p>
        </p:txBody>
      </p:sp>
      <p:sp>
        <p:nvSpPr>
          <p:cNvPr id="19" name="Shape 7">
            <a:extLst>
              <a:ext uri="{FF2B5EF4-FFF2-40B4-BE49-F238E27FC236}">
                <a16:creationId xmlns:a16="http://schemas.microsoft.com/office/drawing/2014/main" id="{40895B3F-7D0C-C3E9-D501-DDA5BDDD6F18}"/>
              </a:ext>
            </a:extLst>
          </p:cNvPr>
          <p:cNvSpPr/>
          <p:nvPr userDrawn="1"/>
        </p:nvSpPr>
        <p:spPr>
          <a:xfrm>
            <a:off x="8724210" y="1744587"/>
            <a:ext cx="2267590" cy="1504271"/>
          </a:xfrm>
          <a:prstGeom prst="roundRect">
            <a:avLst>
              <a:gd name="adj" fmla="val 8205"/>
            </a:avLst>
          </a:prstGeom>
          <a:solidFill>
            <a:srgbClr val="C2B6FF">
              <a:alpha val="100000"/>
            </a:srgbClr>
          </a:solidFill>
          <a:ln/>
        </p:spPr>
        <p:txBody>
          <a:bodyPr/>
          <a:lstStyle/>
          <a:p>
            <a:endParaRPr lang="lv-LV"/>
          </a:p>
        </p:txBody>
      </p:sp>
      <p:sp>
        <p:nvSpPr>
          <p:cNvPr id="20" name="Shape 8">
            <a:extLst>
              <a:ext uri="{FF2B5EF4-FFF2-40B4-BE49-F238E27FC236}">
                <a16:creationId xmlns:a16="http://schemas.microsoft.com/office/drawing/2014/main" id="{C7D4C262-0944-69FC-1346-60AA0E0D8055}"/>
              </a:ext>
            </a:extLst>
          </p:cNvPr>
          <p:cNvSpPr/>
          <p:nvPr userDrawn="1"/>
        </p:nvSpPr>
        <p:spPr>
          <a:xfrm>
            <a:off x="8724210" y="3895373"/>
            <a:ext cx="2267590" cy="1504271"/>
          </a:xfrm>
          <a:prstGeom prst="roundRect">
            <a:avLst>
              <a:gd name="adj" fmla="val 8205"/>
            </a:avLst>
          </a:prstGeom>
          <a:solidFill>
            <a:srgbClr val="C2B6FF">
              <a:alpha val="100000"/>
            </a:srgbClr>
          </a:solidFill>
          <a:ln/>
        </p:spPr>
        <p:txBody>
          <a:bodyPr/>
          <a:lstStyle/>
          <a:p>
            <a:endParaRPr lang="lv-LV"/>
          </a:p>
        </p:txBody>
      </p:sp>
      <p:sp>
        <p:nvSpPr>
          <p:cNvPr id="2" name="Text Placeholder 13">
            <a:extLst>
              <a:ext uri="{FF2B5EF4-FFF2-40B4-BE49-F238E27FC236}">
                <a16:creationId xmlns:a16="http://schemas.microsoft.com/office/drawing/2014/main" id="{DCDFD728-0B94-90D6-A4B9-5762881B2CA8}"/>
              </a:ext>
            </a:extLst>
          </p:cNvPr>
          <p:cNvSpPr>
            <a:spLocks noGrp="1"/>
          </p:cNvSpPr>
          <p:nvPr>
            <p:ph type="body" sz="quarter" idx="28"/>
          </p:nvPr>
        </p:nvSpPr>
        <p:spPr>
          <a:xfrm>
            <a:off x="831532" y="4094296"/>
            <a:ext cx="1874520" cy="1106424"/>
          </a:xfrm>
        </p:spPr>
        <p:txBody>
          <a:bodyPr anchor="ctr">
            <a:normAutofit/>
          </a:bodyPr>
          <a:lstStyle>
            <a:lvl1pPr marL="0" indent="0" algn="l" defTabSz="914400" rtl="0" eaLnBrk="1" latinLnBrk="0" hangingPunct="1">
              <a:lnSpc>
                <a:spcPts val="1300"/>
              </a:lnSpc>
              <a:spcBef>
                <a:spcPts val="600"/>
              </a:spcBef>
              <a:buNone/>
              <a:defRPr lang="en-US" sz="10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29" name="Text Placeholder 13">
            <a:extLst>
              <a:ext uri="{FF2B5EF4-FFF2-40B4-BE49-F238E27FC236}">
                <a16:creationId xmlns:a16="http://schemas.microsoft.com/office/drawing/2014/main" id="{A148B303-6693-D076-9A24-3FD86A8A9C34}"/>
              </a:ext>
            </a:extLst>
          </p:cNvPr>
          <p:cNvSpPr>
            <a:spLocks noGrp="1"/>
          </p:cNvSpPr>
          <p:nvPr>
            <p:ph type="body" sz="quarter" idx="30"/>
          </p:nvPr>
        </p:nvSpPr>
        <p:spPr>
          <a:xfrm>
            <a:off x="3524302" y="4094296"/>
            <a:ext cx="1874520" cy="1106424"/>
          </a:xfrm>
        </p:spPr>
        <p:txBody>
          <a:bodyPr anchor="ctr">
            <a:normAutofit/>
          </a:bodyPr>
          <a:lstStyle>
            <a:lvl1pPr marL="0" indent="0" algn="l" defTabSz="914400" rtl="0" eaLnBrk="1" latinLnBrk="0" hangingPunct="1">
              <a:lnSpc>
                <a:spcPts val="1300"/>
              </a:lnSpc>
              <a:spcBef>
                <a:spcPts val="600"/>
              </a:spcBef>
              <a:buNone/>
              <a:defRPr lang="en-US" sz="10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0" name="Text Placeholder 13">
            <a:extLst>
              <a:ext uri="{FF2B5EF4-FFF2-40B4-BE49-F238E27FC236}">
                <a16:creationId xmlns:a16="http://schemas.microsoft.com/office/drawing/2014/main" id="{3C3C00EE-3362-2B9B-ED90-C066275682EB}"/>
              </a:ext>
            </a:extLst>
          </p:cNvPr>
          <p:cNvSpPr>
            <a:spLocks noGrp="1"/>
          </p:cNvSpPr>
          <p:nvPr>
            <p:ph type="body" sz="quarter" idx="31"/>
          </p:nvPr>
        </p:nvSpPr>
        <p:spPr>
          <a:xfrm>
            <a:off x="6217048" y="4094296"/>
            <a:ext cx="1874520" cy="1106424"/>
          </a:xfrm>
        </p:spPr>
        <p:txBody>
          <a:bodyPr anchor="ctr">
            <a:normAutofit/>
          </a:bodyPr>
          <a:lstStyle>
            <a:lvl1pPr marL="0" indent="0" algn="l" defTabSz="914400" rtl="0" eaLnBrk="1" latinLnBrk="0" hangingPunct="1">
              <a:lnSpc>
                <a:spcPts val="1300"/>
              </a:lnSpc>
              <a:spcBef>
                <a:spcPts val="600"/>
              </a:spcBef>
              <a:buNone/>
              <a:defRPr lang="en-US" sz="10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1" name="Text Placeholder 13">
            <a:extLst>
              <a:ext uri="{FF2B5EF4-FFF2-40B4-BE49-F238E27FC236}">
                <a16:creationId xmlns:a16="http://schemas.microsoft.com/office/drawing/2014/main" id="{C5088929-96BC-03AB-6DAD-A701C8D90E8D}"/>
              </a:ext>
            </a:extLst>
          </p:cNvPr>
          <p:cNvSpPr>
            <a:spLocks noGrp="1"/>
          </p:cNvSpPr>
          <p:nvPr>
            <p:ph type="body" sz="quarter" idx="32"/>
          </p:nvPr>
        </p:nvSpPr>
        <p:spPr>
          <a:xfrm>
            <a:off x="8920745" y="4094296"/>
            <a:ext cx="1874520" cy="1106424"/>
          </a:xfrm>
        </p:spPr>
        <p:txBody>
          <a:bodyPr anchor="ctr">
            <a:normAutofit/>
          </a:bodyPr>
          <a:lstStyle>
            <a:lvl1pPr marL="0" indent="0" algn="l" defTabSz="914400" rtl="0" eaLnBrk="1" latinLnBrk="0" hangingPunct="1">
              <a:lnSpc>
                <a:spcPts val="1300"/>
              </a:lnSpc>
              <a:spcBef>
                <a:spcPts val="600"/>
              </a:spcBef>
              <a:buNone/>
              <a:defRPr lang="en-US" sz="10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2" name="Text Placeholder 13">
            <a:extLst>
              <a:ext uri="{FF2B5EF4-FFF2-40B4-BE49-F238E27FC236}">
                <a16:creationId xmlns:a16="http://schemas.microsoft.com/office/drawing/2014/main" id="{10F0535B-265D-AA47-5396-0DE1999065C1}"/>
              </a:ext>
            </a:extLst>
          </p:cNvPr>
          <p:cNvSpPr>
            <a:spLocks noGrp="1"/>
          </p:cNvSpPr>
          <p:nvPr>
            <p:ph type="body" sz="quarter" idx="33"/>
          </p:nvPr>
        </p:nvSpPr>
        <p:spPr>
          <a:xfrm>
            <a:off x="831532" y="1941178"/>
            <a:ext cx="1874520" cy="1106424"/>
          </a:xfrm>
        </p:spPr>
        <p:txBody>
          <a:bodyPr anchor="ctr">
            <a:normAutofit/>
          </a:bodyPr>
          <a:lstStyle>
            <a:lvl1pPr marL="0" indent="0" algn="l" defTabSz="914400" rtl="0" eaLnBrk="1" latinLnBrk="0" hangingPunct="1">
              <a:lnSpc>
                <a:spcPts val="1300"/>
              </a:lnSpc>
              <a:spcBef>
                <a:spcPts val="600"/>
              </a:spcBef>
              <a:buNone/>
              <a:defRPr lang="en-US" sz="10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3" name="Text Placeholder 13">
            <a:extLst>
              <a:ext uri="{FF2B5EF4-FFF2-40B4-BE49-F238E27FC236}">
                <a16:creationId xmlns:a16="http://schemas.microsoft.com/office/drawing/2014/main" id="{20407B5F-A4AF-8652-C091-A84C4A52F824}"/>
              </a:ext>
            </a:extLst>
          </p:cNvPr>
          <p:cNvSpPr>
            <a:spLocks noGrp="1"/>
          </p:cNvSpPr>
          <p:nvPr>
            <p:ph type="body" sz="quarter" idx="34"/>
          </p:nvPr>
        </p:nvSpPr>
        <p:spPr>
          <a:xfrm>
            <a:off x="3524302" y="1941178"/>
            <a:ext cx="1874520" cy="1106424"/>
          </a:xfrm>
        </p:spPr>
        <p:txBody>
          <a:bodyPr anchor="ctr">
            <a:normAutofit/>
          </a:bodyPr>
          <a:lstStyle>
            <a:lvl1pPr marL="0" indent="0" algn="l" defTabSz="914400" rtl="0" eaLnBrk="1" latinLnBrk="0" hangingPunct="1">
              <a:lnSpc>
                <a:spcPts val="1300"/>
              </a:lnSpc>
              <a:spcBef>
                <a:spcPts val="600"/>
              </a:spcBef>
              <a:buNone/>
              <a:defRPr lang="en-US" sz="10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4" name="Text Placeholder 13">
            <a:extLst>
              <a:ext uri="{FF2B5EF4-FFF2-40B4-BE49-F238E27FC236}">
                <a16:creationId xmlns:a16="http://schemas.microsoft.com/office/drawing/2014/main" id="{BF387E00-58EE-D653-2E53-E2064EA9DF11}"/>
              </a:ext>
            </a:extLst>
          </p:cNvPr>
          <p:cNvSpPr>
            <a:spLocks noGrp="1"/>
          </p:cNvSpPr>
          <p:nvPr>
            <p:ph type="body" sz="quarter" idx="35"/>
          </p:nvPr>
        </p:nvSpPr>
        <p:spPr>
          <a:xfrm>
            <a:off x="6217048" y="1941178"/>
            <a:ext cx="1874520" cy="1106424"/>
          </a:xfrm>
        </p:spPr>
        <p:txBody>
          <a:bodyPr anchor="ctr">
            <a:normAutofit/>
          </a:bodyPr>
          <a:lstStyle>
            <a:lvl1pPr marL="0" indent="0" algn="l" defTabSz="914400" rtl="0" eaLnBrk="1" latinLnBrk="0" hangingPunct="1">
              <a:lnSpc>
                <a:spcPts val="1300"/>
              </a:lnSpc>
              <a:spcBef>
                <a:spcPts val="600"/>
              </a:spcBef>
              <a:buNone/>
              <a:defRPr lang="en-US" sz="10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5" name="Text Placeholder 13">
            <a:extLst>
              <a:ext uri="{FF2B5EF4-FFF2-40B4-BE49-F238E27FC236}">
                <a16:creationId xmlns:a16="http://schemas.microsoft.com/office/drawing/2014/main" id="{69F892A2-5311-0276-8A81-76B1F539E304}"/>
              </a:ext>
            </a:extLst>
          </p:cNvPr>
          <p:cNvSpPr>
            <a:spLocks noGrp="1"/>
          </p:cNvSpPr>
          <p:nvPr>
            <p:ph type="body" sz="quarter" idx="36"/>
          </p:nvPr>
        </p:nvSpPr>
        <p:spPr>
          <a:xfrm>
            <a:off x="8920745" y="1941178"/>
            <a:ext cx="1874520" cy="1106424"/>
          </a:xfrm>
        </p:spPr>
        <p:txBody>
          <a:bodyPr anchor="ctr">
            <a:normAutofit/>
          </a:bodyPr>
          <a:lstStyle>
            <a:lvl1pPr marL="0" indent="0" algn="l" defTabSz="914400" rtl="0" eaLnBrk="1" latinLnBrk="0" hangingPunct="1">
              <a:lnSpc>
                <a:spcPts val="1300"/>
              </a:lnSpc>
              <a:spcBef>
                <a:spcPts val="600"/>
              </a:spcBef>
              <a:buNone/>
              <a:defRPr lang="en-US" sz="10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3252681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2_Custom Layout">
    <p:bg>
      <p:bgPr>
        <a:solidFill>
          <a:srgbClr val="0240A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38EB323-A648-7F81-576B-AE6C32FC6136}"/>
              </a:ext>
            </a:extLst>
          </p:cNvPr>
          <p:cNvSpPr>
            <a:spLocks noGrp="1"/>
          </p:cNvSpPr>
          <p:nvPr>
            <p:ph type="pic" sz="quarter" idx="11"/>
          </p:nvPr>
        </p:nvSpPr>
        <p:spPr>
          <a:xfrm>
            <a:off x="7459663" y="342901"/>
            <a:ext cx="4389437" cy="6172200"/>
          </a:xfrm>
          <a:prstGeom prst="roundRect">
            <a:avLst>
              <a:gd name="adj" fmla="val 2985"/>
            </a:avLst>
          </a:prstGeom>
        </p:spPr>
        <p:txBody>
          <a:bodyPr/>
          <a:lstStyle/>
          <a:p>
            <a:endParaRPr lang="en-US"/>
          </a:p>
        </p:txBody>
      </p:sp>
      <p:pic>
        <p:nvPicPr>
          <p:cNvPr id="8" name="Graphic 7">
            <a:extLst>
              <a:ext uri="{FF2B5EF4-FFF2-40B4-BE49-F238E27FC236}">
                <a16:creationId xmlns:a16="http://schemas.microsoft.com/office/drawing/2014/main" id="{3D4B5D06-1D39-0E50-A848-E624984749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1055" y="398585"/>
            <a:ext cx="2057400" cy="571139"/>
          </a:xfrm>
          <a:prstGeom prst="rect">
            <a:avLst/>
          </a:prstGeom>
        </p:spPr>
      </p:pic>
      <p:sp>
        <p:nvSpPr>
          <p:cNvPr id="14" name="Text Placeholder 13">
            <a:extLst>
              <a:ext uri="{FF2B5EF4-FFF2-40B4-BE49-F238E27FC236}">
                <a16:creationId xmlns:a16="http://schemas.microsoft.com/office/drawing/2014/main" id="{2E056D42-765C-CECD-A434-FE7BB55DA665}"/>
              </a:ext>
            </a:extLst>
          </p:cNvPr>
          <p:cNvSpPr>
            <a:spLocks noGrp="1"/>
          </p:cNvSpPr>
          <p:nvPr>
            <p:ph type="body" sz="quarter" idx="10"/>
          </p:nvPr>
        </p:nvSpPr>
        <p:spPr>
          <a:xfrm>
            <a:off x="457199" y="4406900"/>
            <a:ext cx="5469467" cy="1524000"/>
          </a:xfrm>
        </p:spPr>
        <p:txBody>
          <a:bodyPr>
            <a:normAutofit/>
          </a:bodyPr>
          <a:lstStyle>
            <a:lvl1pPr marL="0" indent="0" algn="l" defTabSz="914400" rtl="0" eaLnBrk="1" latinLnBrk="0" hangingPunct="1">
              <a:lnSpc>
                <a:spcPts val="5000"/>
              </a:lnSpc>
              <a:buNone/>
              <a:defRPr lang="en-US" sz="5400" kern="1200" dirty="0">
                <a:solidFill>
                  <a:srgbClr val="9FFFEC"/>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Tree>
    <p:extLst>
      <p:ext uri="{BB962C8B-B14F-4D97-AF65-F5344CB8AC3E}">
        <p14:creationId xmlns:p14="http://schemas.microsoft.com/office/powerpoint/2010/main" val="3559382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pic>
        <p:nvPicPr>
          <p:cNvPr id="38" name="Image 1" descr=" ">
            <a:extLst>
              <a:ext uri="{FF2B5EF4-FFF2-40B4-BE49-F238E27FC236}">
                <a16:creationId xmlns:a16="http://schemas.microsoft.com/office/drawing/2014/main" id="{E6314EF7-CD10-A1C6-1467-68FBD35562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73241" y="3410651"/>
            <a:ext cx="10318696" cy="18350"/>
          </a:xfrm>
          <a:prstGeom prst="rect">
            <a:avLst/>
          </a:prstGeom>
        </p:spPr>
      </p:pic>
      <p:sp>
        <p:nvSpPr>
          <p:cNvPr id="48" name="Text Placeholder 13">
            <a:extLst>
              <a:ext uri="{FF2B5EF4-FFF2-40B4-BE49-F238E27FC236}">
                <a16:creationId xmlns:a16="http://schemas.microsoft.com/office/drawing/2014/main" id="{9DCDA7F8-C7B0-2A07-A37C-64CE336AC7F7}"/>
              </a:ext>
            </a:extLst>
          </p:cNvPr>
          <p:cNvSpPr>
            <a:spLocks noGrp="1"/>
          </p:cNvSpPr>
          <p:nvPr>
            <p:ph type="body" sz="quarter" idx="27"/>
          </p:nvPr>
        </p:nvSpPr>
        <p:spPr>
          <a:xfrm>
            <a:off x="940159" y="4332459"/>
            <a:ext cx="1860550" cy="1561445"/>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49" name="Text Placeholder 13">
            <a:extLst>
              <a:ext uri="{FF2B5EF4-FFF2-40B4-BE49-F238E27FC236}">
                <a16:creationId xmlns:a16="http://schemas.microsoft.com/office/drawing/2014/main" id="{63A2E83C-8135-FF18-F931-72D1CA8986DE}"/>
              </a:ext>
            </a:extLst>
          </p:cNvPr>
          <p:cNvSpPr>
            <a:spLocks noGrp="1"/>
          </p:cNvSpPr>
          <p:nvPr>
            <p:ph type="body" sz="quarter" idx="28"/>
          </p:nvPr>
        </p:nvSpPr>
        <p:spPr>
          <a:xfrm>
            <a:off x="940159" y="2253664"/>
            <a:ext cx="1860550"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4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0" name="Text Placeholder 13">
            <a:extLst>
              <a:ext uri="{FF2B5EF4-FFF2-40B4-BE49-F238E27FC236}">
                <a16:creationId xmlns:a16="http://schemas.microsoft.com/office/drawing/2014/main" id="{93F7B466-B381-1BDA-24C7-067C3D08A989}"/>
              </a:ext>
            </a:extLst>
          </p:cNvPr>
          <p:cNvSpPr>
            <a:spLocks noGrp="1"/>
          </p:cNvSpPr>
          <p:nvPr>
            <p:ph type="body" sz="quarter" idx="29"/>
          </p:nvPr>
        </p:nvSpPr>
        <p:spPr>
          <a:xfrm>
            <a:off x="3729872" y="2253664"/>
            <a:ext cx="1860550"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4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1" name="Text Placeholder 13">
            <a:extLst>
              <a:ext uri="{FF2B5EF4-FFF2-40B4-BE49-F238E27FC236}">
                <a16:creationId xmlns:a16="http://schemas.microsoft.com/office/drawing/2014/main" id="{49A407AA-D818-B077-22E8-C1EED70285FA}"/>
              </a:ext>
            </a:extLst>
          </p:cNvPr>
          <p:cNvSpPr>
            <a:spLocks noGrp="1"/>
          </p:cNvSpPr>
          <p:nvPr>
            <p:ph type="body" sz="quarter" idx="30"/>
          </p:nvPr>
        </p:nvSpPr>
        <p:spPr>
          <a:xfrm>
            <a:off x="6581922" y="2253664"/>
            <a:ext cx="1860550"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4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2" name="Text Placeholder 13">
            <a:extLst>
              <a:ext uri="{FF2B5EF4-FFF2-40B4-BE49-F238E27FC236}">
                <a16:creationId xmlns:a16="http://schemas.microsoft.com/office/drawing/2014/main" id="{315E1447-DE26-8F17-6E97-F4E6A6867076}"/>
              </a:ext>
            </a:extLst>
          </p:cNvPr>
          <p:cNvSpPr>
            <a:spLocks noGrp="1"/>
          </p:cNvSpPr>
          <p:nvPr>
            <p:ph type="body" sz="quarter" idx="31"/>
          </p:nvPr>
        </p:nvSpPr>
        <p:spPr>
          <a:xfrm>
            <a:off x="9401273" y="2253664"/>
            <a:ext cx="1860550"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4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3" name="Text Placeholder 13">
            <a:extLst>
              <a:ext uri="{FF2B5EF4-FFF2-40B4-BE49-F238E27FC236}">
                <a16:creationId xmlns:a16="http://schemas.microsoft.com/office/drawing/2014/main" id="{55E09E2D-8978-F033-820D-C48FFE238631}"/>
              </a:ext>
            </a:extLst>
          </p:cNvPr>
          <p:cNvSpPr>
            <a:spLocks noGrp="1"/>
          </p:cNvSpPr>
          <p:nvPr>
            <p:ph type="body" sz="quarter" idx="32"/>
          </p:nvPr>
        </p:nvSpPr>
        <p:spPr>
          <a:xfrm>
            <a:off x="2600799" y="3130215"/>
            <a:ext cx="1355562" cy="247454"/>
          </a:xfrm>
        </p:spPr>
        <p:txBody>
          <a:bodyPr>
            <a:noAutofit/>
          </a:bodyPr>
          <a:lstStyle>
            <a:lvl1pPr marL="0" indent="0" algn="ctr" defTabSz="914400" rtl="0" eaLnBrk="1" latinLnBrk="0" hangingPunct="1">
              <a:lnSpc>
                <a:spcPts val="1300"/>
              </a:lnSpc>
              <a:spcBef>
                <a:spcPts val="120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4" name="Text Placeholder 13">
            <a:extLst>
              <a:ext uri="{FF2B5EF4-FFF2-40B4-BE49-F238E27FC236}">
                <a16:creationId xmlns:a16="http://schemas.microsoft.com/office/drawing/2014/main" id="{13EFCC73-0EDF-87E2-A064-383404F664C2}"/>
              </a:ext>
            </a:extLst>
          </p:cNvPr>
          <p:cNvSpPr>
            <a:spLocks noGrp="1"/>
          </p:cNvSpPr>
          <p:nvPr>
            <p:ph type="body" sz="quarter" idx="33"/>
          </p:nvPr>
        </p:nvSpPr>
        <p:spPr>
          <a:xfrm>
            <a:off x="5413835" y="3130215"/>
            <a:ext cx="1355562" cy="247454"/>
          </a:xfrm>
        </p:spPr>
        <p:txBody>
          <a:bodyPr>
            <a:noAutofit/>
          </a:bodyPr>
          <a:lstStyle>
            <a:lvl1pPr marL="0" indent="0" algn="ctr" defTabSz="914400" rtl="0" eaLnBrk="1" latinLnBrk="0" hangingPunct="1">
              <a:lnSpc>
                <a:spcPts val="1300"/>
              </a:lnSpc>
              <a:spcBef>
                <a:spcPts val="120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5" name="Text Placeholder 13">
            <a:extLst>
              <a:ext uri="{FF2B5EF4-FFF2-40B4-BE49-F238E27FC236}">
                <a16:creationId xmlns:a16="http://schemas.microsoft.com/office/drawing/2014/main" id="{5701B27C-9541-CDD3-C6D4-9CDB86AE87DD}"/>
              </a:ext>
            </a:extLst>
          </p:cNvPr>
          <p:cNvSpPr>
            <a:spLocks noGrp="1"/>
          </p:cNvSpPr>
          <p:nvPr>
            <p:ph type="body" sz="quarter" idx="34"/>
          </p:nvPr>
        </p:nvSpPr>
        <p:spPr>
          <a:xfrm>
            <a:off x="8226871" y="3130215"/>
            <a:ext cx="1355562" cy="247454"/>
          </a:xfrm>
        </p:spPr>
        <p:txBody>
          <a:bodyPr>
            <a:noAutofit/>
          </a:bodyPr>
          <a:lstStyle>
            <a:lvl1pPr marL="0" indent="0" algn="ctr" defTabSz="914400" rtl="0" eaLnBrk="1" latinLnBrk="0" hangingPunct="1">
              <a:lnSpc>
                <a:spcPts val="1300"/>
              </a:lnSpc>
              <a:spcBef>
                <a:spcPts val="120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6" name="Text Placeholder 13">
            <a:extLst>
              <a:ext uri="{FF2B5EF4-FFF2-40B4-BE49-F238E27FC236}">
                <a16:creationId xmlns:a16="http://schemas.microsoft.com/office/drawing/2014/main" id="{66803316-AAB4-61A8-42F6-580B085C4AF9}"/>
              </a:ext>
            </a:extLst>
          </p:cNvPr>
          <p:cNvSpPr>
            <a:spLocks noGrp="1"/>
          </p:cNvSpPr>
          <p:nvPr>
            <p:ph type="body" sz="quarter" idx="35"/>
          </p:nvPr>
        </p:nvSpPr>
        <p:spPr>
          <a:xfrm>
            <a:off x="3729872" y="4332459"/>
            <a:ext cx="1860550" cy="1561445"/>
          </a:xfrm>
        </p:spPr>
        <p:txBody>
          <a:bodyPr>
            <a:normAutofit/>
          </a:bodyPr>
          <a:lstStyle>
            <a:lvl1pPr marL="0" indent="0" algn="ctr" defTabSz="914400" rtl="0" eaLnBrk="1" latinLnBrk="0" hangingPunct="1">
              <a:lnSpc>
                <a:spcPts val="1300"/>
              </a:lnSpc>
              <a:spcBef>
                <a:spcPts val="120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marL="0" lvl="0" indent="0" algn="ctr" defTabSz="914400" rtl="0" eaLnBrk="1" latinLnBrk="0" hangingPunct="1">
              <a:lnSpc>
                <a:spcPct val="100000"/>
              </a:lnSpc>
              <a:spcBef>
                <a:spcPts val="0"/>
              </a:spcBef>
              <a:buFont typeface="Arial" panose="020B0604020202020204" pitchFamily="34" charset="0"/>
              <a:buNone/>
            </a:pPr>
            <a:endParaRPr lang="en-US" dirty="0"/>
          </a:p>
        </p:txBody>
      </p:sp>
      <p:sp>
        <p:nvSpPr>
          <p:cNvPr id="57" name="Text Placeholder 13">
            <a:extLst>
              <a:ext uri="{FF2B5EF4-FFF2-40B4-BE49-F238E27FC236}">
                <a16:creationId xmlns:a16="http://schemas.microsoft.com/office/drawing/2014/main" id="{0153D4D7-D8C3-4A8F-8085-9095D3C4DBA6}"/>
              </a:ext>
            </a:extLst>
          </p:cNvPr>
          <p:cNvSpPr>
            <a:spLocks noGrp="1"/>
          </p:cNvSpPr>
          <p:nvPr>
            <p:ph type="body" sz="quarter" idx="36"/>
          </p:nvPr>
        </p:nvSpPr>
        <p:spPr>
          <a:xfrm>
            <a:off x="6581922" y="4332459"/>
            <a:ext cx="1860550" cy="1561445"/>
          </a:xfrm>
        </p:spPr>
        <p:txBody>
          <a:bodyPr>
            <a:normAutofit/>
          </a:bodyPr>
          <a:lstStyle>
            <a:lvl1pPr marL="0" indent="0" algn="ctr" defTabSz="914400" rtl="0" eaLnBrk="1" latinLnBrk="0" hangingPunct="1">
              <a:lnSpc>
                <a:spcPts val="1300"/>
              </a:lnSpc>
              <a:spcBef>
                <a:spcPts val="120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marL="0" lvl="0" indent="0" algn="ctr" defTabSz="914400" rtl="0" eaLnBrk="1" latinLnBrk="0" hangingPunct="1">
              <a:lnSpc>
                <a:spcPct val="100000"/>
              </a:lnSpc>
              <a:spcBef>
                <a:spcPts val="0"/>
              </a:spcBef>
              <a:buFont typeface="Arial" panose="020B0604020202020204" pitchFamily="34" charset="0"/>
              <a:buNone/>
            </a:pPr>
            <a:endParaRPr lang="en-US" dirty="0"/>
          </a:p>
        </p:txBody>
      </p:sp>
      <p:sp>
        <p:nvSpPr>
          <p:cNvPr id="58" name="Text Placeholder 13">
            <a:extLst>
              <a:ext uri="{FF2B5EF4-FFF2-40B4-BE49-F238E27FC236}">
                <a16:creationId xmlns:a16="http://schemas.microsoft.com/office/drawing/2014/main" id="{A88DC646-5512-220B-6F1A-8EB5955A44C7}"/>
              </a:ext>
            </a:extLst>
          </p:cNvPr>
          <p:cNvSpPr>
            <a:spLocks noGrp="1"/>
          </p:cNvSpPr>
          <p:nvPr>
            <p:ph type="body" sz="quarter" idx="37"/>
          </p:nvPr>
        </p:nvSpPr>
        <p:spPr>
          <a:xfrm>
            <a:off x="9401273" y="4332459"/>
            <a:ext cx="1860550" cy="1561445"/>
          </a:xfrm>
        </p:spPr>
        <p:txBody>
          <a:bodyPr>
            <a:normAutofit/>
          </a:bodyPr>
          <a:lstStyle>
            <a:lvl1pPr marL="0" indent="0" algn="ctr" defTabSz="914400" rtl="0" eaLnBrk="1" latinLnBrk="0" hangingPunct="1">
              <a:lnSpc>
                <a:spcPts val="1300"/>
              </a:lnSpc>
              <a:spcBef>
                <a:spcPts val="120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marL="0" lvl="0" indent="0" algn="ctr" defTabSz="914400" rtl="0" eaLnBrk="1" latinLnBrk="0" hangingPunct="1">
              <a:lnSpc>
                <a:spcPct val="100000"/>
              </a:lnSpc>
              <a:spcBef>
                <a:spcPts val="0"/>
              </a:spcBef>
              <a:buFont typeface="Arial" panose="020B0604020202020204" pitchFamily="34" charset="0"/>
              <a:buNone/>
            </a:pPr>
            <a:endParaRPr lang="en-US" dirty="0"/>
          </a:p>
        </p:txBody>
      </p:sp>
    </p:spTree>
    <p:extLst>
      <p:ext uri="{BB962C8B-B14F-4D97-AF65-F5344CB8AC3E}">
        <p14:creationId xmlns:p14="http://schemas.microsoft.com/office/powerpoint/2010/main" val="243659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pic>
        <p:nvPicPr>
          <p:cNvPr id="38" name="Image 1" descr=" ">
            <a:extLst>
              <a:ext uri="{FF2B5EF4-FFF2-40B4-BE49-F238E27FC236}">
                <a16:creationId xmlns:a16="http://schemas.microsoft.com/office/drawing/2014/main" id="{E6314EF7-CD10-A1C6-1467-68FBD35562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73241" y="3410651"/>
            <a:ext cx="10318696" cy="18350"/>
          </a:xfrm>
          <a:prstGeom prst="rect">
            <a:avLst/>
          </a:prstGeom>
        </p:spPr>
      </p:pic>
      <p:sp>
        <p:nvSpPr>
          <p:cNvPr id="48" name="Text Placeholder 13">
            <a:extLst>
              <a:ext uri="{FF2B5EF4-FFF2-40B4-BE49-F238E27FC236}">
                <a16:creationId xmlns:a16="http://schemas.microsoft.com/office/drawing/2014/main" id="{9DCDA7F8-C7B0-2A07-A37C-64CE336AC7F7}"/>
              </a:ext>
            </a:extLst>
          </p:cNvPr>
          <p:cNvSpPr>
            <a:spLocks noGrp="1"/>
          </p:cNvSpPr>
          <p:nvPr>
            <p:ph type="body" sz="quarter" idx="27"/>
          </p:nvPr>
        </p:nvSpPr>
        <p:spPr>
          <a:xfrm>
            <a:off x="940159" y="4332459"/>
            <a:ext cx="1860550" cy="1631019"/>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6" name="Text Placeholder 13">
            <a:extLst>
              <a:ext uri="{FF2B5EF4-FFF2-40B4-BE49-F238E27FC236}">
                <a16:creationId xmlns:a16="http://schemas.microsoft.com/office/drawing/2014/main" id="{66803316-AAB4-61A8-42F6-580B085C4AF9}"/>
              </a:ext>
            </a:extLst>
          </p:cNvPr>
          <p:cNvSpPr>
            <a:spLocks noGrp="1"/>
          </p:cNvSpPr>
          <p:nvPr>
            <p:ph type="body" sz="quarter" idx="35"/>
          </p:nvPr>
        </p:nvSpPr>
        <p:spPr>
          <a:xfrm>
            <a:off x="3729872" y="4332459"/>
            <a:ext cx="1860550" cy="1631019"/>
          </a:xfrm>
        </p:spPr>
        <p:txBody>
          <a:bodyPr>
            <a:normAutofit/>
          </a:bodyPr>
          <a:lstStyle>
            <a:lvl1pPr marL="0" indent="0" algn="ctr" defTabSz="914400" rtl="0" eaLnBrk="1" latinLnBrk="0" hangingPunct="1">
              <a:lnSpc>
                <a:spcPts val="1300"/>
              </a:lnSpc>
              <a:spcBef>
                <a:spcPts val="120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marL="0" lvl="0" indent="0" algn="ctr" defTabSz="914400" rtl="0" eaLnBrk="1" latinLnBrk="0" hangingPunct="1">
              <a:lnSpc>
                <a:spcPct val="100000"/>
              </a:lnSpc>
              <a:spcBef>
                <a:spcPts val="0"/>
              </a:spcBef>
              <a:buFont typeface="Arial" panose="020B0604020202020204" pitchFamily="34" charset="0"/>
              <a:buNone/>
            </a:pPr>
            <a:endParaRPr lang="en-US" dirty="0"/>
          </a:p>
        </p:txBody>
      </p:sp>
      <p:sp>
        <p:nvSpPr>
          <p:cNvPr id="57" name="Text Placeholder 13">
            <a:extLst>
              <a:ext uri="{FF2B5EF4-FFF2-40B4-BE49-F238E27FC236}">
                <a16:creationId xmlns:a16="http://schemas.microsoft.com/office/drawing/2014/main" id="{0153D4D7-D8C3-4A8F-8085-9095D3C4DBA6}"/>
              </a:ext>
            </a:extLst>
          </p:cNvPr>
          <p:cNvSpPr>
            <a:spLocks noGrp="1"/>
          </p:cNvSpPr>
          <p:nvPr>
            <p:ph type="body" sz="quarter" idx="36"/>
          </p:nvPr>
        </p:nvSpPr>
        <p:spPr>
          <a:xfrm>
            <a:off x="6581922" y="4332459"/>
            <a:ext cx="1860550" cy="1631019"/>
          </a:xfrm>
        </p:spPr>
        <p:txBody>
          <a:bodyPr>
            <a:normAutofit/>
          </a:bodyPr>
          <a:lstStyle>
            <a:lvl1pPr marL="0" indent="0" algn="ctr" defTabSz="914400" rtl="0" eaLnBrk="1" latinLnBrk="0" hangingPunct="1">
              <a:lnSpc>
                <a:spcPts val="1300"/>
              </a:lnSpc>
              <a:spcBef>
                <a:spcPts val="120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marL="0" lvl="0" indent="0" algn="ctr" defTabSz="914400" rtl="0" eaLnBrk="1" latinLnBrk="0" hangingPunct="1">
              <a:lnSpc>
                <a:spcPct val="100000"/>
              </a:lnSpc>
              <a:spcBef>
                <a:spcPts val="0"/>
              </a:spcBef>
              <a:buFont typeface="Arial" panose="020B0604020202020204" pitchFamily="34" charset="0"/>
              <a:buNone/>
            </a:pPr>
            <a:endParaRPr lang="en-US" dirty="0"/>
          </a:p>
        </p:txBody>
      </p:sp>
      <p:sp>
        <p:nvSpPr>
          <p:cNvPr id="58" name="Text Placeholder 13">
            <a:extLst>
              <a:ext uri="{FF2B5EF4-FFF2-40B4-BE49-F238E27FC236}">
                <a16:creationId xmlns:a16="http://schemas.microsoft.com/office/drawing/2014/main" id="{A88DC646-5512-220B-6F1A-8EB5955A44C7}"/>
              </a:ext>
            </a:extLst>
          </p:cNvPr>
          <p:cNvSpPr>
            <a:spLocks noGrp="1"/>
          </p:cNvSpPr>
          <p:nvPr>
            <p:ph type="body" sz="quarter" idx="37"/>
          </p:nvPr>
        </p:nvSpPr>
        <p:spPr>
          <a:xfrm>
            <a:off x="9401273" y="4332459"/>
            <a:ext cx="1860550" cy="1631019"/>
          </a:xfrm>
        </p:spPr>
        <p:txBody>
          <a:bodyPr>
            <a:normAutofit/>
          </a:bodyPr>
          <a:lstStyle>
            <a:lvl1pPr marL="0" indent="0" algn="ctr" defTabSz="914400" rtl="0" eaLnBrk="1" latinLnBrk="0" hangingPunct="1">
              <a:lnSpc>
                <a:spcPts val="1300"/>
              </a:lnSpc>
              <a:spcBef>
                <a:spcPts val="120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marL="0" lvl="0" indent="0" algn="ctr" defTabSz="914400" rtl="0" eaLnBrk="1" latinLnBrk="0" hangingPunct="1">
              <a:lnSpc>
                <a:spcPct val="100000"/>
              </a:lnSpc>
              <a:spcBef>
                <a:spcPts val="0"/>
              </a:spcBef>
              <a:buFont typeface="Arial" panose="020B0604020202020204" pitchFamily="34" charset="0"/>
              <a:buNone/>
            </a:pPr>
            <a:endParaRPr lang="en-US" dirty="0"/>
          </a:p>
        </p:txBody>
      </p:sp>
      <p:sp>
        <p:nvSpPr>
          <p:cNvPr id="2" name="Text Placeholder 13">
            <a:extLst>
              <a:ext uri="{FF2B5EF4-FFF2-40B4-BE49-F238E27FC236}">
                <a16:creationId xmlns:a16="http://schemas.microsoft.com/office/drawing/2014/main" id="{23E11123-FC87-A7E6-7DEC-8B44D5881E0D}"/>
              </a:ext>
            </a:extLst>
          </p:cNvPr>
          <p:cNvSpPr>
            <a:spLocks noGrp="1"/>
          </p:cNvSpPr>
          <p:nvPr>
            <p:ph type="body" sz="quarter" idx="39" hasCustomPrompt="1"/>
          </p:nvPr>
        </p:nvSpPr>
        <p:spPr>
          <a:xfrm>
            <a:off x="1289768" y="3111592"/>
            <a:ext cx="1161332" cy="632460"/>
          </a:xfrm>
        </p:spPr>
        <p:txBody>
          <a:bodyPr lIns="0" tIns="0" rIns="0" bIns="0" anchor="ctr">
            <a:normAutofit/>
          </a:bodyPr>
          <a:lstStyle>
            <a:lvl1pPr marL="0" indent="0" algn="ctr" defTabSz="914400" rtl="0" eaLnBrk="1" latinLnBrk="0" hangingPunct="1">
              <a:lnSpc>
                <a:spcPct val="100000"/>
              </a:lnSpc>
              <a:spcBef>
                <a:spcPts val="0"/>
              </a:spcBef>
              <a:buFont typeface="Arial" panose="020B0604020202020204" pitchFamily="34" charset="0"/>
              <a:buNone/>
              <a:defRPr lang="en-US" sz="3499" kern="0" spc="-105" dirty="0">
                <a:solidFill>
                  <a:srgbClr val="FFFFFF">
                    <a:alpha val="100000"/>
                  </a:srgbClr>
                </a:solidFill>
                <a:latin typeface="Times New Roman Regular" pitchFamily="34" charset="0"/>
                <a:ea typeface="Times New Roman Regular" pitchFamily="34" charset="-122"/>
                <a:cs typeface="Times New Roman Regular" pitchFamily="34" charset="-120"/>
              </a:defRPr>
            </a:lvl1pPr>
          </a:lstStyle>
          <a:p>
            <a:pPr lvl="0"/>
            <a:r>
              <a:rPr lang="en-US" dirty="0"/>
              <a:t>0</a:t>
            </a:r>
          </a:p>
        </p:txBody>
      </p:sp>
      <p:sp>
        <p:nvSpPr>
          <p:cNvPr id="3" name="Text Placeholder 13">
            <a:extLst>
              <a:ext uri="{FF2B5EF4-FFF2-40B4-BE49-F238E27FC236}">
                <a16:creationId xmlns:a16="http://schemas.microsoft.com/office/drawing/2014/main" id="{15B72D01-68C4-913A-3FDA-683821E3C326}"/>
              </a:ext>
            </a:extLst>
          </p:cNvPr>
          <p:cNvSpPr>
            <a:spLocks noGrp="1"/>
          </p:cNvSpPr>
          <p:nvPr>
            <p:ph type="body" sz="quarter" idx="40" hasCustomPrompt="1"/>
          </p:nvPr>
        </p:nvSpPr>
        <p:spPr>
          <a:xfrm>
            <a:off x="4079481" y="3111592"/>
            <a:ext cx="1161332" cy="632460"/>
          </a:xfrm>
        </p:spPr>
        <p:txBody>
          <a:bodyPr lIns="0" tIns="0" rIns="0" bIns="0" anchor="ctr">
            <a:normAutofit/>
          </a:bodyPr>
          <a:lstStyle>
            <a:lvl1pPr marL="0" indent="0" algn="ctr" defTabSz="914400" rtl="0" eaLnBrk="1" latinLnBrk="0" hangingPunct="1">
              <a:lnSpc>
                <a:spcPct val="100000"/>
              </a:lnSpc>
              <a:spcBef>
                <a:spcPts val="0"/>
              </a:spcBef>
              <a:buFont typeface="Arial" panose="020B0604020202020204" pitchFamily="34" charset="0"/>
              <a:buNone/>
              <a:defRPr lang="en-US" sz="3499" kern="0" spc="-105" dirty="0">
                <a:solidFill>
                  <a:srgbClr val="FFFFFF">
                    <a:alpha val="100000"/>
                  </a:srgbClr>
                </a:solidFill>
                <a:latin typeface="Times New Roman Regular" pitchFamily="34" charset="0"/>
                <a:ea typeface="Times New Roman Regular" pitchFamily="34" charset="-122"/>
                <a:cs typeface="Times New Roman Regular" pitchFamily="34" charset="-120"/>
              </a:defRPr>
            </a:lvl1pPr>
          </a:lstStyle>
          <a:p>
            <a:pPr lvl="0"/>
            <a:r>
              <a:rPr lang="en-US" dirty="0"/>
              <a:t>0</a:t>
            </a:r>
          </a:p>
        </p:txBody>
      </p:sp>
      <p:sp>
        <p:nvSpPr>
          <p:cNvPr id="5" name="Text Placeholder 13">
            <a:extLst>
              <a:ext uri="{FF2B5EF4-FFF2-40B4-BE49-F238E27FC236}">
                <a16:creationId xmlns:a16="http://schemas.microsoft.com/office/drawing/2014/main" id="{E922DB1D-0D96-B423-BB1B-9466D17C405D}"/>
              </a:ext>
            </a:extLst>
          </p:cNvPr>
          <p:cNvSpPr>
            <a:spLocks noGrp="1"/>
          </p:cNvSpPr>
          <p:nvPr>
            <p:ph type="body" sz="quarter" idx="42" hasCustomPrompt="1"/>
          </p:nvPr>
        </p:nvSpPr>
        <p:spPr>
          <a:xfrm>
            <a:off x="6931531" y="3111592"/>
            <a:ext cx="1161332" cy="632460"/>
          </a:xfrm>
        </p:spPr>
        <p:txBody>
          <a:bodyPr lIns="0" tIns="0" rIns="0" bIns="0" anchor="ctr">
            <a:normAutofit/>
          </a:bodyPr>
          <a:lstStyle>
            <a:lvl1pPr marL="0" indent="0" algn="ctr" defTabSz="914400" rtl="0" eaLnBrk="1" latinLnBrk="0" hangingPunct="1">
              <a:lnSpc>
                <a:spcPct val="100000"/>
              </a:lnSpc>
              <a:spcBef>
                <a:spcPts val="0"/>
              </a:spcBef>
              <a:buFont typeface="Arial" panose="020B0604020202020204" pitchFamily="34" charset="0"/>
              <a:buNone/>
              <a:defRPr lang="en-US" sz="3499" kern="0" spc="-105" dirty="0">
                <a:solidFill>
                  <a:srgbClr val="FFFFFF">
                    <a:alpha val="100000"/>
                  </a:srgbClr>
                </a:solidFill>
                <a:latin typeface="Times New Roman Regular" pitchFamily="34" charset="0"/>
                <a:ea typeface="Times New Roman Regular" pitchFamily="34" charset="-122"/>
                <a:cs typeface="Times New Roman Regular" pitchFamily="34" charset="-120"/>
              </a:defRPr>
            </a:lvl1pPr>
          </a:lstStyle>
          <a:p>
            <a:pPr lvl="0"/>
            <a:r>
              <a:rPr lang="en-US" dirty="0"/>
              <a:t>0</a:t>
            </a:r>
          </a:p>
        </p:txBody>
      </p:sp>
      <p:sp>
        <p:nvSpPr>
          <p:cNvPr id="6" name="Text Placeholder 13">
            <a:extLst>
              <a:ext uri="{FF2B5EF4-FFF2-40B4-BE49-F238E27FC236}">
                <a16:creationId xmlns:a16="http://schemas.microsoft.com/office/drawing/2014/main" id="{8A2B1143-8B70-2A9A-C071-EBEA54FF701C}"/>
              </a:ext>
            </a:extLst>
          </p:cNvPr>
          <p:cNvSpPr>
            <a:spLocks noGrp="1"/>
          </p:cNvSpPr>
          <p:nvPr>
            <p:ph type="body" sz="quarter" idx="43" hasCustomPrompt="1"/>
          </p:nvPr>
        </p:nvSpPr>
        <p:spPr>
          <a:xfrm>
            <a:off x="9750882" y="3111592"/>
            <a:ext cx="1161332" cy="632460"/>
          </a:xfrm>
        </p:spPr>
        <p:txBody>
          <a:bodyPr lIns="0" tIns="0" rIns="0" bIns="0" anchor="ctr">
            <a:normAutofit/>
          </a:bodyPr>
          <a:lstStyle>
            <a:lvl1pPr marL="0" indent="0" algn="ctr" defTabSz="914400" rtl="0" eaLnBrk="1" latinLnBrk="0" hangingPunct="1">
              <a:lnSpc>
                <a:spcPct val="100000"/>
              </a:lnSpc>
              <a:spcBef>
                <a:spcPts val="0"/>
              </a:spcBef>
              <a:buFont typeface="Arial" panose="020B0604020202020204" pitchFamily="34" charset="0"/>
              <a:buNone/>
              <a:defRPr lang="en-US" sz="3499" kern="0" spc="-105" dirty="0">
                <a:solidFill>
                  <a:srgbClr val="FFFFFF">
                    <a:alpha val="100000"/>
                  </a:srgbClr>
                </a:solidFill>
                <a:latin typeface="Times New Roman Regular" pitchFamily="34" charset="0"/>
                <a:ea typeface="Times New Roman Regular" pitchFamily="34" charset="-122"/>
                <a:cs typeface="Times New Roman Regular" pitchFamily="34" charset="-120"/>
              </a:defRPr>
            </a:lvl1pPr>
          </a:lstStyle>
          <a:p>
            <a:pPr lvl="0"/>
            <a:r>
              <a:rPr lang="en-US" dirty="0"/>
              <a:t>0</a:t>
            </a:r>
          </a:p>
        </p:txBody>
      </p:sp>
      <p:sp>
        <p:nvSpPr>
          <p:cNvPr id="7" name="Text Placeholder 13">
            <a:extLst>
              <a:ext uri="{FF2B5EF4-FFF2-40B4-BE49-F238E27FC236}">
                <a16:creationId xmlns:a16="http://schemas.microsoft.com/office/drawing/2014/main" id="{52567BD9-F678-C3F0-CE94-DB60AD2F918B}"/>
              </a:ext>
            </a:extLst>
          </p:cNvPr>
          <p:cNvSpPr>
            <a:spLocks noGrp="1"/>
          </p:cNvSpPr>
          <p:nvPr>
            <p:ph type="body" sz="quarter" idx="44" hasCustomPrompt="1"/>
          </p:nvPr>
        </p:nvSpPr>
        <p:spPr>
          <a:xfrm>
            <a:off x="1289768" y="2830068"/>
            <a:ext cx="1161332" cy="268225"/>
          </a:xfrm>
        </p:spPr>
        <p:txBody>
          <a:bodyPr lIns="0" tIns="0" rIns="0" bIns="0" anchor="ctr">
            <a:normAutofit/>
          </a:bodyPr>
          <a:lstStyle>
            <a:lvl1pPr marL="0" indent="0" algn="ctr" defTabSz="914400" rtl="0" eaLnBrk="1" latinLnBrk="0" hangingPunct="1">
              <a:lnSpc>
                <a:spcPts val="1300"/>
              </a:lnSpc>
              <a:spcBef>
                <a:spcPts val="0"/>
              </a:spcBef>
              <a:buFont typeface="Arial" panose="020B0604020202020204" pitchFamily="34" charset="0"/>
              <a:buNone/>
              <a:defRPr lang="en-US" sz="10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r>
              <a:rPr lang="en-US" dirty="0"/>
              <a:t>Week</a:t>
            </a:r>
          </a:p>
        </p:txBody>
      </p:sp>
      <p:sp>
        <p:nvSpPr>
          <p:cNvPr id="8" name="Text Placeholder 13">
            <a:extLst>
              <a:ext uri="{FF2B5EF4-FFF2-40B4-BE49-F238E27FC236}">
                <a16:creationId xmlns:a16="http://schemas.microsoft.com/office/drawing/2014/main" id="{ACDD38F0-EF92-1E1B-1ABF-9ADFB02E4460}"/>
              </a:ext>
            </a:extLst>
          </p:cNvPr>
          <p:cNvSpPr>
            <a:spLocks noGrp="1"/>
          </p:cNvSpPr>
          <p:nvPr>
            <p:ph type="body" sz="quarter" idx="45" hasCustomPrompt="1"/>
          </p:nvPr>
        </p:nvSpPr>
        <p:spPr>
          <a:xfrm>
            <a:off x="4079481" y="2830068"/>
            <a:ext cx="1161332" cy="268225"/>
          </a:xfrm>
        </p:spPr>
        <p:txBody>
          <a:bodyPr lIns="0" tIns="0" rIns="0" bIns="0" anchor="ctr">
            <a:normAutofit/>
          </a:bodyPr>
          <a:lstStyle>
            <a:lvl1pPr marL="0" indent="0" algn="ctr" defTabSz="914400" rtl="0" eaLnBrk="1" latinLnBrk="0" hangingPunct="1">
              <a:lnSpc>
                <a:spcPts val="1300"/>
              </a:lnSpc>
              <a:spcBef>
                <a:spcPts val="0"/>
              </a:spcBef>
              <a:buFont typeface="Arial" panose="020B0604020202020204" pitchFamily="34" charset="0"/>
              <a:buNone/>
              <a:defRPr lang="en-US" sz="10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r>
              <a:rPr lang="en-US" dirty="0"/>
              <a:t>Week</a:t>
            </a:r>
          </a:p>
        </p:txBody>
      </p:sp>
      <p:sp>
        <p:nvSpPr>
          <p:cNvPr id="9" name="Text Placeholder 13">
            <a:extLst>
              <a:ext uri="{FF2B5EF4-FFF2-40B4-BE49-F238E27FC236}">
                <a16:creationId xmlns:a16="http://schemas.microsoft.com/office/drawing/2014/main" id="{7D442139-1ED2-3306-DC04-05D3AAB8BF3D}"/>
              </a:ext>
            </a:extLst>
          </p:cNvPr>
          <p:cNvSpPr>
            <a:spLocks noGrp="1"/>
          </p:cNvSpPr>
          <p:nvPr>
            <p:ph type="body" sz="quarter" idx="46" hasCustomPrompt="1"/>
          </p:nvPr>
        </p:nvSpPr>
        <p:spPr>
          <a:xfrm>
            <a:off x="6931531" y="2830068"/>
            <a:ext cx="1161332" cy="268225"/>
          </a:xfrm>
        </p:spPr>
        <p:txBody>
          <a:bodyPr lIns="0" tIns="0" rIns="0" bIns="0" anchor="ctr">
            <a:normAutofit/>
          </a:bodyPr>
          <a:lstStyle>
            <a:lvl1pPr marL="0" indent="0" algn="ctr" defTabSz="914400" rtl="0" eaLnBrk="1" latinLnBrk="0" hangingPunct="1">
              <a:lnSpc>
                <a:spcPts val="1300"/>
              </a:lnSpc>
              <a:spcBef>
                <a:spcPts val="0"/>
              </a:spcBef>
              <a:buFont typeface="Arial" panose="020B0604020202020204" pitchFamily="34" charset="0"/>
              <a:buNone/>
              <a:defRPr lang="en-US" sz="10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r>
              <a:rPr lang="en-US" dirty="0"/>
              <a:t>Week</a:t>
            </a:r>
          </a:p>
        </p:txBody>
      </p:sp>
      <p:sp>
        <p:nvSpPr>
          <p:cNvPr id="10" name="Text Placeholder 13">
            <a:extLst>
              <a:ext uri="{FF2B5EF4-FFF2-40B4-BE49-F238E27FC236}">
                <a16:creationId xmlns:a16="http://schemas.microsoft.com/office/drawing/2014/main" id="{0401E944-5043-FAC7-A4BA-5E983AFDA1B8}"/>
              </a:ext>
            </a:extLst>
          </p:cNvPr>
          <p:cNvSpPr>
            <a:spLocks noGrp="1"/>
          </p:cNvSpPr>
          <p:nvPr>
            <p:ph type="body" sz="quarter" idx="47" hasCustomPrompt="1"/>
          </p:nvPr>
        </p:nvSpPr>
        <p:spPr>
          <a:xfrm>
            <a:off x="9750882" y="2830068"/>
            <a:ext cx="1161332" cy="268225"/>
          </a:xfrm>
        </p:spPr>
        <p:txBody>
          <a:bodyPr lIns="0" tIns="0" rIns="0" bIns="0" anchor="ctr">
            <a:normAutofit/>
          </a:bodyPr>
          <a:lstStyle>
            <a:lvl1pPr marL="0" indent="0" algn="ctr" defTabSz="914400" rtl="0" eaLnBrk="1" latinLnBrk="0" hangingPunct="1">
              <a:lnSpc>
                <a:spcPts val="1300"/>
              </a:lnSpc>
              <a:spcBef>
                <a:spcPts val="0"/>
              </a:spcBef>
              <a:buFont typeface="Arial" panose="020B0604020202020204" pitchFamily="34" charset="0"/>
              <a:buNone/>
              <a:defRPr lang="en-US" sz="1000" kern="1200" dirty="0">
                <a:solidFill>
                  <a:srgbClr val="FFFFFF">
                    <a:alpha val="100000"/>
                  </a:srgbClr>
                </a:solidFill>
                <a:latin typeface="Arial Regular" pitchFamily="34" charset="0"/>
                <a:ea typeface="Arial Regular" pitchFamily="34" charset="-122"/>
                <a:cs typeface="Arial Regular" pitchFamily="34" charset="-120"/>
              </a:defRPr>
            </a:lvl1pPr>
          </a:lstStyle>
          <a:p>
            <a:pPr lvl="0"/>
            <a:r>
              <a:rPr lang="en-US" dirty="0"/>
              <a:t>Week</a:t>
            </a:r>
          </a:p>
        </p:txBody>
      </p:sp>
    </p:spTree>
    <p:extLst>
      <p:ext uri="{BB962C8B-B14F-4D97-AF65-F5344CB8AC3E}">
        <p14:creationId xmlns:p14="http://schemas.microsoft.com/office/powerpoint/2010/main" val="752307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48" name="Text Placeholder 13">
            <a:extLst>
              <a:ext uri="{FF2B5EF4-FFF2-40B4-BE49-F238E27FC236}">
                <a16:creationId xmlns:a16="http://schemas.microsoft.com/office/drawing/2014/main" id="{9DCDA7F8-C7B0-2A07-A37C-64CE336AC7F7}"/>
              </a:ext>
            </a:extLst>
          </p:cNvPr>
          <p:cNvSpPr>
            <a:spLocks noGrp="1"/>
          </p:cNvSpPr>
          <p:nvPr>
            <p:ph type="body" sz="quarter" idx="27"/>
          </p:nvPr>
        </p:nvSpPr>
        <p:spPr>
          <a:xfrm>
            <a:off x="933809" y="4332459"/>
            <a:ext cx="1860550" cy="1561445"/>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6" name="Text Placeholder 13">
            <a:extLst>
              <a:ext uri="{FF2B5EF4-FFF2-40B4-BE49-F238E27FC236}">
                <a16:creationId xmlns:a16="http://schemas.microsoft.com/office/drawing/2014/main" id="{66803316-AAB4-61A8-42F6-580B085C4AF9}"/>
              </a:ext>
            </a:extLst>
          </p:cNvPr>
          <p:cNvSpPr>
            <a:spLocks noGrp="1"/>
          </p:cNvSpPr>
          <p:nvPr>
            <p:ph type="body" sz="quarter" idx="35"/>
          </p:nvPr>
        </p:nvSpPr>
        <p:spPr>
          <a:xfrm>
            <a:off x="3051653" y="4332459"/>
            <a:ext cx="1860550" cy="1561445"/>
          </a:xfrm>
        </p:spPr>
        <p:txBody>
          <a:bodyPr>
            <a:normAutofit/>
          </a:bodyPr>
          <a:lstStyle>
            <a:lvl1pPr marL="0" indent="0" algn="ctr" defTabSz="914400" rtl="0" eaLnBrk="1" latinLnBrk="0" hangingPunct="1">
              <a:lnSpc>
                <a:spcPts val="1300"/>
              </a:lnSpc>
              <a:spcBef>
                <a:spcPts val="120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marL="0" lvl="0" indent="0" algn="ctr" defTabSz="914400" rtl="0" eaLnBrk="1" latinLnBrk="0" hangingPunct="1">
              <a:lnSpc>
                <a:spcPct val="100000"/>
              </a:lnSpc>
              <a:spcBef>
                <a:spcPts val="0"/>
              </a:spcBef>
              <a:buFont typeface="Arial" panose="020B0604020202020204" pitchFamily="34" charset="0"/>
              <a:buNone/>
            </a:pPr>
            <a:endParaRPr lang="en-US" dirty="0"/>
          </a:p>
        </p:txBody>
      </p:sp>
      <p:sp>
        <p:nvSpPr>
          <p:cNvPr id="57" name="Text Placeholder 13">
            <a:extLst>
              <a:ext uri="{FF2B5EF4-FFF2-40B4-BE49-F238E27FC236}">
                <a16:creationId xmlns:a16="http://schemas.microsoft.com/office/drawing/2014/main" id="{0153D4D7-D8C3-4A8F-8085-9095D3C4DBA6}"/>
              </a:ext>
            </a:extLst>
          </p:cNvPr>
          <p:cNvSpPr>
            <a:spLocks noGrp="1"/>
          </p:cNvSpPr>
          <p:nvPr>
            <p:ph type="body" sz="quarter" idx="36"/>
          </p:nvPr>
        </p:nvSpPr>
        <p:spPr>
          <a:xfrm>
            <a:off x="7266974" y="4332459"/>
            <a:ext cx="1860550" cy="1561445"/>
          </a:xfrm>
        </p:spPr>
        <p:txBody>
          <a:bodyPr>
            <a:normAutofit/>
          </a:bodyPr>
          <a:lstStyle>
            <a:lvl1pPr marL="0" indent="0" algn="ctr" defTabSz="914400" rtl="0" eaLnBrk="1" latinLnBrk="0" hangingPunct="1">
              <a:lnSpc>
                <a:spcPts val="1300"/>
              </a:lnSpc>
              <a:spcBef>
                <a:spcPts val="120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marL="0" lvl="0" indent="0" algn="ctr" defTabSz="914400" rtl="0" eaLnBrk="1" latinLnBrk="0" hangingPunct="1">
              <a:lnSpc>
                <a:spcPct val="100000"/>
              </a:lnSpc>
              <a:spcBef>
                <a:spcPts val="0"/>
              </a:spcBef>
              <a:buFont typeface="Arial" panose="020B0604020202020204" pitchFamily="34" charset="0"/>
              <a:buNone/>
            </a:pPr>
            <a:endParaRPr lang="en-US" dirty="0"/>
          </a:p>
        </p:txBody>
      </p:sp>
      <p:sp>
        <p:nvSpPr>
          <p:cNvPr id="58" name="Text Placeholder 13">
            <a:extLst>
              <a:ext uri="{FF2B5EF4-FFF2-40B4-BE49-F238E27FC236}">
                <a16:creationId xmlns:a16="http://schemas.microsoft.com/office/drawing/2014/main" id="{A88DC646-5512-220B-6F1A-8EB5955A44C7}"/>
              </a:ext>
            </a:extLst>
          </p:cNvPr>
          <p:cNvSpPr>
            <a:spLocks noGrp="1"/>
          </p:cNvSpPr>
          <p:nvPr>
            <p:ph type="body" sz="quarter" idx="37"/>
          </p:nvPr>
        </p:nvSpPr>
        <p:spPr>
          <a:xfrm>
            <a:off x="9394923" y="4332459"/>
            <a:ext cx="1860550" cy="1561445"/>
          </a:xfrm>
        </p:spPr>
        <p:txBody>
          <a:bodyPr>
            <a:normAutofit/>
          </a:bodyPr>
          <a:lstStyle>
            <a:lvl1pPr marL="0" indent="0" algn="ctr" defTabSz="914400" rtl="0" eaLnBrk="1" latinLnBrk="0" hangingPunct="1">
              <a:lnSpc>
                <a:spcPts val="1300"/>
              </a:lnSpc>
              <a:spcBef>
                <a:spcPts val="120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marL="0" lvl="0" indent="0" algn="ctr" defTabSz="914400" rtl="0" eaLnBrk="1" latinLnBrk="0" hangingPunct="1">
              <a:lnSpc>
                <a:spcPct val="100000"/>
              </a:lnSpc>
              <a:spcBef>
                <a:spcPts val="0"/>
              </a:spcBef>
              <a:buFont typeface="Arial" panose="020B0604020202020204" pitchFamily="34" charset="0"/>
              <a:buNone/>
            </a:pPr>
            <a:endParaRPr lang="en-US" dirty="0"/>
          </a:p>
        </p:txBody>
      </p:sp>
      <p:pic>
        <p:nvPicPr>
          <p:cNvPr id="10" name="Image 0" descr=" ">
            <a:extLst>
              <a:ext uri="{FF2B5EF4-FFF2-40B4-BE49-F238E27FC236}">
                <a16:creationId xmlns:a16="http://schemas.microsoft.com/office/drawing/2014/main" id="{042EAB4F-57DC-858B-3DDC-E64A1E883A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73241" y="3417000"/>
            <a:ext cx="10318696" cy="18350"/>
          </a:xfrm>
          <a:prstGeom prst="rect">
            <a:avLst/>
          </a:prstGeom>
        </p:spPr>
      </p:pic>
      <p:pic>
        <p:nvPicPr>
          <p:cNvPr id="11" name="Image 1" descr=" ">
            <a:extLst>
              <a:ext uri="{FF2B5EF4-FFF2-40B4-BE49-F238E27FC236}">
                <a16:creationId xmlns:a16="http://schemas.microsoft.com/office/drawing/2014/main" id="{AE2B4FC8-66A6-DB87-C1B3-F7C607E26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73241" y="3410651"/>
            <a:ext cx="10318696" cy="18350"/>
          </a:xfrm>
          <a:prstGeom prst="rect">
            <a:avLst/>
          </a:prstGeom>
        </p:spPr>
      </p:pic>
      <p:sp>
        <p:nvSpPr>
          <p:cNvPr id="27" name="Text Placeholder 13">
            <a:extLst>
              <a:ext uri="{FF2B5EF4-FFF2-40B4-BE49-F238E27FC236}">
                <a16:creationId xmlns:a16="http://schemas.microsoft.com/office/drawing/2014/main" id="{EDF1B4CB-FA3D-7577-D5D7-EDCADCA703A6}"/>
              </a:ext>
            </a:extLst>
          </p:cNvPr>
          <p:cNvSpPr>
            <a:spLocks noGrp="1"/>
          </p:cNvSpPr>
          <p:nvPr>
            <p:ph type="body" sz="quarter" idx="28"/>
          </p:nvPr>
        </p:nvSpPr>
        <p:spPr>
          <a:xfrm>
            <a:off x="933809" y="2266364"/>
            <a:ext cx="1860550"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4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28" name="Text Placeholder 13">
            <a:extLst>
              <a:ext uri="{FF2B5EF4-FFF2-40B4-BE49-F238E27FC236}">
                <a16:creationId xmlns:a16="http://schemas.microsoft.com/office/drawing/2014/main" id="{5A202094-78C6-130D-99F2-671222F77862}"/>
              </a:ext>
            </a:extLst>
          </p:cNvPr>
          <p:cNvSpPr>
            <a:spLocks noGrp="1"/>
          </p:cNvSpPr>
          <p:nvPr>
            <p:ph type="body" sz="quarter" idx="29"/>
          </p:nvPr>
        </p:nvSpPr>
        <p:spPr>
          <a:xfrm>
            <a:off x="5131708" y="2266364"/>
            <a:ext cx="1860550"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4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29" name="Text Placeholder 13">
            <a:extLst>
              <a:ext uri="{FF2B5EF4-FFF2-40B4-BE49-F238E27FC236}">
                <a16:creationId xmlns:a16="http://schemas.microsoft.com/office/drawing/2014/main" id="{F86C6C6D-6A1D-98F5-98B2-0C7687D1C31D}"/>
              </a:ext>
            </a:extLst>
          </p:cNvPr>
          <p:cNvSpPr>
            <a:spLocks noGrp="1"/>
          </p:cNvSpPr>
          <p:nvPr>
            <p:ph type="body" sz="quarter" idx="30"/>
          </p:nvPr>
        </p:nvSpPr>
        <p:spPr>
          <a:xfrm>
            <a:off x="7266974" y="2266364"/>
            <a:ext cx="1860550"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4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0" name="Text Placeholder 13">
            <a:extLst>
              <a:ext uri="{FF2B5EF4-FFF2-40B4-BE49-F238E27FC236}">
                <a16:creationId xmlns:a16="http://schemas.microsoft.com/office/drawing/2014/main" id="{15CE1F94-85D3-AC13-0F0B-92166158781D}"/>
              </a:ext>
            </a:extLst>
          </p:cNvPr>
          <p:cNvSpPr>
            <a:spLocks noGrp="1"/>
          </p:cNvSpPr>
          <p:nvPr>
            <p:ph type="body" sz="quarter" idx="31"/>
          </p:nvPr>
        </p:nvSpPr>
        <p:spPr>
          <a:xfrm>
            <a:off x="9394923" y="2266364"/>
            <a:ext cx="1860550"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4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1" name="Text Placeholder 13">
            <a:extLst>
              <a:ext uri="{FF2B5EF4-FFF2-40B4-BE49-F238E27FC236}">
                <a16:creationId xmlns:a16="http://schemas.microsoft.com/office/drawing/2014/main" id="{6CDBB1FD-E26F-3FE6-FD90-747A1F85E226}"/>
              </a:ext>
            </a:extLst>
          </p:cNvPr>
          <p:cNvSpPr>
            <a:spLocks noGrp="1"/>
          </p:cNvSpPr>
          <p:nvPr>
            <p:ph type="body" sz="quarter" idx="38"/>
          </p:nvPr>
        </p:nvSpPr>
        <p:spPr>
          <a:xfrm>
            <a:off x="3051653" y="2266364"/>
            <a:ext cx="1860550"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4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2" name="Text Placeholder 13">
            <a:extLst>
              <a:ext uri="{FF2B5EF4-FFF2-40B4-BE49-F238E27FC236}">
                <a16:creationId xmlns:a16="http://schemas.microsoft.com/office/drawing/2014/main" id="{D7FA452D-A031-718B-71C0-3D73C6757E7F}"/>
              </a:ext>
            </a:extLst>
          </p:cNvPr>
          <p:cNvSpPr>
            <a:spLocks noGrp="1"/>
          </p:cNvSpPr>
          <p:nvPr>
            <p:ph type="body" sz="quarter" idx="39"/>
          </p:nvPr>
        </p:nvSpPr>
        <p:spPr>
          <a:xfrm>
            <a:off x="1283418" y="3111592"/>
            <a:ext cx="1161332" cy="632460"/>
          </a:xfrm>
        </p:spPr>
        <p:txBody>
          <a:bodyPr anchor="ct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804"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3" name="Text Placeholder 13">
            <a:extLst>
              <a:ext uri="{FF2B5EF4-FFF2-40B4-BE49-F238E27FC236}">
                <a16:creationId xmlns:a16="http://schemas.microsoft.com/office/drawing/2014/main" id="{49489727-79C8-F292-E661-F9462F923776}"/>
              </a:ext>
            </a:extLst>
          </p:cNvPr>
          <p:cNvSpPr>
            <a:spLocks noGrp="1"/>
          </p:cNvSpPr>
          <p:nvPr>
            <p:ph type="body" sz="quarter" idx="40"/>
          </p:nvPr>
        </p:nvSpPr>
        <p:spPr>
          <a:xfrm>
            <a:off x="3401262" y="3111592"/>
            <a:ext cx="1161332" cy="632460"/>
          </a:xfrm>
        </p:spPr>
        <p:txBody>
          <a:bodyPr anchor="ct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804"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4" name="Text Placeholder 13">
            <a:extLst>
              <a:ext uri="{FF2B5EF4-FFF2-40B4-BE49-F238E27FC236}">
                <a16:creationId xmlns:a16="http://schemas.microsoft.com/office/drawing/2014/main" id="{9F6B7BEC-C49B-A883-62FB-54AF11B783A3}"/>
              </a:ext>
            </a:extLst>
          </p:cNvPr>
          <p:cNvSpPr>
            <a:spLocks noGrp="1"/>
          </p:cNvSpPr>
          <p:nvPr>
            <p:ph type="body" sz="quarter" idx="41"/>
          </p:nvPr>
        </p:nvSpPr>
        <p:spPr>
          <a:xfrm>
            <a:off x="5481317" y="3111592"/>
            <a:ext cx="1161332" cy="632460"/>
          </a:xfrm>
        </p:spPr>
        <p:txBody>
          <a:bodyPr anchor="ct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804"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5" name="Text Placeholder 13">
            <a:extLst>
              <a:ext uri="{FF2B5EF4-FFF2-40B4-BE49-F238E27FC236}">
                <a16:creationId xmlns:a16="http://schemas.microsoft.com/office/drawing/2014/main" id="{7B5A60DF-8581-5718-CFB5-190570E2F892}"/>
              </a:ext>
            </a:extLst>
          </p:cNvPr>
          <p:cNvSpPr>
            <a:spLocks noGrp="1"/>
          </p:cNvSpPr>
          <p:nvPr>
            <p:ph type="body" sz="quarter" idx="42"/>
          </p:nvPr>
        </p:nvSpPr>
        <p:spPr>
          <a:xfrm>
            <a:off x="7616583" y="3111592"/>
            <a:ext cx="1161332" cy="632460"/>
          </a:xfrm>
        </p:spPr>
        <p:txBody>
          <a:bodyPr anchor="ct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804"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6" name="Text Placeholder 13">
            <a:extLst>
              <a:ext uri="{FF2B5EF4-FFF2-40B4-BE49-F238E27FC236}">
                <a16:creationId xmlns:a16="http://schemas.microsoft.com/office/drawing/2014/main" id="{826D03B3-DB8E-6E00-0129-B853CA5E80B2}"/>
              </a:ext>
            </a:extLst>
          </p:cNvPr>
          <p:cNvSpPr>
            <a:spLocks noGrp="1"/>
          </p:cNvSpPr>
          <p:nvPr>
            <p:ph type="body" sz="quarter" idx="43"/>
          </p:nvPr>
        </p:nvSpPr>
        <p:spPr>
          <a:xfrm>
            <a:off x="9744532" y="3111592"/>
            <a:ext cx="1161332" cy="632460"/>
          </a:xfrm>
        </p:spPr>
        <p:txBody>
          <a:bodyPr anchor="ct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804" kern="1200" dirty="0">
                <a:solidFill>
                  <a:srgbClr val="FFFFFF">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7" name="Text Placeholder 13">
            <a:extLst>
              <a:ext uri="{FF2B5EF4-FFF2-40B4-BE49-F238E27FC236}">
                <a16:creationId xmlns:a16="http://schemas.microsoft.com/office/drawing/2014/main" id="{C85D60F9-15EC-3BF7-E7E6-EEA7AB8D7CEA}"/>
              </a:ext>
            </a:extLst>
          </p:cNvPr>
          <p:cNvSpPr>
            <a:spLocks noGrp="1"/>
          </p:cNvSpPr>
          <p:nvPr>
            <p:ph type="body" sz="quarter" idx="44"/>
          </p:nvPr>
        </p:nvSpPr>
        <p:spPr>
          <a:xfrm>
            <a:off x="5131708" y="4332459"/>
            <a:ext cx="1860550" cy="1561445"/>
          </a:xfrm>
        </p:spPr>
        <p:txBody>
          <a:bodyPr>
            <a:normAutofit/>
          </a:bodyPr>
          <a:lstStyle>
            <a:lvl1pPr marL="0" indent="0" algn="ctr" defTabSz="914400" rtl="0" eaLnBrk="1" latinLnBrk="0" hangingPunct="1">
              <a:lnSpc>
                <a:spcPts val="1300"/>
              </a:lnSpc>
              <a:spcBef>
                <a:spcPts val="1200"/>
              </a:spcBef>
              <a:buFont typeface="Arial" panose="020B0604020202020204" pitchFamily="34" charset="0"/>
              <a:buNone/>
              <a:defRPr lang="en-US" sz="1400" kern="1200" dirty="0">
                <a:solidFill>
                  <a:srgbClr val="000000">
                    <a:alpha val="100000"/>
                  </a:srgbClr>
                </a:solidFill>
                <a:latin typeface="Arial Regular" pitchFamily="34" charset="0"/>
                <a:ea typeface="Arial Regular" pitchFamily="34" charset="-122"/>
                <a:cs typeface="Arial Regular" pitchFamily="34" charset="-120"/>
              </a:defRPr>
            </a:lvl1pPr>
          </a:lstStyle>
          <a:p>
            <a:pPr marL="0" lvl="0" indent="0" algn="ctr" defTabSz="914400" rtl="0" eaLnBrk="1" latinLnBrk="0" hangingPunct="1">
              <a:lnSpc>
                <a:spcPct val="100000"/>
              </a:lnSpc>
              <a:spcBef>
                <a:spcPts val="0"/>
              </a:spcBef>
              <a:buFont typeface="Arial" panose="020B0604020202020204" pitchFamily="34" charset="0"/>
              <a:buNone/>
            </a:pPr>
            <a:endParaRPr lang="en-US" dirty="0"/>
          </a:p>
        </p:txBody>
      </p:sp>
    </p:spTree>
    <p:extLst>
      <p:ext uri="{BB962C8B-B14F-4D97-AF65-F5344CB8AC3E}">
        <p14:creationId xmlns:p14="http://schemas.microsoft.com/office/powerpoint/2010/main" val="3026502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pic>
        <p:nvPicPr>
          <p:cNvPr id="11" name="Image 1" descr=" ">
            <a:extLst>
              <a:ext uri="{FF2B5EF4-FFF2-40B4-BE49-F238E27FC236}">
                <a16:creationId xmlns:a16="http://schemas.microsoft.com/office/drawing/2014/main" id="{5A019437-0FE9-5EFB-4F87-430E0302A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8484" y="1232186"/>
            <a:ext cx="6350" cy="4812673"/>
          </a:xfrm>
          <a:prstGeom prst="rect">
            <a:avLst/>
          </a:prstGeom>
        </p:spPr>
      </p:pic>
      <p:pic>
        <p:nvPicPr>
          <p:cNvPr id="12" name="Image 2" descr=" ">
            <a:extLst>
              <a:ext uri="{FF2B5EF4-FFF2-40B4-BE49-F238E27FC236}">
                <a16:creationId xmlns:a16="http://schemas.microsoft.com/office/drawing/2014/main" id="{58BE10A2-43B1-5BC4-5F4D-7C4F883597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5969" y="1232186"/>
            <a:ext cx="6350" cy="4812673"/>
          </a:xfrm>
          <a:prstGeom prst="rect">
            <a:avLst/>
          </a:prstGeom>
        </p:spPr>
      </p:pic>
      <p:pic>
        <p:nvPicPr>
          <p:cNvPr id="13" name="Image 3" descr=" ">
            <a:extLst>
              <a:ext uri="{FF2B5EF4-FFF2-40B4-BE49-F238E27FC236}">
                <a16:creationId xmlns:a16="http://schemas.microsoft.com/office/drawing/2014/main" id="{B524AF7D-8FF7-FCA6-F231-283D15C8E8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53454" y="1232186"/>
            <a:ext cx="6350" cy="4812673"/>
          </a:xfrm>
          <a:prstGeom prst="rect">
            <a:avLst/>
          </a:prstGeom>
        </p:spPr>
      </p:pic>
      <p:sp>
        <p:nvSpPr>
          <p:cNvPr id="33" name="Text Placeholder 13">
            <a:extLst>
              <a:ext uri="{FF2B5EF4-FFF2-40B4-BE49-F238E27FC236}">
                <a16:creationId xmlns:a16="http://schemas.microsoft.com/office/drawing/2014/main" id="{7C4872BE-E5E4-E8E5-A4E9-9B450867A38D}"/>
              </a:ext>
            </a:extLst>
          </p:cNvPr>
          <p:cNvSpPr>
            <a:spLocks noGrp="1"/>
          </p:cNvSpPr>
          <p:nvPr>
            <p:ph type="body" sz="quarter" idx="28"/>
          </p:nvPr>
        </p:nvSpPr>
        <p:spPr>
          <a:xfrm>
            <a:off x="632460" y="2800432"/>
            <a:ext cx="2201513" cy="1123920"/>
          </a:xfrm>
        </p:spPr>
        <p:txBody>
          <a:bodyPr>
            <a:normAutofit/>
          </a:bodyPr>
          <a:lstStyle>
            <a:lvl1pPr marL="0" indent="0" algn="l" defTabSz="914400" rtl="0" eaLnBrk="1" latinLnBrk="0" hangingPunct="1">
              <a:lnSpc>
                <a:spcPts val="1300"/>
              </a:lnSpc>
              <a:spcBef>
                <a:spcPts val="600"/>
              </a:spcBef>
              <a:buFont typeface="Arial" panose="020B0604020202020204" pitchFamily="34" charset="0"/>
              <a:buNone/>
              <a:defRPr lang="en-US" sz="14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34" name="Text Placeholder 13">
            <a:extLst>
              <a:ext uri="{FF2B5EF4-FFF2-40B4-BE49-F238E27FC236}">
                <a16:creationId xmlns:a16="http://schemas.microsoft.com/office/drawing/2014/main" id="{5F0800AB-BBF4-0F0A-30D9-73E437E403A0}"/>
              </a:ext>
            </a:extLst>
          </p:cNvPr>
          <p:cNvSpPr>
            <a:spLocks noGrp="1"/>
          </p:cNvSpPr>
          <p:nvPr>
            <p:ph type="body" sz="quarter" idx="29"/>
          </p:nvPr>
        </p:nvSpPr>
        <p:spPr>
          <a:xfrm>
            <a:off x="632460" y="2273451"/>
            <a:ext cx="2217420" cy="44704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6" name="Text Placeholder 13">
            <a:extLst>
              <a:ext uri="{FF2B5EF4-FFF2-40B4-BE49-F238E27FC236}">
                <a16:creationId xmlns:a16="http://schemas.microsoft.com/office/drawing/2014/main" id="{A5743DE5-7682-7802-1661-E2C403C5025F}"/>
              </a:ext>
            </a:extLst>
          </p:cNvPr>
          <p:cNvSpPr>
            <a:spLocks noGrp="1"/>
          </p:cNvSpPr>
          <p:nvPr>
            <p:ph type="body" sz="quarter" idx="30"/>
          </p:nvPr>
        </p:nvSpPr>
        <p:spPr>
          <a:xfrm>
            <a:off x="3492482" y="2800432"/>
            <a:ext cx="2201513" cy="1123920"/>
          </a:xfrm>
        </p:spPr>
        <p:txBody>
          <a:bodyPr>
            <a:normAutofit/>
          </a:bodyPr>
          <a:lstStyle>
            <a:lvl1pPr marL="0" indent="0" algn="l" defTabSz="914400" rtl="0" eaLnBrk="1" latinLnBrk="0" hangingPunct="1">
              <a:lnSpc>
                <a:spcPts val="1300"/>
              </a:lnSpc>
              <a:spcBef>
                <a:spcPts val="600"/>
              </a:spcBef>
              <a:buFont typeface="Arial" panose="020B0604020202020204" pitchFamily="34" charset="0"/>
              <a:buNone/>
              <a:defRPr lang="en-US" sz="14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37" name="Text Placeholder 13">
            <a:extLst>
              <a:ext uri="{FF2B5EF4-FFF2-40B4-BE49-F238E27FC236}">
                <a16:creationId xmlns:a16="http://schemas.microsoft.com/office/drawing/2014/main" id="{13A2E610-1B32-3B26-F723-08ED07B71832}"/>
              </a:ext>
            </a:extLst>
          </p:cNvPr>
          <p:cNvSpPr>
            <a:spLocks noGrp="1"/>
          </p:cNvSpPr>
          <p:nvPr>
            <p:ph type="body" sz="quarter" idx="31"/>
          </p:nvPr>
        </p:nvSpPr>
        <p:spPr>
          <a:xfrm>
            <a:off x="3492482" y="2273451"/>
            <a:ext cx="2217420" cy="44704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8" name="Text Placeholder 13">
            <a:extLst>
              <a:ext uri="{FF2B5EF4-FFF2-40B4-BE49-F238E27FC236}">
                <a16:creationId xmlns:a16="http://schemas.microsoft.com/office/drawing/2014/main" id="{71E7E216-BA0D-337F-42F0-F4BC857617EA}"/>
              </a:ext>
            </a:extLst>
          </p:cNvPr>
          <p:cNvSpPr>
            <a:spLocks noGrp="1"/>
          </p:cNvSpPr>
          <p:nvPr>
            <p:ph type="body" sz="quarter" idx="32"/>
          </p:nvPr>
        </p:nvSpPr>
        <p:spPr>
          <a:xfrm>
            <a:off x="6349967" y="2800432"/>
            <a:ext cx="2201513" cy="1123920"/>
          </a:xfrm>
        </p:spPr>
        <p:txBody>
          <a:bodyPr>
            <a:normAutofit/>
          </a:bodyPr>
          <a:lstStyle>
            <a:lvl1pPr marL="0" indent="0" algn="l" defTabSz="914400" rtl="0" eaLnBrk="1" latinLnBrk="0" hangingPunct="1">
              <a:lnSpc>
                <a:spcPts val="1300"/>
              </a:lnSpc>
              <a:spcBef>
                <a:spcPts val="600"/>
              </a:spcBef>
              <a:buFont typeface="Arial" panose="020B0604020202020204" pitchFamily="34" charset="0"/>
              <a:buNone/>
              <a:defRPr lang="en-US" sz="14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39" name="Text Placeholder 13">
            <a:extLst>
              <a:ext uri="{FF2B5EF4-FFF2-40B4-BE49-F238E27FC236}">
                <a16:creationId xmlns:a16="http://schemas.microsoft.com/office/drawing/2014/main" id="{660F7B5A-73C6-2E30-0478-8A55E434A85D}"/>
              </a:ext>
            </a:extLst>
          </p:cNvPr>
          <p:cNvSpPr>
            <a:spLocks noGrp="1"/>
          </p:cNvSpPr>
          <p:nvPr>
            <p:ph type="body" sz="quarter" idx="33"/>
          </p:nvPr>
        </p:nvSpPr>
        <p:spPr>
          <a:xfrm>
            <a:off x="6349967" y="2273451"/>
            <a:ext cx="2217420" cy="44704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40" name="Text Placeholder 13">
            <a:extLst>
              <a:ext uri="{FF2B5EF4-FFF2-40B4-BE49-F238E27FC236}">
                <a16:creationId xmlns:a16="http://schemas.microsoft.com/office/drawing/2014/main" id="{A7F16DD4-99CA-90BC-C6B6-1E8394358331}"/>
              </a:ext>
            </a:extLst>
          </p:cNvPr>
          <p:cNvSpPr>
            <a:spLocks noGrp="1"/>
          </p:cNvSpPr>
          <p:nvPr>
            <p:ph type="body" sz="quarter" idx="34"/>
          </p:nvPr>
        </p:nvSpPr>
        <p:spPr>
          <a:xfrm>
            <a:off x="9207452" y="2800432"/>
            <a:ext cx="2201513" cy="1123920"/>
          </a:xfrm>
        </p:spPr>
        <p:txBody>
          <a:bodyPr>
            <a:normAutofit/>
          </a:bodyPr>
          <a:lstStyle>
            <a:lvl1pPr marL="0" indent="0" algn="l" defTabSz="914400" rtl="0" eaLnBrk="1" latinLnBrk="0" hangingPunct="1">
              <a:lnSpc>
                <a:spcPts val="1300"/>
              </a:lnSpc>
              <a:spcBef>
                <a:spcPts val="600"/>
              </a:spcBef>
              <a:buFont typeface="Arial" panose="020B0604020202020204" pitchFamily="34" charset="0"/>
              <a:buNone/>
              <a:defRPr lang="en-US" sz="14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41" name="Text Placeholder 13">
            <a:extLst>
              <a:ext uri="{FF2B5EF4-FFF2-40B4-BE49-F238E27FC236}">
                <a16:creationId xmlns:a16="http://schemas.microsoft.com/office/drawing/2014/main" id="{84886FB9-6518-B771-C1DD-BB4C5D48DDA0}"/>
              </a:ext>
            </a:extLst>
          </p:cNvPr>
          <p:cNvSpPr>
            <a:spLocks noGrp="1"/>
          </p:cNvSpPr>
          <p:nvPr>
            <p:ph type="body" sz="quarter" idx="35"/>
          </p:nvPr>
        </p:nvSpPr>
        <p:spPr>
          <a:xfrm>
            <a:off x="9207452" y="2273451"/>
            <a:ext cx="2217420" cy="44704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pic>
        <p:nvPicPr>
          <p:cNvPr id="19" name="Image 3" descr=" ">
            <a:extLst>
              <a:ext uri="{FF2B5EF4-FFF2-40B4-BE49-F238E27FC236}">
                <a16:creationId xmlns:a16="http://schemas.microsoft.com/office/drawing/2014/main" id="{5083F605-8654-3B32-49C2-80F428BE1E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47936" y="1418497"/>
            <a:ext cx="345726" cy="135311"/>
          </a:xfrm>
          <a:prstGeom prst="rect">
            <a:avLst/>
          </a:prstGeom>
        </p:spPr>
      </p:pic>
      <p:pic>
        <p:nvPicPr>
          <p:cNvPr id="20" name="Image 4" descr=" ">
            <a:extLst>
              <a:ext uri="{FF2B5EF4-FFF2-40B4-BE49-F238E27FC236}">
                <a16:creationId xmlns:a16="http://schemas.microsoft.com/office/drawing/2014/main" id="{6FD249DF-986A-553D-CBB3-EEC1988726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505421" y="1418497"/>
            <a:ext cx="345726" cy="135311"/>
          </a:xfrm>
          <a:prstGeom prst="rect">
            <a:avLst/>
          </a:prstGeom>
        </p:spPr>
      </p:pic>
      <p:pic>
        <p:nvPicPr>
          <p:cNvPr id="21" name="Image 5" descr=" ">
            <a:extLst>
              <a:ext uri="{FF2B5EF4-FFF2-40B4-BE49-F238E27FC236}">
                <a16:creationId xmlns:a16="http://schemas.microsoft.com/office/drawing/2014/main" id="{92842D72-E041-F596-0E40-809B3A18E2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62907" y="1418497"/>
            <a:ext cx="345726" cy="135311"/>
          </a:xfrm>
          <a:prstGeom prst="rect">
            <a:avLst/>
          </a:prstGeom>
        </p:spPr>
      </p:pic>
      <p:sp>
        <p:nvSpPr>
          <p:cNvPr id="22" name="Text Placeholder 13">
            <a:extLst>
              <a:ext uri="{FF2B5EF4-FFF2-40B4-BE49-F238E27FC236}">
                <a16:creationId xmlns:a16="http://schemas.microsoft.com/office/drawing/2014/main" id="{371AA409-B7DE-0A86-3D07-A464E5B71F54}"/>
              </a:ext>
            </a:extLst>
          </p:cNvPr>
          <p:cNvSpPr>
            <a:spLocks noGrp="1"/>
          </p:cNvSpPr>
          <p:nvPr>
            <p:ph type="body" sz="quarter" idx="36" hasCustomPrompt="1"/>
          </p:nvPr>
        </p:nvSpPr>
        <p:spPr>
          <a:xfrm>
            <a:off x="632460" y="1232186"/>
            <a:ext cx="1939519" cy="685800"/>
          </a:xfr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lang="en-US" sz="3499" kern="0" spc="-105" dirty="0">
                <a:solidFill>
                  <a:srgbClr val="0240A1">
                    <a:alpha val="100000"/>
                  </a:srgbClr>
                </a:solidFill>
                <a:latin typeface="Times New Roman Regular" pitchFamily="34" charset="0"/>
                <a:ea typeface="Times New Roman Regular" pitchFamily="34" charset="-122"/>
                <a:cs typeface="Times New Roman Regular" pitchFamily="34" charset="-120"/>
              </a:defRPr>
            </a:lvl1pPr>
          </a:lstStyle>
          <a:p>
            <a:pPr lvl="0"/>
            <a:r>
              <a:rPr lang="en-US" dirty="0"/>
              <a:t>00</a:t>
            </a:r>
          </a:p>
        </p:txBody>
      </p:sp>
      <p:sp>
        <p:nvSpPr>
          <p:cNvPr id="23" name="Text Placeholder 13">
            <a:extLst>
              <a:ext uri="{FF2B5EF4-FFF2-40B4-BE49-F238E27FC236}">
                <a16:creationId xmlns:a16="http://schemas.microsoft.com/office/drawing/2014/main" id="{A81DD4DA-9ACD-FD07-D39A-079EFBDD8CA9}"/>
              </a:ext>
            </a:extLst>
          </p:cNvPr>
          <p:cNvSpPr>
            <a:spLocks noGrp="1"/>
          </p:cNvSpPr>
          <p:nvPr>
            <p:ph type="body" sz="quarter" idx="37" hasCustomPrompt="1"/>
          </p:nvPr>
        </p:nvSpPr>
        <p:spPr>
          <a:xfrm>
            <a:off x="3492482" y="1232186"/>
            <a:ext cx="1939519" cy="685800"/>
          </a:xfr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lang="en-US" sz="3499" kern="0" spc="-105" dirty="0">
                <a:solidFill>
                  <a:srgbClr val="0240A1">
                    <a:alpha val="100000"/>
                  </a:srgbClr>
                </a:solidFill>
                <a:latin typeface="Times New Roman Regular" pitchFamily="34" charset="0"/>
                <a:ea typeface="Times New Roman Regular" pitchFamily="34" charset="-122"/>
                <a:cs typeface="Times New Roman Regular" pitchFamily="34" charset="-120"/>
              </a:defRPr>
            </a:lvl1pPr>
          </a:lstStyle>
          <a:p>
            <a:pPr lvl="0"/>
            <a:r>
              <a:rPr lang="en-US" dirty="0"/>
              <a:t>00</a:t>
            </a:r>
          </a:p>
        </p:txBody>
      </p:sp>
      <p:sp>
        <p:nvSpPr>
          <p:cNvPr id="35" name="Text Placeholder 13">
            <a:extLst>
              <a:ext uri="{FF2B5EF4-FFF2-40B4-BE49-F238E27FC236}">
                <a16:creationId xmlns:a16="http://schemas.microsoft.com/office/drawing/2014/main" id="{1F493F70-2075-EDEF-8D89-A583FA8C681C}"/>
              </a:ext>
            </a:extLst>
          </p:cNvPr>
          <p:cNvSpPr>
            <a:spLocks noGrp="1"/>
          </p:cNvSpPr>
          <p:nvPr>
            <p:ph type="body" sz="quarter" idx="38" hasCustomPrompt="1"/>
          </p:nvPr>
        </p:nvSpPr>
        <p:spPr>
          <a:xfrm>
            <a:off x="6349967" y="1232186"/>
            <a:ext cx="1939519" cy="685800"/>
          </a:xfr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lang="en-US" sz="3499" kern="0" spc="-105" dirty="0">
                <a:solidFill>
                  <a:srgbClr val="0240A1">
                    <a:alpha val="100000"/>
                  </a:srgbClr>
                </a:solidFill>
                <a:latin typeface="Times New Roman Regular" pitchFamily="34" charset="0"/>
                <a:ea typeface="Times New Roman Regular" pitchFamily="34" charset="-122"/>
                <a:cs typeface="Times New Roman Regular" pitchFamily="34" charset="-120"/>
              </a:defRPr>
            </a:lvl1pPr>
          </a:lstStyle>
          <a:p>
            <a:pPr lvl="0"/>
            <a:r>
              <a:rPr lang="en-US" dirty="0"/>
              <a:t>00</a:t>
            </a:r>
          </a:p>
        </p:txBody>
      </p:sp>
      <p:sp>
        <p:nvSpPr>
          <p:cNvPr id="42" name="Text Placeholder 13">
            <a:extLst>
              <a:ext uri="{FF2B5EF4-FFF2-40B4-BE49-F238E27FC236}">
                <a16:creationId xmlns:a16="http://schemas.microsoft.com/office/drawing/2014/main" id="{F6470B85-1A9A-65B0-3B0D-AC19ACF4913F}"/>
              </a:ext>
            </a:extLst>
          </p:cNvPr>
          <p:cNvSpPr>
            <a:spLocks noGrp="1"/>
          </p:cNvSpPr>
          <p:nvPr>
            <p:ph type="body" sz="quarter" idx="39" hasCustomPrompt="1"/>
          </p:nvPr>
        </p:nvSpPr>
        <p:spPr>
          <a:xfrm>
            <a:off x="9207452" y="1232186"/>
            <a:ext cx="1939519" cy="685800"/>
          </a:xfrm>
        </p:spPr>
        <p:txBody>
          <a:bodyPr>
            <a:noAutofit/>
          </a:bodyPr>
          <a:lstStyle>
            <a:lvl1pPr marL="0" indent="0" algn="l" defTabSz="914400" rtl="0" eaLnBrk="1" latinLnBrk="0" hangingPunct="1">
              <a:lnSpc>
                <a:spcPct val="100000"/>
              </a:lnSpc>
              <a:spcBef>
                <a:spcPts val="1200"/>
              </a:spcBef>
              <a:buFont typeface="Arial" panose="020B0604020202020204" pitchFamily="34" charset="0"/>
              <a:buNone/>
              <a:defRPr lang="en-US" sz="3499" kern="0" spc="-105" dirty="0">
                <a:solidFill>
                  <a:srgbClr val="0240A1">
                    <a:alpha val="100000"/>
                  </a:srgbClr>
                </a:solidFill>
                <a:latin typeface="Times New Roman Regular" pitchFamily="34" charset="0"/>
                <a:ea typeface="Times New Roman Regular" pitchFamily="34" charset="-122"/>
                <a:cs typeface="Times New Roman Regular" pitchFamily="34" charset="-120"/>
              </a:defRPr>
            </a:lvl1pPr>
          </a:lstStyle>
          <a:p>
            <a:pPr lvl="0"/>
            <a:r>
              <a:rPr lang="en-US" dirty="0"/>
              <a:t>00</a:t>
            </a:r>
          </a:p>
        </p:txBody>
      </p:sp>
    </p:spTree>
    <p:extLst>
      <p:ext uri="{BB962C8B-B14F-4D97-AF65-F5344CB8AC3E}">
        <p14:creationId xmlns:p14="http://schemas.microsoft.com/office/powerpoint/2010/main" val="2633235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pic>
        <p:nvPicPr>
          <p:cNvPr id="2" name="Image 0" descr=" ">
            <a:extLst>
              <a:ext uri="{FF2B5EF4-FFF2-40B4-BE49-F238E27FC236}">
                <a16:creationId xmlns:a16="http://schemas.microsoft.com/office/drawing/2014/main" id="{9BA78DBE-E92E-48BF-9B9F-3E89FA189D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1839" y="1848056"/>
            <a:ext cx="6350" cy="4323787"/>
          </a:xfrm>
          <a:prstGeom prst="rect">
            <a:avLst/>
          </a:prstGeom>
        </p:spPr>
      </p:pic>
      <p:pic>
        <p:nvPicPr>
          <p:cNvPr id="3" name="Image 1" descr=" ">
            <a:extLst>
              <a:ext uri="{FF2B5EF4-FFF2-40B4-BE49-F238E27FC236}">
                <a16:creationId xmlns:a16="http://schemas.microsoft.com/office/drawing/2014/main" id="{E93238D8-3795-4A11-D296-0E203036F7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89331" y="1848056"/>
            <a:ext cx="6350" cy="4323787"/>
          </a:xfrm>
          <a:prstGeom prst="rect">
            <a:avLst/>
          </a:prstGeom>
        </p:spPr>
      </p:pic>
      <p:pic>
        <p:nvPicPr>
          <p:cNvPr id="4" name="Image 2" descr=" ">
            <a:extLst>
              <a:ext uri="{FF2B5EF4-FFF2-40B4-BE49-F238E27FC236}">
                <a16:creationId xmlns:a16="http://schemas.microsoft.com/office/drawing/2014/main" id="{C8284068-F457-98A1-071A-F82DAB1E9B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83173" y="1848056"/>
            <a:ext cx="6350" cy="4323787"/>
          </a:xfrm>
          <a:prstGeom prst="rect">
            <a:avLst/>
          </a:prstGeom>
        </p:spPr>
      </p:pic>
      <p:pic>
        <p:nvPicPr>
          <p:cNvPr id="5" name="Image 3" descr=" ">
            <a:extLst>
              <a:ext uri="{FF2B5EF4-FFF2-40B4-BE49-F238E27FC236}">
                <a16:creationId xmlns:a16="http://schemas.microsoft.com/office/drawing/2014/main" id="{914451BD-0B66-AB46-8CBF-C3723398C8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7014" y="1848056"/>
            <a:ext cx="6350" cy="4323787"/>
          </a:xfrm>
          <a:prstGeom prst="rect">
            <a:avLst/>
          </a:prstGeom>
        </p:spPr>
      </p:pic>
      <p:pic>
        <p:nvPicPr>
          <p:cNvPr id="6" name="Image 4" descr=" ">
            <a:extLst>
              <a:ext uri="{FF2B5EF4-FFF2-40B4-BE49-F238E27FC236}">
                <a16:creationId xmlns:a16="http://schemas.microsoft.com/office/drawing/2014/main" id="{904BF3FB-69B9-62A8-9DD6-ECFB78A193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70856" y="1848056"/>
            <a:ext cx="6350" cy="4323787"/>
          </a:xfrm>
          <a:prstGeom prst="rect">
            <a:avLst/>
          </a:prstGeom>
        </p:spPr>
      </p:pic>
      <p:pic>
        <p:nvPicPr>
          <p:cNvPr id="7" name="Image 5" descr=" ">
            <a:extLst>
              <a:ext uri="{FF2B5EF4-FFF2-40B4-BE49-F238E27FC236}">
                <a16:creationId xmlns:a16="http://schemas.microsoft.com/office/drawing/2014/main" id="{E44F583F-0CAF-9B3A-2521-8D36890818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4698" y="1848056"/>
            <a:ext cx="6350" cy="4323787"/>
          </a:xfrm>
          <a:prstGeom prst="rect">
            <a:avLst/>
          </a:prstGeom>
        </p:spPr>
      </p:pic>
      <p:pic>
        <p:nvPicPr>
          <p:cNvPr id="26" name="Image 6" descr=" ">
            <a:extLst>
              <a:ext uri="{FF2B5EF4-FFF2-40B4-BE49-F238E27FC236}">
                <a16:creationId xmlns:a16="http://schemas.microsoft.com/office/drawing/2014/main" id="{6A4A4CEB-00F5-AF79-2FD1-CFB875566E4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0691" y="1875638"/>
            <a:ext cx="193327" cy="135311"/>
          </a:xfrm>
          <a:prstGeom prst="rect">
            <a:avLst/>
          </a:prstGeom>
        </p:spPr>
      </p:pic>
      <p:pic>
        <p:nvPicPr>
          <p:cNvPr id="27" name="Image 7" descr=" ">
            <a:extLst>
              <a:ext uri="{FF2B5EF4-FFF2-40B4-BE49-F238E27FC236}">
                <a16:creationId xmlns:a16="http://schemas.microsoft.com/office/drawing/2014/main" id="{D1D293F1-BAF6-8FE0-AD35-CDA99CDE2B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84532" y="1875638"/>
            <a:ext cx="193327" cy="135311"/>
          </a:xfrm>
          <a:prstGeom prst="rect">
            <a:avLst/>
          </a:prstGeom>
        </p:spPr>
      </p:pic>
      <p:pic>
        <p:nvPicPr>
          <p:cNvPr id="28" name="Image 8" descr=" ">
            <a:extLst>
              <a:ext uri="{FF2B5EF4-FFF2-40B4-BE49-F238E27FC236}">
                <a16:creationId xmlns:a16="http://schemas.microsoft.com/office/drawing/2014/main" id="{FAAC920B-EDAE-2ED2-D20C-D3BD0EA8EF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72024" y="1875638"/>
            <a:ext cx="193327" cy="135311"/>
          </a:xfrm>
          <a:prstGeom prst="rect">
            <a:avLst/>
          </a:prstGeom>
        </p:spPr>
      </p:pic>
      <p:pic>
        <p:nvPicPr>
          <p:cNvPr id="29" name="Image 9" descr=" ">
            <a:extLst>
              <a:ext uri="{FF2B5EF4-FFF2-40B4-BE49-F238E27FC236}">
                <a16:creationId xmlns:a16="http://schemas.microsoft.com/office/drawing/2014/main" id="{DEC29535-D7E3-3F56-9136-06DF6A35F8F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65866" y="1875638"/>
            <a:ext cx="193327" cy="135311"/>
          </a:xfrm>
          <a:prstGeom prst="rect">
            <a:avLst/>
          </a:prstGeom>
        </p:spPr>
      </p:pic>
      <p:pic>
        <p:nvPicPr>
          <p:cNvPr id="30" name="Image 10" descr=" ">
            <a:extLst>
              <a:ext uri="{FF2B5EF4-FFF2-40B4-BE49-F238E27FC236}">
                <a16:creationId xmlns:a16="http://schemas.microsoft.com/office/drawing/2014/main" id="{980BB992-5B95-F821-10B8-260672E631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59708" y="1875638"/>
            <a:ext cx="193327" cy="135311"/>
          </a:xfrm>
          <a:prstGeom prst="rect">
            <a:avLst/>
          </a:prstGeom>
        </p:spPr>
      </p:pic>
      <p:pic>
        <p:nvPicPr>
          <p:cNvPr id="31" name="Image 11" descr=" ">
            <a:extLst>
              <a:ext uri="{FF2B5EF4-FFF2-40B4-BE49-F238E27FC236}">
                <a16:creationId xmlns:a16="http://schemas.microsoft.com/office/drawing/2014/main" id="{D52D9DCC-A512-FCE7-58C5-5A004E9DE0A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3549" y="1875638"/>
            <a:ext cx="193327" cy="135311"/>
          </a:xfrm>
          <a:prstGeom prst="rect">
            <a:avLst/>
          </a:prstGeom>
        </p:spPr>
      </p:pic>
      <p:pic>
        <p:nvPicPr>
          <p:cNvPr id="32" name="Image 12" descr=" ">
            <a:extLst>
              <a:ext uri="{FF2B5EF4-FFF2-40B4-BE49-F238E27FC236}">
                <a16:creationId xmlns:a16="http://schemas.microsoft.com/office/drawing/2014/main" id="{0EC33754-EFD6-5CB5-40BF-9F3602864D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347391" y="1875638"/>
            <a:ext cx="193327" cy="135311"/>
          </a:xfrm>
          <a:prstGeom prst="rect">
            <a:avLst/>
          </a:prstGeom>
        </p:spPr>
      </p:pic>
      <p:sp>
        <p:nvSpPr>
          <p:cNvPr id="51" name="Text Placeholder 13">
            <a:extLst>
              <a:ext uri="{FF2B5EF4-FFF2-40B4-BE49-F238E27FC236}">
                <a16:creationId xmlns:a16="http://schemas.microsoft.com/office/drawing/2014/main" id="{9A8C4E7E-DF65-FA63-9BF5-EDB7D38FC882}"/>
              </a:ext>
            </a:extLst>
          </p:cNvPr>
          <p:cNvSpPr>
            <a:spLocks noGrp="1"/>
          </p:cNvSpPr>
          <p:nvPr>
            <p:ph type="body" sz="quarter" idx="28"/>
          </p:nvPr>
        </p:nvSpPr>
        <p:spPr>
          <a:xfrm>
            <a:off x="541020" y="1793559"/>
            <a:ext cx="1290009" cy="299488"/>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2" name="Text Placeholder 13">
            <a:extLst>
              <a:ext uri="{FF2B5EF4-FFF2-40B4-BE49-F238E27FC236}">
                <a16:creationId xmlns:a16="http://schemas.microsoft.com/office/drawing/2014/main" id="{B31C89A7-3173-6433-0E04-B41B42E72275}"/>
              </a:ext>
            </a:extLst>
          </p:cNvPr>
          <p:cNvSpPr>
            <a:spLocks noGrp="1"/>
          </p:cNvSpPr>
          <p:nvPr>
            <p:ph type="body" sz="quarter" idx="29"/>
          </p:nvPr>
        </p:nvSpPr>
        <p:spPr>
          <a:xfrm>
            <a:off x="541020" y="1238716"/>
            <a:ext cx="2049779" cy="391963"/>
          </a:xfr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3" name="Text Placeholder 13">
            <a:extLst>
              <a:ext uri="{FF2B5EF4-FFF2-40B4-BE49-F238E27FC236}">
                <a16:creationId xmlns:a16="http://schemas.microsoft.com/office/drawing/2014/main" id="{197A1752-EB39-B149-9B55-F4F99FBBC517}"/>
              </a:ext>
            </a:extLst>
          </p:cNvPr>
          <p:cNvSpPr>
            <a:spLocks noGrp="1"/>
          </p:cNvSpPr>
          <p:nvPr>
            <p:ph type="body" sz="quarter" idx="30"/>
          </p:nvPr>
        </p:nvSpPr>
        <p:spPr>
          <a:xfrm>
            <a:off x="5318760" y="1238716"/>
            <a:ext cx="2049779" cy="391963"/>
          </a:xfr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4" name="Text Placeholder 13">
            <a:extLst>
              <a:ext uri="{FF2B5EF4-FFF2-40B4-BE49-F238E27FC236}">
                <a16:creationId xmlns:a16="http://schemas.microsoft.com/office/drawing/2014/main" id="{54483F01-9710-7E65-1F06-4DBFDDB19FFB}"/>
              </a:ext>
            </a:extLst>
          </p:cNvPr>
          <p:cNvSpPr>
            <a:spLocks noGrp="1"/>
          </p:cNvSpPr>
          <p:nvPr>
            <p:ph type="body" sz="quarter" idx="31"/>
          </p:nvPr>
        </p:nvSpPr>
        <p:spPr>
          <a:xfrm>
            <a:off x="8513978" y="1238716"/>
            <a:ext cx="2049779" cy="391963"/>
          </a:xfrm>
        </p:spPr>
        <p:txBody>
          <a:bodyPr>
            <a:normAutofit/>
          </a:bodyPr>
          <a:lstStyle>
            <a:lvl1pPr marL="0" indent="0" algn="l" defTabSz="914400" rtl="0" eaLnBrk="1" latinLnBrk="0" hangingPunct="1">
              <a:lnSpc>
                <a:spcPct val="100000"/>
              </a:lnSpc>
              <a:spcBef>
                <a:spcPts val="12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5" name="Text Placeholder 13">
            <a:extLst>
              <a:ext uri="{FF2B5EF4-FFF2-40B4-BE49-F238E27FC236}">
                <a16:creationId xmlns:a16="http://schemas.microsoft.com/office/drawing/2014/main" id="{D8A86BFF-6166-A9B1-C90C-73B02A574C3E}"/>
              </a:ext>
            </a:extLst>
          </p:cNvPr>
          <p:cNvSpPr>
            <a:spLocks noGrp="1"/>
          </p:cNvSpPr>
          <p:nvPr>
            <p:ph type="body" sz="quarter" idx="32"/>
          </p:nvPr>
        </p:nvSpPr>
        <p:spPr>
          <a:xfrm>
            <a:off x="541020" y="2209800"/>
            <a:ext cx="1290009" cy="320040"/>
          </a:xfrm>
        </p:spPr>
        <p:txBody>
          <a:bodyPr>
            <a:normAutofit/>
          </a:bodyPr>
          <a:lstStyle>
            <a:lvl1pPr marL="0" indent="0" algn="l" defTabSz="914400" rtl="0" eaLnBrk="1" latinLnBrk="0" hangingPunct="1">
              <a:lnSpc>
                <a:spcPts val="1300"/>
              </a:lnSpc>
              <a:spcBef>
                <a:spcPts val="12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6" name="Text Placeholder 13">
            <a:extLst>
              <a:ext uri="{FF2B5EF4-FFF2-40B4-BE49-F238E27FC236}">
                <a16:creationId xmlns:a16="http://schemas.microsoft.com/office/drawing/2014/main" id="{CBE952F7-8994-3285-7343-6556FDE936DF}"/>
              </a:ext>
            </a:extLst>
          </p:cNvPr>
          <p:cNvSpPr>
            <a:spLocks noGrp="1"/>
          </p:cNvSpPr>
          <p:nvPr>
            <p:ph type="body" sz="quarter" idx="33"/>
          </p:nvPr>
        </p:nvSpPr>
        <p:spPr>
          <a:xfrm>
            <a:off x="2138358" y="1793559"/>
            <a:ext cx="1290009" cy="299488"/>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7" name="Text Placeholder 13">
            <a:extLst>
              <a:ext uri="{FF2B5EF4-FFF2-40B4-BE49-F238E27FC236}">
                <a16:creationId xmlns:a16="http://schemas.microsoft.com/office/drawing/2014/main" id="{95890D87-A246-17E6-6D10-7BD4C202E0FC}"/>
              </a:ext>
            </a:extLst>
          </p:cNvPr>
          <p:cNvSpPr>
            <a:spLocks noGrp="1"/>
          </p:cNvSpPr>
          <p:nvPr>
            <p:ph type="body" sz="quarter" idx="34"/>
          </p:nvPr>
        </p:nvSpPr>
        <p:spPr>
          <a:xfrm>
            <a:off x="2138358" y="2209800"/>
            <a:ext cx="1290009" cy="320040"/>
          </a:xfrm>
        </p:spPr>
        <p:txBody>
          <a:bodyPr>
            <a:normAutofit/>
          </a:bodyPr>
          <a:lstStyle>
            <a:lvl1pPr marL="0" indent="0" algn="l" defTabSz="914400" rtl="0" eaLnBrk="1" latinLnBrk="0" hangingPunct="1">
              <a:lnSpc>
                <a:spcPts val="1300"/>
              </a:lnSpc>
              <a:spcBef>
                <a:spcPts val="12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8" name="Text Placeholder 13">
            <a:extLst>
              <a:ext uri="{FF2B5EF4-FFF2-40B4-BE49-F238E27FC236}">
                <a16:creationId xmlns:a16="http://schemas.microsoft.com/office/drawing/2014/main" id="{3076AA49-6B55-317A-2CAE-F88B74041C38}"/>
              </a:ext>
            </a:extLst>
          </p:cNvPr>
          <p:cNvSpPr>
            <a:spLocks noGrp="1"/>
          </p:cNvSpPr>
          <p:nvPr>
            <p:ph type="body" sz="quarter" idx="35"/>
          </p:nvPr>
        </p:nvSpPr>
        <p:spPr>
          <a:xfrm>
            <a:off x="3724273" y="1793559"/>
            <a:ext cx="1290009" cy="299488"/>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9" name="Text Placeholder 13">
            <a:extLst>
              <a:ext uri="{FF2B5EF4-FFF2-40B4-BE49-F238E27FC236}">
                <a16:creationId xmlns:a16="http://schemas.microsoft.com/office/drawing/2014/main" id="{C19D5E60-A5C0-16E0-CF57-A478D615FAC1}"/>
              </a:ext>
            </a:extLst>
          </p:cNvPr>
          <p:cNvSpPr>
            <a:spLocks noGrp="1"/>
          </p:cNvSpPr>
          <p:nvPr>
            <p:ph type="body" sz="quarter" idx="36"/>
          </p:nvPr>
        </p:nvSpPr>
        <p:spPr>
          <a:xfrm>
            <a:off x="3724273" y="2209800"/>
            <a:ext cx="1290009" cy="320040"/>
          </a:xfrm>
        </p:spPr>
        <p:txBody>
          <a:bodyPr>
            <a:normAutofit/>
          </a:bodyPr>
          <a:lstStyle>
            <a:lvl1pPr marL="0" indent="0" algn="l" defTabSz="914400" rtl="0" eaLnBrk="1" latinLnBrk="0" hangingPunct="1">
              <a:lnSpc>
                <a:spcPts val="1300"/>
              </a:lnSpc>
              <a:spcBef>
                <a:spcPts val="12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0" name="Text Placeholder 13">
            <a:extLst>
              <a:ext uri="{FF2B5EF4-FFF2-40B4-BE49-F238E27FC236}">
                <a16:creationId xmlns:a16="http://schemas.microsoft.com/office/drawing/2014/main" id="{D6537185-C119-651C-F3E2-F1D5EEADA0F0}"/>
              </a:ext>
            </a:extLst>
          </p:cNvPr>
          <p:cNvSpPr>
            <a:spLocks noGrp="1"/>
          </p:cNvSpPr>
          <p:nvPr>
            <p:ph type="body" sz="quarter" idx="37"/>
          </p:nvPr>
        </p:nvSpPr>
        <p:spPr>
          <a:xfrm>
            <a:off x="5319715" y="1793559"/>
            <a:ext cx="1290009" cy="299488"/>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1" name="Text Placeholder 13">
            <a:extLst>
              <a:ext uri="{FF2B5EF4-FFF2-40B4-BE49-F238E27FC236}">
                <a16:creationId xmlns:a16="http://schemas.microsoft.com/office/drawing/2014/main" id="{0AD87FB9-4079-DEA3-7A9B-C02E4D5E40D0}"/>
              </a:ext>
            </a:extLst>
          </p:cNvPr>
          <p:cNvSpPr>
            <a:spLocks noGrp="1"/>
          </p:cNvSpPr>
          <p:nvPr>
            <p:ph type="body" sz="quarter" idx="38"/>
          </p:nvPr>
        </p:nvSpPr>
        <p:spPr>
          <a:xfrm>
            <a:off x="5319715" y="2209800"/>
            <a:ext cx="1290009" cy="320040"/>
          </a:xfrm>
        </p:spPr>
        <p:txBody>
          <a:bodyPr>
            <a:normAutofit/>
          </a:bodyPr>
          <a:lstStyle>
            <a:lvl1pPr marL="0" indent="0" algn="l" defTabSz="914400" rtl="0" eaLnBrk="1" latinLnBrk="0" hangingPunct="1">
              <a:lnSpc>
                <a:spcPts val="1300"/>
              </a:lnSpc>
              <a:spcBef>
                <a:spcPts val="12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2" name="Text Placeholder 13">
            <a:extLst>
              <a:ext uri="{FF2B5EF4-FFF2-40B4-BE49-F238E27FC236}">
                <a16:creationId xmlns:a16="http://schemas.microsoft.com/office/drawing/2014/main" id="{D9F167DD-5BA1-F762-8EE4-77DD653C3FA8}"/>
              </a:ext>
            </a:extLst>
          </p:cNvPr>
          <p:cNvSpPr>
            <a:spLocks noGrp="1"/>
          </p:cNvSpPr>
          <p:nvPr>
            <p:ph type="body" sz="quarter" idx="39"/>
          </p:nvPr>
        </p:nvSpPr>
        <p:spPr>
          <a:xfrm>
            <a:off x="6915150" y="1793559"/>
            <a:ext cx="1290009" cy="299488"/>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3" name="Text Placeholder 13">
            <a:extLst>
              <a:ext uri="{FF2B5EF4-FFF2-40B4-BE49-F238E27FC236}">
                <a16:creationId xmlns:a16="http://schemas.microsoft.com/office/drawing/2014/main" id="{2018B1E5-9BD7-79F2-016B-113B813CE966}"/>
              </a:ext>
            </a:extLst>
          </p:cNvPr>
          <p:cNvSpPr>
            <a:spLocks noGrp="1"/>
          </p:cNvSpPr>
          <p:nvPr>
            <p:ph type="body" sz="quarter" idx="40"/>
          </p:nvPr>
        </p:nvSpPr>
        <p:spPr>
          <a:xfrm>
            <a:off x="6915150" y="2209800"/>
            <a:ext cx="1290009" cy="320040"/>
          </a:xfrm>
        </p:spPr>
        <p:txBody>
          <a:bodyPr>
            <a:normAutofit/>
          </a:bodyPr>
          <a:lstStyle>
            <a:lvl1pPr marL="0" indent="0" algn="l" defTabSz="914400" rtl="0" eaLnBrk="1" latinLnBrk="0" hangingPunct="1">
              <a:lnSpc>
                <a:spcPts val="1300"/>
              </a:lnSpc>
              <a:spcBef>
                <a:spcPts val="12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4" name="Text Placeholder 13">
            <a:extLst>
              <a:ext uri="{FF2B5EF4-FFF2-40B4-BE49-F238E27FC236}">
                <a16:creationId xmlns:a16="http://schemas.microsoft.com/office/drawing/2014/main" id="{38C4830B-FD86-2D8B-75B7-775614A2E4AD}"/>
              </a:ext>
            </a:extLst>
          </p:cNvPr>
          <p:cNvSpPr>
            <a:spLocks noGrp="1"/>
          </p:cNvSpPr>
          <p:nvPr>
            <p:ph type="body" sz="quarter" idx="41"/>
          </p:nvPr>
        </p:nvSpPr>
        <p:spPr>
          <a:xfrm>
            <a:off x="8509000" y="1793559"/>
            <a:ext cx="1290009" cy="299488"/>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5" name="Text Placeholder 13">
            <a:extLst>
              <a:ext uri="{FF2B5EF4-FFF2-40B4-BE49-F238E27FC236}">
                <a16:creationId xmlns:a16="http://schemas.microsoft.com/office/drawing/2014/main" id="{BEBF8618-9776-45F3-C8E9-F846E8AAE63C}"/>
              </a:ext>
            </a:extLst>
          </p:cNvPr>
          <p:cNvSpPr>
            <a:spLocks noGrp="1"/>
          </p:cNvSpPr>
          <p:nvPr>
            <p:ph type="body" sz="quarter" idx="42"/>
          </p:nvPr>
        </p:nvSpPr>
        <p:spPr>
          <a:xfrm>
            <a:off x="8509000" y="2209800"/>
            <a:ext cx="1290009" cy="320040"/>
          </a:xfrm>
        </p:spPr>
        <p:txBody>
          <a:bodyPr>
            <a:normAutofit/>
          </a:bodyPr>
          <a:lstStyle>
            <a:lvl1pPr marL="0" indent="0" algn="l" defTabSz="914400" rtl="0" eaLnBrk="1" latinLnBrk="0" hangingPunct="1">
              <a:lnSpc>
                <a:spcPts val="1300"/>
              </a:lnSpc>
              <a:spcBef>
                <a:spcPts val="12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6" name="Text Placeholder 13">
            <a:extLst>
              <a:ext uri="{FF2B5EF4-FFF2-40B4-BE49-F238E27FC236}">
                <a16:creationId xmlns:a16="http://schemas.microsoft.com/office/drawing/2014/main" id="{BD30FCE1-C324-48A7-6DD0-648D7A833E53}"/>
              </a:ext>
            </a:extLst>
          </p:cNvPr>
          <p:cNvSpPr>
            <a:spLocks noGrp="1"/>
          </p:cNvSpPr>
          <p:nvPr>
            <p:ph type="body" sz="quarter" idx="43"/>
          </p:nvPr>
        </p:nvSpPr>
        <p:spPr>
          <a:xfrm>
            <a:off x="10101265" y="1793559"/>
            <a:ext cx="1290009" cy="299488"/>
          </a:xfrm>
        </p:spPr>
        <p:txBody>
          <a:bodyPr>
            <a:normAutofit/>
          </a:bodyPr>
          <a:lstStyle>
            <a:lvl1pPr marL="0" indent="0" algn="l"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67" name="Text Placeholder 13">
            <a:extLst>
              <a:ext uri="{FF2B5EF4-FFF2-40B4-BE49-F238E27FC236}">
                <a16:creationId xmlns:a16="http://schemas.microsoft.com/office/drawing/2014/main" id="{D40D0646-6847-0538-D36D-A6EC3B08B509}"/>
              </a:ext>
            </a:extLst>
          </p:cNvPr>
          <p:cNvSpPr>
            <a:spLocks noGrp="1"/>
          </p:cNvSpPr>
          <p:nvPr>
            <p:ph type="body" sz="quarter" idx="44"/>
          </p:nvPr>
        </p:nvSpPr>
        <p:spPr>
          <a:xfrm>
            <a:off x="10101265" y="2209800"/>
            <a:ext cx="1290009" cy="320040"/>
          </a:xfrm>
        </p:spPr>
        <p:txBody>
          <a:bodyPr>
            <a:normAutofit/>
          </a:bodyPr>
          <a:lstStyle>
            <a:lvl1pPr marL="0" indent="0" algn="l" defTabSz="914400" rtl="0" eaLnBrk="1" latinLnBrk="0" hangingPunct="1">
              <a:lnSpc>
                <a:spcPts val="1300"/>
              </a:lnSpc>
              <a:spcBef>
                <a:spcPts val="1200"/>
              </a:spcBef>
              <a:buFont typeface="Arial" panose="020B0604020202020204" pitchFamily="34" charset="0"/>
              <a:buNone/>
              <a:defRPr lang="en-US" sz="10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32574189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8" name="Shape 3">
            <a:extLst>
              <a:ext uri="{FF2B5EF4-FFF2-40B4-BE49-F238E27FC236}">
                <a16:creationId xmlns:a16="http://schemas.microsoft.com/office/drawing/2014/main" id="{DF987A76-5879-E15B-9010-F611F0720D4B}"/>
              </a:ext>
            </a:extLst>
          </p:cNvPr>
          <p:cNvSpPr/>
          <p:nvPr userDrawn="1"/>
        </p:nvSpPr>
        <p:spPr>
          <a:xfrm>
            <a:off x="635059" y="1797263"/>
            <a:ext cx="1517579" cy="374601"/>
          </a:xfrm>
          <a:prstGeom prst="rect">
            <a:avLst/>
          </a:prstGeom>
          <a:solidFill>
            <a:srgbClr val="C2B6FF">
              <a:alpha val="100000"/>
            </a:srgbClr>
          </a:solidFill>
          <a:ln/>
        </p:spPr>
        <p:txBody>
          <a:bodyPr/>
          <a:lstStyle/>
          <a:p>
            <a:endParaRPr lang="lv-LV"/>
          </a:p>
        </p:txBody>
      </p:sp>
      <p:sp>
        <p:nvSpPr>
          <p:cNvPr id="9" name="Shape 4">
            <a:extLst>
              <a:ext uri="{FF2B5EF4-FFF2-40B4-BE49-F238E27FC236}">
                <a16:creationId xmlns:a16="http://schemas.microsoft.com/office/drawing/2014/main" id="{8E702273-2514-7CDA-53B3-A32E7717F7AA}"/>
              </a:ext>
            </a:extLst>
          </p:cNvPr>
          <p:cNvSpPr/>
          <p:nvPr userDrawn="1"/>
        </p:nvSpPr>
        <p:spPr>
          <a:xfrm>
            <a:off x="6984964" y="1797263"/>
            <a:ext cx="1517642" cy="374601"/>
          </a:xfrm>
          <a:prstGeom prst="rect">
            <a:avLst/>
          </a:prstGeom>
          <a:solidFill>
            <a:srgbClr val="C2B6FF">
              <a:alpha val="100000"/>
            </a:srgbClr>
          </a:solidFill>
          <a:ln/>
        </p:spPr>
        <p:txBody>
          <a:bodyPr/>
          <a:lstStyle/>
          <a:p>
            <a:endParaRPr lang="lv-LV"/>
          </a:p>
        </p:txBody>
      </p:sp>
      <p:sp>
        <p:nvSpPr>
          <p:cNvPr id="10" name="Shape 5">
            <a:extLst>
              <a:ext uri="{FF2B5EF4-FFF2-40B4-BE49-F238E27FC236}">
                <a16:creationId xmlns:a16="http://schemas.microsoft.com/office/drawing/2014/main" id="{D059D8F5-C4B2-6B3D-BFBF-EEC782E003A8}"/>
              </a:ext>
            </a:extLst>
          </p:cNvPr>
          <p:cNvSpPr/>
          <p:nvPr userDrawn="1"/>
        </p:nvSpPr>
        <p:spPr>
          <a:xfrm>
            <a:off x="2165339" y="1797263"/>
            <a:ext cx="1511292" cy="374601"/>
          </a:xfrm>
          <a:prstGeom prst="rect">
            <a:avLst/>
          </a:prstGeom>
          <a:solidFill>
            <a:srgbClr val="C2B6FF">
              <a:alpha val="100000"/>
            </a:srgbClr>
          </a:solidFill>
          <a:ln/>
        </p:spPr>
        <p:txBody>
          <a:bodyPr/>
          <a:lstStyle/>
          <a:p>
            <a:endParaRPr lang="lv-LV"/>
          </a:p>
        </p:txBody>
      </p:sp>
      <p:sp>
        <p:nvSpPr>
          <p:cNvPr id="11" name="Shape 6">
            <a:extLst>
              <a:ext uri="{FF2B5EF4-FFF2-40B4-BE49-F238E27FC236}">
                <a16:creationId xmlns:a16="http://schemas.microsoft.com/office/drawing/2014/main" id="{792E75BA-0184-B781-7909-4CE02A1D05B1}"/>
              </a:ext>
            </a:extLst>
          </p:cNvPr>
          <p:cNvSpPr/>
          <p:nvPr userDrawn="1"/>
        </p:nvSpPr>
        <p:spPr>
          <a:xfrm>
            <a:off x="8515306" y="1797263"/>
            <a:ext cx="1511292" cy="374601"/>
          </a:xfrm>
          <a:prstGeom prst="rect">
            <a:avLst/>
          </a:prstGeom>
          <a:solidFill>
            <a:srgbClr val="C2B6FF">
              <a:alpha val="100000"/>
            </a:srgbClr>
          </a:solidFill>
          <a:ln/>
        </p:spPr>
        <p:txBody>
          <a:bodyPr/>
          <a:lstStyle/>
          <a:p>
            <a:endParaRPr lang="lv-LV"/>
          </a:p>
        </p:txBody>
      </p:sp>
      <p:sp>
        <p:nvSpPr>
          <p:cNvPr id="12" name="Shape 7">
            <a:extLst>
              <a:ext uri="{FF2B5EF4-FFF2-40B4-BE49-F238E27FC236}">
                <a16:creationId xmlns:a16="http://schemas.microsoft.com/office/drawing/2014/main" id="{FA4B776B-C1DB-D084-E2A3-F028850471E3}"/>
              </a:ext>
            </a:extLst>
          </p:cNvPr>
          <p:cNvSpPr/>
          <p:nvPr userDrawn="1"/>
        </p:nvSpPr>
        <p:spPr>
          <a:xfrm>
            <a:off x="3689331" y="1797263"/>
            <a:ext cx="1517642" cy="374601"/>
          </a:xfrm>
          <a:prstGeom prst="rect">
            <a:avLst/>
          </a:prstGeom>
          <a:solidFill>
            <a:srgbClr val="C2B6FF">
              <a:alpha val="100000"/>
            </a:srgbClr>
          </a:solidFill>
          <a:ln/>
        </p:spPr>
        <p:txBody>
          <a:bodyPr/>
          <a:lstStyle/>
          <a:p>
            <a:endParaRPr lang="lv-LV"/>
          </a:p>
        </p:txBody>
      </p:sp>
      <p:sp>
        <p:nvSpPr>
          <p:cNvPr id="13" name="Shape 8">
            <a:extLst>
              <a:ext uri="{FF2B5EF4-FFF2-40B4-BE49-F238E27FC236}">
                <a16:creationId xmlns:a16="http://schemas.microsoft.com/office/drawing/2014/main" id="{84ADA567-BC4E-A9BE-90B5-5E4CB5FC42DA}"/>
              </a:ext>
            </a:extLst>
          </p:cNvPr>
          <p:cNvSpPr/>
          <p:nvPr userDrawn="1"/>
        </p:nvSpPr>
        <p:spPr>
          <a:xfrm>
            <a:off x="10039298" y="1797263"/>
            <a:ext cx="1517642" cy="374601"/>
          </a:xfrm>
          <a:prstGeom prst="rect">
            <a:avLst/>
          </a:prstGeom>
          <a:solidFill>
            <a:srgbClr val="C2B6FF">
              <a:alpha val="100000"/>
            </a:srgbClr>
          </a:solidFill>
          <a:ln/>
        </p:spPr>
        <p:txBody>
          <a:bodyPr/>
          <a:lstStyle/>
          <a:p>
            <a:endParaRPr lang="lv-LV"/>
          </a:p>
        </p:txBody>
      </p:sp>
      <p:sp>
        <p:nvSpPr>
          <p:cNvPr id="14" name="Shape 9">
            <a:extLst>
              <a:ext uri="{FF2B5EF4-FFF2-40B4-BE49-F238E27FC236}">
                <a16:creationId xmlns:a16="http://schemas.microsoft.com/office/drawing/2014/main" id="{C357301C-B853-6E87-78B5-A81EDD3D11E3}"/>
              </a:ext>
            </a:extLst>
          </p:cNvPr>
          <p:cNvSpPr/>
          <p:nvPr userDrawn="1"/>
        </p:nvSpPr>
        <p:spPr>
          <a:xfrm>
            <a:off x="5340323" y="1797263"/>
            <a:ext cx="1511292" cy="374601"/>
          </a:xfrm>
          <a:prstGeom prst="rect">
            <a:avLst/>
          </a:prstGeom>
          <a:solidFill>
            <a:srgbClr val="C2B6FF">
              <a:alpha val="100000"/>
            </a:srgbClr>
          </a:solidFill>
          <a:ln/>
        </p:spPr>
        <p:txBody>
          <a:bodyPr/>
          <a:lstStyle/>
          <a:p>
            <a:endParaRPr lang="lv-LV"/>
          </a:p>
        </p:txBody>
      </p:sp>
      <p:sp>
        <p:nvSpPr>
          <p:cNvPr id="36" name="Text Placeholder 13">
            <a:extLst>
              <a:ext uri="{FF2B5EF4-FFF2-40B4-BE49-F238E27FC236}">
                <a16:creationId xmlns:a16="http://schemas.microsoft.com/office/drawing/2014/main" id="{12E61B95-1BFB-0717-3C44-549F2B661630}"/>
              </a:ext>
            </a:extLst>
          </p:cNvPr>
          <p:cNvSpPr>
            <a:spLocks noGrp="1"/>
          </p:cNvSpPr>
          <p:nvPr>
            <p:ph type="body" sz="quarter" idx="28"/>
          </p:nvPr>
        </p:nvSpPr>
        <p:spPr>
          <a:xfrm>
            <a:off x="546755" y="2204055"/>
            <a:ext cx="1621410" cy="1123920"/>
          </a:xfrm>
        </p:spPr>
        <p:txBody>
          <a:bodyPr>
            <a:normAutofit/>
          </a:bodyPr>
          <a:lstStyle>
            <a:lvl1pPr marL="0" indent="0" algn="l" defTabSz="914400" rtl="0" eaLnBrk="1" latinLnBrk="0" hangingPunct="1">
              <a:lnSpc>
                <a:spcPts val="1300"/>
              </a:lnSpc>
              <a:spcBef>
                <a:spcPts val="600"/>
              </a:spcBef>
              <a:buFont typeface="Arial" panose="020B0604020202020204" pitchFamily="34" charset="0"/>
              <a:buNone/>
              <a:defRPr lang="en-US" sz="10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37" name="Text Placeholder 13">
            <a:extLst>
              <a:ext uri="{FF2B5EF4-FFF2-40B4-BE49-F238E27FC236}">
                <a16:creationId xmlns:a16="http://schemas.microsoft.com/office/drawing/2014/main" id="{036A1131-F773-91A1-FFAE-A48868A52337}"/>
              </a:ext>
            </a:extLst>
          </p:cNvPr>
          <p:cNvSpPr>
            <a:spLocks noGrp="1"/>
          </p:cNvSpPr>
          <p:nvPr>
            <p:ph type="body" sz="quarter" idx="29"/>
          </p:nvPr>
        </p:nvSpPr>
        <p:spPr>
          <a:xfrm>
            <a:off x="635060" y="1835301"/>
            <a:ext cx="1455987" cy="301474"/>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8" name="Text Placeholder 13">
            <a:extLst>
              <a:ext uri="{FF2B5EF4-FFF2-40B4-BE49-F238E27FC236}">
                <a16:creationId xmlns:a16="http://schemas.microsoft.com/office/drawing/2014/main" id="{1D959841-A97A-5147-842A-B9669C6497A5}"/>
              </a:ext>
            </a:extLst>
          </p:cNvPr>
          <p:cNvSpPr>
            <a:spLocks noGrp="1"/>
          </p:cNvSpPr>
          <p:nvPr>
            <p:ph type="body" sz="quarter" idx="30"/>
          </p:nvPr>
        </p:nvSpPr>
        <p:spPr>
          <a:xfrm>
            <a:off x="2095892" y="2204055"/>
            <a:ext cx="1621410" cy="1123920"/>
          </a:xfrm>
        </p:spPr>
        <p:txBody>
          <a:bodyPr>
            <a:normAutofit/>
          </a:bodyPr>
          <a:lstStyle>
            <a:lvl1pPr marL="0" indent="0" algn="l" defTabSz="914400" rtl="0" eaLnBrk="1" latinLnBrk="0" hangingPunct="1">
              <a:lnSpc>
                <a:spcPts val="1300"/>
              </a:lnSpc>
              <a:spcBef>
                <a:spcPts val="600"/>
              </a:spcBef>
              <a:buFont typeface="Arial" panose="020B0604020202020204" pitchFamily="34" charset="0"/>
              <a:buNone/>
              <a:defRPr lang="en-US" sz="10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39" name="Text Placeholder 13">
            <a:extLst>
              <a:ext uri="{FF2B5EF4-FFF2-40B4-BE49-F238E27FC236}">
                <a16:creationId xmlns:a16="http://schemas.microsoft.com/office/drawing/2014/main" id="{49C25A28-0322-08A4-1393-76B747C0C13D}"/>
              </a:ext>
            </a:extLst>
          </p:cNvPr>
          <p:cNvSpPr>
            <a:spLocks noGrp="1"/>
          </p:cNvSpPr>
          <p:nvPr>
            <p:ph type="body" sz="quarter" idx="31"/>
          </p:nvPr>
        </p:nvSpPr>
        <p:spPr>
          <a:xfrm>
            <a:off x="3612823" y="2204055"/>
            <a:ext cx="1621410" cy="1123920"/>
          </a:xfrm>
        </p:spPr>
        <p:txBody>
          <a:bodyPr>
            <a:normAutofit/>
          </a:bodyPr>
          <a:lstStyle>
            <a:lvl1pPr marL="0" indent="0" algn="l" defTabSz="914400" rtl="0" eaLnBrk="1" latinLnBrk="0" hangingPunct="1">
              <a:lnSpc>
                <a:spcPts val="1300"/>
              </a:lnSpc>
              <a:spcBef>
                <a:spcPts val="600"/>
              </a:spcBef>
              <a:buFont typeface="Arial" panose="020B0604020202020204" pitchFamily="34" charset="0"/>
              <a:buNone/>
              <a:defRPr lang="en-US" sz="10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40" name="Text Placeholder 13">
            <a:extLst>
              <a:ext uri="{FF2B5EF4-FFF2-40B4-BE49-F238E27FC236}">
                <a16:creationId xmlns:a16="http://schemas.microsoft.com/office/drawing/2014/main" id="{B2016603-FBC2-AC54-40E6-02261FB8E909}"/>
              </a:ext>
            </a:extLst>
          </p:cNvPr>
          <p:cNvSpPr>
            <a:spLocks noGrp="1"/>
          </p:cNvSpPr>
          <p:nvPr>
            <p:ph type="body" sz="quarter" idx="32"/>
          </p:nvPr>
        </p:nvSpPr>
        <p:spPr>
          <a:xfrm>
            <a:off x="5256232" y="2204055"/>
            <a:ext cx="1621410" cy="1123920"/>
          </a:xfrm>
        </p:spPr>
        <p:txBody>
          <a:bodyPr>
            <a:normAutofit/>
          </a:bodyPr>
          <a:lstStyle>
            <a:lvl1pPr marL="0" indent="0" algn="l" defTabSz="914400" rtl="0" eaLnBrk="1" latinLnBrk="0" hangingPunct="1">
              <a:lnSpc>
                <a:spcPts val="1300"/>
              </a:lnSpc>
              <a:spcBef>
                <a:spcPts val="600"/>
              </a:spcBef>
              <a:buFont typeface="Arial" panose="020B0604020202020204" pitchFamily="34" charset="0"/>
              <a:buNone/>
              <a:defRPr lang="en-US" sz="10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41" name="Text Placeholder 13">
            <a:extLst>
              <a:ext uri="{FF2B5EF4-FFF2-40B4-BE49-F238E27FC236}">
                <a16:creationId xmlns:a16="http://schemas.microsoft.com/office/drawing/2014/main" id="{E50C829C-FF30-A14C-C2DD-E983362FFE3C}"/>
              </a:ext>
            </a:extLst>
          </p:cNvPr>
          <p:cNvSpPr>
            <a:spLocks noGrp="1"/>
          </p:cNvSpPr>
          <p:nvPr>
            <p:ph type="body" sz="quarter" idx="33"/>
          </p:nvPr>
        </p:nvSpPr>
        <p:spPr>
          <a:xfrm>
            <a:off x="6902450" y="2204055"/>
            <a:ext cx="1621410" cy="1123920"/>
          </a:xfrm>
        </p:spPr>
        <p:txBody>
          <a:bodyPr>
            <a:normAutofit/>
          </a:bodyPr>
          <a:lstStyle>
            <a:lvl1pPr marL="0" indent="0" algn="l" defTabSz="914400" rtl="0" eaLnBrk="1" latinLnBrk="0" hangingPunct="1">
              <a:lnSpc>
                <a:spcPts val="1300"/>
              </a:lnSpc>
              <a:spcBef>
                <a:spcPts val="600"/>
              </a:spcBef>
              <a:buFont typeface="Arial" panose="020B0604020202020204" pitchFamily="34" charset="0"/>
              <a:buNone/>
              <a:defRPr lang="en-US" sz="10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42" name="Text Placeholder 13">
            <a:extLst>
              <a:ext uri="{FF2B5EF4-FFF2-40B4-BE49-F238E27FC236}">
                <a16:creationId xmlns:a16="http://schemas.microsoft.com/office/drawing/2014/main" id="{5B11192E-B448-86F3-DD2F-C9F1A4D79011}"/>
              </a:ext>
            </a:extLst>
          </p:cNvPr>
          <p:cNvSpPr>
            <a:spLocks noGrp="1"/>
          </p:cNvSpPr>
          <p:nvPr>
            <p:ph type="body" sz="quarter" idx="34"/>
          </p:nvPr>
        </p:nvSpPr>
        <p:spPr>
          <a:xfrm>
            <a:off x="8429620" y="2204055"/>
            <a:ext cx="1621410" cy="1123920"/>
          </a:xfrm>
        </p:spPr>
        <p:txBody>
          <a:bodyPr>
            <a:normAutofit/>
          </a:bodyPr>
          <a:lstStyle>
            <a:lvl1pPr marL="0" indent="0" algn="l" defTabSz="914400" rtl="0" eaLnBrk="1" latinLnBrk="0" hangingPunct="1">
              <a:lnSpc>
                <a:spcPts val="1300"/>
              </a:lnSpc>
              <a:spcBef>
                <a:spcPts val="600"/>
              </a:spcBef>
              <a:buFont typeface="Arial" panose="020B0604020202020204" pitchFamily="34" charset="0"/>
              <a:buNone/>
              <a:defRPr lang="en-US" sz="10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43" name="Text Placeholder 13">
            <a:extLst>
              <a:ext uri="{FF2B5EF4-FFF2-40B4-BE49-F238E27FC236}">
                <a16:creationId xmlns:a16="http://schemas.microsoft.com/office/drawing/2014/main" id="{925FA738-8A40-EFC4-0ED8-95AE35649697}"/>
              </a:ext>
            </a:extLst>
          </p:cNvPr>
          <p:cNvSpPr>
            <a:spLocks noGrp="1"/>
          </p:cNvSpPr>
          <p:nvPr>
            <p:ph type="body" sz="quarter" idx="35"/>
          </p:nvPr>
        </p:nvSpPr>
        <p:spPr>
          <a:xfrm>
            <a:off x="9948863" y="2204055"/>
            <a:ext cx="1621410" cy="1123920"/>
          </a:xfrm>
        </p:spPr>
        <p:txBody>
          <a:bodyPr>
            <a:normAutofit/>
          </a:bodyPr>
          <a:lstStyle>
            <a:lvl1pPr marL="0" indent="0" algn="l" defTabSz="914400" rtl="0" eaLnBrk="1" latinLnBrk="0" hangingPunct="1">
              <a:lnSpc>
                <a:spcPts val="1300"/>
              </a:lnSpc>
              <a:spcBef>
                <a:spcPts val="600"/>
              </a:spcBef>
              <a:buFont typeface="Arial" panose="020B0604020202020204" pitchFamily="34" charset="0"/>
              <a:buNone/>
              <a:defRPr lang="en-US" sz="10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44" name="Text Placeholder 13">
            <a:extLst>
              <a:ext uri="{FF2B5EF4-FFF2-40B4-BE49-F238E27FC236}">
                <a16:creationId xmlns:a16="http://schemas.microsoft.com/office/drawing/2014/main" id="{6879F18E-FCD7-A5FA-10E3-FF69102DEB96}"/>
              </a:ext>
            </a:extLst>
          </p:cNvPr>
          <p:cNvSpPr>
            <a:spLocks noGrp="1"/>
          </p:cNvSpPr>
          <p:nvPr>
            <p:ph type="body" sz="quarter" idx="36"/>
          </p:nvPr>
        </p:nvSpPr>
        <p:spPr>
          <a:xfrm>
            <a:off x="2223755" y="1835301"/>
            <a:ext cx="1394460" cy="301474"/>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45" name="Text Placeholder 13">
            <a:extLst>
              <a:ext uri="{FF2B5EF4-FFF2-40B4-BE49-F238E27FC236}">
                <a16:creationId xmlns:a16="http://schemas.microsoft.com/office/drawing/2014/main" id="{472F41BE-8B76-5214-5A53-031913DD4599}"/>
              </a:ext>
            </a:extLst>
          </p:cNvPr>
          <p:cNvSpPr>
            <a:spLocks noGrp="1"/>
          </p:cNvSpPr>
          <p:nvPr>
            <p:ph type="body" sz="quarter" idx="37"/>
          </p:nvPr>
        </p:nvSpPr>
        <p:spPr>
          <a:xfrm>
            <a:off x="3750922" y="1835301"/>
            <a:ext cx="1394460" cy="301474"/>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47" name="Text Placeholder 13">
            <a:extLst>
              <a:ext uri="{FF2B5EF4-FFF2-40B4-BE49-F238E27FC236}">
                <a16:creationId xmlns:a16="http://schemas.microsoft.com/office/drawing/2014/main" id="{86B9BDF8-D030-1EFE-80FB-1E1A05F5D636}"/>
              </a:ext>
            </a:extLst>
          </p:cNvPr>
          <p:cNvSpPr>
            <a:spLocks noGrp="1"/>
          </p:cNvSpPr>
          <p:nvPr>
            <p:ph type="body" sz="quarter" idx="38"/>
          </p:nvPr>
        </p:nvSpPr>
        <p:spPr>
          <a:xfrm>
            <a:off x="5398739" y="1835301"/>
            <a:ext cx="1394460" cy="301474"/>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48" name="Text Placeholder 13">
            <a:extLst>
              <a:ext uri="{FF2B5EF4-FFF2-40B4-BE49-F238E27FC236}">
                <a16:creationId xmlns:a16="http://schemas.microsoft.com/office/drawing/2014/main" id="{B97F7244-65F4-C601-8B40-D717FA18FC3A}"/>
              </a:ext>
            </a:extLst>
          </p:cNvPr>
          <p:cNvSpPr>
            <a:spLocks noGrp="1"/>
          </p:cNvSpPr>
          <p:nvPr>
            <p:ph type="body" sz="quarter" idx="39"/>
          </p:nvPr>
        </p:nvSpPr>
        <p:spPr>
          <a:xfrm>
            <a:off x="7046555" y="1835301"/>
            <a:ext cx="1394460" cy="301474"/>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49" name="Text Placeholder 13">
            <a:extLst>
              <a:ext uri="{FF2B5EF4-FFF2-40B4-BE49-F238E27FC236}">
                <a16:creationId xmlns:a16="http://schemas.microsoft.com/office/drawing/2014/main" id="{8C1C1F98-36FD-A8EC-0FBB-B42C0141B30E}"/>
              </a:ext>
            </a:extLst>
          </p:cNvPr>
          <p:cNvSpPr>
            <a:spLocks noGrp="1"/>
          </p:cNvSpPr>
          <p:nvPr>
            <p:ph type="body" sz="quarter" idx="40"/>
          </p:nvPr>
        </p:nvSpPr>
        <p:spPr>
          <a:xfrm>
            <a:off x="8573722" y="1835301"/>
            <a:ext cx="1394460" cy="301474"/>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50" name="Text Placeholder 13">
            <a:extLst>
              <a:ext uri="{FF2B5EF4-FFF2-40B4-BE49-F238E27FC236}">
                <a16:creationId xmlns:a16="http://schemas.microsoft.com/office/drawing/2014/main" id="{F3B6B208-753D-93B7-7CC4-6CC74AB41FE0}"/>
              </a:ext>
            </a:extLst>
          </p:cNvPr>
          <p:cNvSpPr>
            <a:spLocks noGrp="1"/>
          </p:cNvSpPr>
          <p:nvPr>
            <p:ph type="body" sz="quarter" idx="41"/>
          </p:nvPr>
        </p:nvSpPr>
        <p:spPr>
          <a:xfrm>
            <a:off x="10100889" y="1835301"/>
            <a:ext cx="1394460" cy="301474"/>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2556953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pic>
        <p:nvPicPr>
          <p:cNvPr id="33" name="Image 0" descr=" ">
            <a:extLst>
              <a:ext uri="{FF2B5EF4-FFF2-40B4-BE49-F238E27FC236}">
                <a16:creationId xmlns:a16="http://schemas.microsoft.com/office/drawing/2014/main" id="{A196AF8B-0F27-6981-4867-67D7CC41AF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8781" y="2343989"/>
            <a:ext cx="11385491" cy="18350"/>
          </a:xfrm>
          <a:prstGeom prst="rect">
            <a:avLst/>
          </a:prstGeom>
        </p:spPr>
      </p:pic>
      <p:pic>
        <p:nvPicPr>
          <p:cNvPr id="34" name="Image 1" descr=" ">
            <a:extLst>
              <a:ext uri="{FF2B5EF4-FFF2-40B4-BE49-F238E27FC236}">
                <a16:creationId xmlns:a16="http://schemas.microsoft.com/office/drawing/2014/main" id="{610732B0-CCF5-1EE2-2739-FAF83AFDD3B2}"/>
              </a:ext>
            </a:extLst>
          </p:cNvPr>
          <p:cNvPicPr>
            <a:picLocks noChangeAspect="1"/>
          </p:cNvPicPr>
          <p:nvPr userDrawn="1"/>
        </p:nvPicPr>
        <p:blipFill>
          <a:blip r:embed="rId2">
            <a:extLst>
              <a:ext uri="{96DAC541-7B7A-43D3-8B79-37D633B846F1}">
                <asvg:svgBlip xmlns:asvg="http://schemas.microsoft.com/office/drawing/2016/SVG/main" r:embed="rId4"/>
              </a:ext>
            </a:extLst>
          </a:blip>
          <a:stretch>
            <a:fillRect/>
          </a:stretch>
        </p:blipFill>
        <p:spPr>
          <a:xfrm>
            <a:off x="988781" y="4674136"/>
            <a:ext cx="11385491" cy="18350"/>
          </a:xfrm>
          <a:prstGeom prst="rect">
            <a:avLst/>
          </a:prstGeom>
        </p:spPr>
      </p:pic>
      <p:sp>
        <p:nvSpPr>
          <p:cNvPr id="74" name="Text Placeholder 13">
            <a:extLst>
              <a:ext uri="{FF2B5EF4-FFF2-40B4-BE49-F238E27FC236}">
                <a16:creationId xmlns:a16="http://schemas.microsoft.com/office/drawing/2014/main" id="{E8370EC2-41EC-E299-2372-9A63BF949040}"/>
              </a:ext>
            </a:extLst>
          </p:cNvPr>
          <p:cNvSpPr>
            <a:spLocks noGrp="1"/>
          </p:cNvSpPr>
          <p:nvPr>
            <p:ph type="body" sz="quarter" idx="27"/>
          </p:nvPr>
        </p:nvSpPr>
        <p:spPr>
          <a:xfrm>
            <a:off x="449753" y="2626177"/>
            <a:ext cx="1529632" cy="1185666"/>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5" name="Text Placeholder 13">
            <a:extLst>
              <a:ext uri="{FF2B5EF4-FFF2-40B4-BE49-F238E27FC236}">
                <a16:creationId xmlns:a16="http://schemas.microsoft.com/office/drawing/2014/main" id="{3748138F-9B7B-15D6-213E-3F9790BFE7C0}"/>
              </a:ext>
            </a:extLst>
          </p:cNvPr>
          <p:cNvSpPr>
            <a:spLocks noGrp="1"/>
          </p:cNvSpPr>
          <p:nvPr>
            <p:ph type="body" sz="quarter" idx="28"/>
          </p:nvPr>
        </p:nvSpPr>
        <p:spPr>
          <a:xfrm>
            <a:off x="449753" y="1780589"/>
            <a:ext cx="1396282"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6" name="Text Placeholder 13">
            <a:extLst>
              <a:ext uri="{FF2B5EF4-FFF2-40B4-BE49-F238E27FC236}">
                <a16:creationId xmlns:a16="http://schemas.microsoft.com/office/drawing/2014/main" id="{B53A14A7-4A59-D503-19C2-B855C0E1A8BB}"/>
              </a:ext>
            </a:extLst>
          </p:cNvPr>
          <p:cNvSpPr>
            <a:spLocks noGrp="1"/>
          </p:cNvSpPr>
          <p:nvPr>
            <p:ph type="body" sz="quarter" idx="29"/>
          </p:nvPr>
        </p:nvSpPr>
        <p:spPr>
          <a:xfrm>
            <a:off x="2281369" y="2626177"/>
            <a:ext cx="1529632" cy="1185666"/>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7" name="Text Placeholder 13">
            <a:extLst>
              <a:ext uri="{FF2B5EF4-FFF2-40B4-BE49-F238E27FC236}">
                <a16:creationId xmlns:a16="http://schemas.microsoft.com/office/drawing/2014/main" id="{CCC425EA-74C0-6A2B-7A0C-864FFCF1E746}"/>
              </a:ext>
            </a:extLst>
          </p:cNvPr>
          <p:cNvSpPr>
            <a:spLocks noGrp="1"/>
          </p:cNvSpPr>
          <p:nvPr>
            <p:ph type="body" sz="quarter" idx="30"/>
          </p:nvPr>
        </p:nvSpPr>
        <p:spPr>
          <a:xfrm>
            <a:off x="2281369" y="1773056"/>
            <a:ext cx="1396282"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8" name="Text Placeholder 13">
            <a:extLst>
              <a:ext uri="{FF2B5EF4-FFF2-40B4-BE49-F238E27FC236}">
                <a16:creationId xmlns:a16="http://schemas.microsoft.com/office/drawing/2014/main" id="{A3DA8D12-F764-EBCE-5A71-0451B0A8ED0B}"/>
              </a:ext>
            </a:extLst>
          </p:cNvPr>
          <p:cNvSpPr>
            <a:spLocks noGrp="1"/>
          </p:cNvSpPr>
          <p:nvPr>
            <p:ph type="body" sz="quarter" idx="31"/>
          </p:nvPr>
        </p:nvSpPr>
        <p:spPr>
          <a:xfrm>
            <a:off x="4112985" y="2626177"/>
            <a:ext cx="1529632" cy="1185666"/>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79" name="Text Placeholder 13">
            <a:extLst>
              <a:ext uri="{FF2B5EF4-FFF2-40B4-BE49-F238E27FC236}">
                <a16:creationId xmlns:a16="http://schemas.microsoft.com/office/drawing/2014/main" id="{5457539F-A3F8-77B2-A245-A2A3A1D18493}"/>
              </a:ext>
            </a:extLst>
          </p:cNvPr>
          <p:cNvSpPr>
            <a:spLocks noGrp="1"/>
          </p:cNvSpPr>
          <p:nvPr>
            <p:ph type="body" sz="quarter" idx="32"/>
          </p:nvPr>
        </p:nvSpPr>
        <p:spPr>
          <a:xfrm>
            <a:off x="4112985" y="1780589"/>
            <a:ext cx="1396282"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80" name="Text Placeholder 13">
            <a:extLst>
              <a:ext uri="{FF2B5EF4-FFF2-40B4-BE49-F238E27FC236}">
                <a16:creationId xmlns:a16="http://schemas.microsoft.com/office/drawing/2014/main" id="{45CD651E-F7EA-0755-C9A5-DB3CE3C2E0CD}"/>
              </a:ext>
            </a:extLst>
          </p:cNvPr>
          <p:cNvSpPr>
            <a:spLocks noGrp="1"/>
          </p:cNvSpPr>
          <p:nvPr>
            <p:ph type="body" sz="quarter" idx="33"/>
          </p:nvPr>
        </p:nvSpPr>
        <p:spPr>
          <a:xfrm>
            <a:off x="5941785" y="2608239"/>
            <a:ext cx="1529632" cy="1185666"/>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81" name="Text Placeholder 13">
            <a:extLst>
              <a:ext uri="{FF2B5EF4-FFF2-40B4-BE49-F238E27FC236}">
                <a16:creationId xmlns:a16="http://schemas.microsoft.com/office/drawing/2014/main" id="{A7136D0A-5F26-4535-3776-2F3FC226C380}"/>
              </a:ext>
            </a:extLst>
          </p:cNvPr>
          <p:cNvSpPr>
            <a:spLocks noGrp="1"/>
          </p:cNvSpPr>
          <p:nvPr>
            <p:ph type="body" sz="quarter" idx="34"/>
          </p:nvPr>
        </p:nvSpPr>
        <p:spPr>
          <a:xfrm>
            <a:off x="5941785" y="1780589"/>
            <a:ext cx="1396282"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82" name="Text Placeholder 13">
            <a:extLst>
              <a:ext uri="{FF2B5EF4-FFF2-40B4-BE49-F238E27FC236}">
                <a16:creationId xmlns:a16="http://schemas.microsoft.com/office/drawing/2014/main" id="{9889C36D-363F-4009-7083-863A7E4BDBD9}"/>
              </a:ext>
            </a:extLst>
          </p:cNvPr>
          <p:cNvSpPr>
            <a:spLocks noGrp="1"/>
          </p:cNvSpPr>
          <p:nvPr>
            <p:ph type="body" sz="quarter" idx="35"/>
          </p:nvPr>
        </p:nvSpPr>
        <p:spPr>
          <a:xfrm>
            <a:off x="7770585" y="2608239"/>
            <a:ext cx="1529632" cy="1185666"/>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83" name="Text Placeholder 13">
            <a:extLst>
              <a:ext uri="{FF2B5EF4-FFF2-40B4-BE49-F238E27FC236}">
                <a16:creationId xmlns:a16="http://schemas.microsoft.com/office/drawing/2014/main" id="{7174AB5A-704A-DFFF-8B60-CB770533FC52}"/>
              </a:ext>
            </a:extLst>
          </p:cNvPr>
          <p:cNvSpPr>
            <a:spLocks noGrp="1"/>
          </p:cNvSpPr>
          <p:nvPr>
            <p:ph type="body" sz="quarter" idx="36"/>
          </p:nvPr>
        </p:nvSpPr>
        <p:spPr>
          <a:xfrm>
            <a:off x="7770585" y="1773056"/>
            <a:ext cx="1396282"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84" name="Text Placeholder 13">
            <a:extLst>
              <a:ext uri="{FF2B5EF4-FFF2-40B4-BE49-F238E27FC236}">
                <a16:creationId xmlns:a16="http://schemas.microsoft.com/office/drawing/2014/main" id="{66DE213E-6F38-4BC1-EB7A-8B1C96222EB8}"/>
              </a:ext>
            </a:extLst>
          </p:cNvPr>
          <p:cNvSpPr>
            <a:spLocks noGrp="1"/>
          </p:cNvSpPr>
          <p:nvPr>
            <p:ph type="body" sz="quarter" idx="37"/>
          </p:nvPr>
        </p:nvSpPr>
        <p:spPr>
          <a:xfrm>
            <a:off x="9599385" y="2608239"/>
            <a:ext cx="1529632" cy="1185666"/>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85" name="Text Placeholder 13">
            <a:extLst>
              <a:ext uri="{FF2B5EF4-FFF2-40B4-BE49-F238E27FC236}">
                <a16:creationId xmlns:a16="http://schemas.microsoft.com/office/drawing/2014/main" id="{CBBAB622-EC30-EDEA-2222-C53603A0EC98}"/>
              </a:ext>
            </a:extLst>
          </p:cNvPr>
          <p:cNvSpPr>
            <a:spLocks noGrp="1"/>
          </p:cNvSpPr>
          <p:nvPr>
            <p:ph type="body" sz="quarter" idx="38"/>
          </p:nvPr>
        </p:nvSpPr>
        <p:spPr>
          <a:xfrm>
            <a:off x="9599385" y="1765523"/>
            <a:ext cx="1396282"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86" name="Text Placeholder 13">
            <a:extLst>
              <a:ext uri="{FF2B5EF4-FFF2-40B4-BE49-F238E27FC236}">
                <a16:creationId xmlns:a16="http://schemas.microsoft.com/office/drawing/2014/main" id="{73140B23-9313-18EB-22CD-C58B7DFA2EEA}"/>
              </a:ext>
            </a:extLst>
          </p:cNvPr>
          <p:cNvSpPr>
            <a:spLocks noGrp="1"/>
          </p:cNvSpPr>
          <p:nvPr>
            <p:ph type="body" sz="quarter" idx="39"/>
          </p:nvPr>
        </p:nvSpPr>
        <p:spPr>
          <a:xfrm>
            <a:off x="449753" y="4943847"/>
            <a:ext cx="1529632" cy="1185666"/>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87" name="Text Placeholder 13">
            <a:extLst>
              <a:ext uri="{FF2B5EF4-FFF2-40B4-BE49-F238E27FC236}">
                <a16:creationId xmlns:a16="http://schemas.microsoft.com/office/drawing/2014/main" id="{55029B24-D93F-5DFF-01FF-955D747D72E1}"/>
              </a:ext>
            </a:extLst>
          </p:cNvPr>
          <p:cNvSpPr>
            <a:spLocks noGrp="1"/>
          </p:cNvSpPr>
          <p:nvPr>
            <p:ph type="body" sz="quarter" idx="40"/>
          </p:nvPr>
        </p:nvSpPr>
        <p:spPr>
          <a:xfrm>
            <a:off x="449753" y="4105275"/>
            <a:ext cx="1396282"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88" name="Text Placeholder 13">
            <a:extLst>
              <a:ext uri="{FF2B5EF4-FFF2-40B4-BE49-F238E27FC236}">
                <a16:creationId xmlns:a16="http://schemas.microsoft.com/office/drawing/2014/main" id="{3CA4882D-E69E-9D69-D036-6C94A8F39667}"/>
              </a:ext>
            </a:extLst>
          </p:cNvPr>
          <p:cNvSpPr>
            <a:spLocks noGrp="1"/>
          </p:cNvSpPr>
          <p:nvPr>
            <p:ph type="body" sz="quarter" idx="41"/>
          </p:nvPr>
        </p:nvSpPr>
        <p:spPr>
          <a:xfrm>
            <a:off x="2281369" y="4961695"/>
            <a:ext cx="1529632" cy="1185666"/>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89" name="Text Placeholder 13">
            <a:extLst>
              <a:ext uri="{FF2B5EF4-FFF2-40B4-BE49-F238E27FC236}">
                <a16:creationId xmlns:a16="http://schemas.microsoft.com/office/drawing/2014/main" id="{13C6F18E-5924-0CBE-4F08-27D1A7B9D1A9}"/>
              </a:ext>
            </a:extLst>
          </p:cNvPr>
          <p:cNvSpPr>
            <a:spLocks noGrp="1"/>
          </p:cNvSpPr>
          <p:nvPr>
            <p:ph type="body" sz="quarter" idx="42"/>
          </p:nvPr>
        </p:nvSpPr>
        <p:spPr>
          <a:xfrm>
            <a:off x="2281369" y="4105275"/>
            <a:ext cx="1396282"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90" name="Text Placeholder 13">
            <a:extLst>
              <a:ext uri="{FF2B5EF4-FFF2-40B4-BE49-F238E27FC236}">
                <a16:creationId xmlns:a16="http://schemas.microsoft.com/office/drawing/2014/main" id="{5FA1CC05-E642-57A7-76F6-C1B790B061C7}"/>
              </a:ext>
            </a:extLst>
          </p:cNvPr>
          <p:cNvSpPr>
            <a:spLocks noGrp="1"/>
          </p:cNvSpPr>
          <p:nvPr>
            <p:ph type="body" sz="quarter" idx="43"/>
          </p:nvPr>
        </p:nvSpPr>
        <p:spPr>
          <a:xfrm>
            <a:off x="4112985" y="4961695"/>
            <a:ext cx="1529632" cy="1185666"/>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91" name="Text Placeholder 13">
            <a:extLst>
              <a:ext uri="{FF2B5EF4-FFF2-40B4-BE49-F238E27FC236}">
                <a16:creationId xmlns:a16="http://schemas.microsoft.com/office/drawing/2014/main" id="{0E5F995D-C6F2-464B-09AD-07B2FAD37384}"/>
              </a:ext>
            </a:extLst>
          </p:cNvPr>
          <p:cNvSpPr>
            <a:spLocks noGrp="1"/>
          </p:cNvSpPr>
          <p:nvPr>
            <p:ph type="body" sz="quarter" idx="44"/>
          </p:nvPr>
        </p:nvSpPr>
        <p:spPr>
          <a:xfrm>
            <a:off x="4112985" y="4087427"/>
            <a:ext cx="1396282"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92" name="Text Placeholder 13">
            <a:extLst>
              <a:ext uri="{FF2B5EF4-FFF2-40B4-BE49-F238E27FC236}">
                <a16:creationId xmlns:a16="http://schemas.microsoft.com/office/drawing/2014/main" id="{1D117560-503C-7AC6-058A-D0253546BE28}"/>
              </a:ext>
            </a:extLst>
          </p:cNvPr>
          <p:cNvSpPr>
            <a:spLocks noGrp="1"/>
          </p:cNvSpPr>
          <p:nvPr>
            <p:ph type="body" sz="quarter" idx="45"/>
          </p:nvPr>
        </p:nvSpPr>
        <p:spPr>
          <a:xfrm>
            <a:off x="5941785" y="4945304"/>
            <a:ext cx="1529632" cy="1185666"/>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93" name="Text Placeholder 13">
            <a:extLst>
              <a:ext uri="{FF2B5EF4-FFF2-40B4-BE49-F238E27FC236}">
                <a16:creationId xmlns:a16="http://schemas.microsoft.com/office/drawing/2014/main" id="{EE086594-6407-19E3-95BC-B5E7E7745D79}"/>
              </a:ext>
            </a:extLst>
          </p:cNvPr>
          <p:cNvSpPr>
            <a:spLocks noGrp="1"/>
          </p:cNvSpPr>
          <p:nvPr>
            <p:ph type="body" sz="quarter" idx="46"/>
          </p:nvPr>
        </p:nvSpPr>
        <p:spPr>
          <a:xfrm>
            <a:off x="5941785" y="4082366"/>
            <a:ext cx="1396282"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94" name="Text Placeholder 13">
            <a:extLst>
              <a:ext uri="{FF2B5EF4-FFF2-40B4-BE49-F238E27FC236}">
                <a16:creationId xmlns:a16="http://schemas.microsoft.com/office/drawing/2014/main" id="{06D58FA1-7C48-CC08-BCC9-420F097B1954}"/>
              </a:ext>
            </a:extLst>
          </p:cNvPr>
          <p:cNvSpPr>
            <a:spLocks noGrp="1"/>
          </p:cNvSpPr>
          <p:nvPr>
            <p:ph type="body" sz="quarter" idx="47"/>
          </p:nvPr>
        </p:nvSpPr>
        <p:spPr>
          <a:xfrm>
            <a:off x="7770585" y="4943847"/>
            <a:ext cx="1529632" cy="1185666"/>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95" name="Text Placeholder 13">
            <a:extLst>
              <a:ext uri="{FF2B5EF4-FFF2-40B4-BE49-F238E27FC236}">
                <a16:creationId xmlns:a16="http://schemas.microsoft.com/office/drawing/2014/main" id="{1FEEF268-E042-4879-6BE8-C162970B5F04}"/>
              </a:ext>
            </a:extLst>
          </p:cNvPr>
          <p:cNvSpPr>
            <a:spLocks noGrp="1"/>
          </p:cNvSpPr>
          <p:nvPr>
            <p:ph type="body" sz="quarter" idx="48"/>
          </p:nvPr>
        </p:nvSpPr>
        <p:spPr>
          <a:xfrm>
            <a:off x="7770585" y="4082366"/>
            <a:ext cx="1396282"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96" name="Text Placeholder 13">
            <a:extLst>
              <a:ext uri="{FF2B5EF4-FFF2-40B4-BE49-F238E27FC236}">
                <a16:creationId xmlns:a16="http://schemas.microsoft.com/office/drawing/2014/main" id="{3ED45D1F-6F21-1A4B-229D-9FDC7D6CA56A}"/>
              </a:ext>
            </a:extLst>
          </p:cNvPr>
          <p:cNvSpPr>
            <a:spLocks noGrp="1"/>
          </p:cNvSpPr>
          <p:nvPr>
            <p:ph type="body" sz="quarter" idx="49"/>
          </p:nvPr>
        </p:nvSpPr>
        <p:spPr>
          <a:xfrm>
            <a:off x="9601471" y="4943847"/>
            <a:ext cx="1529632" cy="1185666"/>
          </a:xfrm>
        </p:spPr>
        <p:txBody>
          <a:bodyPr>
            <a:normAutofit/>
          </a:bodyPr>
          <a:lstStyle>
            <a:lvl1pPr marL="0" indent="0" algn="ctr" defTabSz="914400" rtl="0" eaLnBrk="1" latinLnBrk="0" hangingPunct="1">
              <a:lnSpc>
                <a:spcPct val="100000"/>
              </a:lnSpc>
              <a:spcBef>
                <a:spcPts val="0"/>
              </a:spcBef>
              <a:buFont typeface="Arial" panose="020B0604020202020204" pitchFamily="34" charset="0"/>
              <a:buNone/>
              <a:defRPr lang="en-US" sz="12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97" name="Text Placeholder 13">
            <a:extLst>
              <a:ext uri="{FF2B5EF4-FFF2-40B4-BE49-F238E27FC236}">
                <a16:creationId xmlns:a16="http://schemas.microsoft.com/office/drawing/2014/main" id="{8B5125A4-2C48-25E1-5215-AA9820C97103}"/>
              </a:ext>
            </a:extLst>
          </p:cNvPr>
          <p:cNvSpPr>
            <a:spLocks noGrp="1"/>
          </p:cNvSpPr>
          <p:nvPr>
            <p:ph type="body" sz="quarter" idx="50"/>
          </p:nvPr>
        </p:nvSpPr>
        <p:spPr>
          <a:xfrm>
            <a:off x="9599385" y="4082366"/>
            <a:ext cx="1396282" cy="317500"/>
          </a:xfrm>
        </p:spPr>
        <p:txBody>
          <a:bodyPr>
            <a:normAutofit/>
          </a:bodyPr>
          <a:lstStyle>
            <a:lvl1pPr marL="0" indent="0" algn="ctr" defTabSz="914400" rtl="0" eaLnBrk="1" latinLnBrk="0" hangingPunct="1">
              <a:lnSpc>
                <a:spcPts val="1550"/>
              </a:lnSpc>
              <a:spcBef>
                <a:spcPts val="1200"/>
              </a:spcBef>
              <a:buFont typeface="Arial" panose="020B0604020202020204" pitchFamily="34" charset="0"/>
              <a:buNone/>
              <a:defRPr lang="en-US" sz="1200"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549752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pic>
        <p:nvPicPr>
          <p:cNvPr id="11" name="Image 1" descr=" ">
            <a:extLst>
              <a:ext uri="{FF2B5EF4-FFF2-40B4-BE49-F238E27FC236}">
                <a16:creationId xmlns:a16="http://schemas.microsoft.com/office/drawing/2014/main" id="{5A019437-0FE9-5EFB-4F87-430E0302AB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21447" y="1232186"/>
            <a:ext cx="6350" cy="4812673"/>
          </a:xfrm>
          <a:prstGeom prst="rect">
            <a:avLst/>
          </a:prstGeom>
        </p:spPr>
      </p:pic>
      <p:pic>
        <p:nvPicPr>
          <p:cNvPr id="12" name="Image 2" descr=" ">
            <a:extLst>
              <a:ext uri="{FF2B5EF4-FFF2-40B4-BE49-F238E27FC236}">
                <a16:creationId xmlns:a16="http://schemas.microsoft.com/office/drawing/2014/main" id="{58BE10A2-43B1-5BC4-5F4D-7C4F883597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56551" y="1232186"/>
            <a:ext cx="6350" cy="4812673"/>
          </a:xfrm>
          <a:prstGeom prst="rect">
            <a:avLst/>
          </a:prstGeom>
        </p:spPr>
      </p:pic>
      <p:sp>
        <p:nvSpPr>
          <p:cNvPr id="33" name="Text Placeholder 13">
            <a:extLst>
              <a:ext uri="{FF2B5EF4-FFF2-40B4-BE49-F238E27FC236}">
                <a16:creationId xmlns:a16="http://schemas.microsoft.com/office/drawing/2014/main" id="{7C4872BE-E5E4-E8E5-A4E9-9B450867A38D}"/>
              </a:ext>
            </a:extLst>
          </p:cNvPr>
          <p:cNvSpPr>
            <a:spLocks noGrp="1"/>
          </p:cNvSpPr>
          <p:nvPr>
            <p:ph type="body" sz="quarter" idx="28"/>
          </p:nvPr>
        </p:nvSpPr>
        <p:spPr>
          <a:xfrm>
            <a:off x="632460" y="3200430"/>
            <a:ext cx="2590833" cy="1123920"/>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4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34" name="Text Placeholder 13">
            <a:extLst>
              <a:ext uri="{FF2B5EF4-FFF2-40B4-BE49-F238E27FC236}">
                <a16:creationId xmlns:a16="http://schemas.microsoft.com/office/drawing/2014/main" id="{5F0800AB-BBF4-0F0A-30D9-73E437E403A0}"/>
              </a:ext>
            </a:extLst>
          </p:cNvPr>
          <p:cNvSpPr>
            <a:spLocks noGrp="1"/>
          </p:cNvSpPr>
          <p:nvPr>
            <p:ph type="body" sz="quarter" idx="29"/>
          </p:nvPr>
        </p:nvSpPr>
        <p:spPr>
          <a:xfrm>
            <a:off x="632460" y="2654300"/>
            <a:ext cx="2217420" cy="44704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6" name="Text Placeholder 13">
            <a:extLst>
              <a:ext uri="{FF2B5EF4-FFF2-40B4-BE49-F238E27FC236}">
                <a16:creationId xmlns:a16="http://schemas.microsoft.com/office/drawing/2014/main" id="{A5743DE5-7682-7802-1661-E2C403C5025F}"/>
              </a:ext>
            </a:extLst>
          </p:cNvPr>
          <p:cNvSpPr>
            <a:spLocks noGrp="1"/>
          </p:cNvSpPr>
          <p:nvPr>
            <p:ph type="body" sz="quarter" idx="30"/>
          </p:nvPr>
        </p:nvSpPr>
        <p:spPr>
          <a:xfrm>
            <a:off x="4491371" y="3200430"/>
            <a:ext cx="2590833" cy="1123920"/>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4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37" name="Text Placeholder 13">
            <a:extLst>
              <a:ext uri="{FF2B5EF4-FFF2-40B4-BE49-F238E27FC236}">
                <a16:creationId xmlns:a16="http://schemas.microsoft.com/office/drawing/2014/main" id="{13A2E610-1B32-3B26-F723-08ED07B71832}"/>
              </a:ext>
            </a:extLst>
          </p:cNvPr>
          <p:cNvSpPr>
            <a:spLocks noGrp="1"/>
          </p:cNvSpPr>
          <p:nvPr>
            <p:ph type="body" sz="quarter" idx="31"/>
          </p:nvPr>
        </p:nvSpPr>
        <p:spPr>
          <a:xfrm>
            <a:off x="4475464" y="2654300"/>
            <a:ext cx="2217420" cy="44704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8" name="Text Placeholder 13">
            <a:extLst>
              <a:ext uri="{FF2B5EF4-FFF2-40B4-BE49-F238E27FC236}">
                <a16:creationId xmlns:a16="http://schemas.microsoft.com/office/drawing/2014/main" id="{71E7E216-BA0D-337F-42F0-F4BC857617EA}"/>
              </a:ext>
            </a:extLst>
          </p:cNvPr>
          <p:cNvSpPr>
            <a:spLocks noGrp="1"/>
          </p:cNvSpPr>
          <p:nvPr>
            <p:ph type="body" sz="quarter" idx="32"/>
          </p:nvPr>
        </p:nvSpPr>
        <p:spPr>
          <a:xfrm>
            <a:off x="8610567" y="3200430"/>
            <a:ext cx="2590833" cy="1123920"/>
          </a:xfrm>
        </p:spPr>
        <p:txBody>
          <a:bodyPr>
            <a:normAutofit/>
          </a:bodyPr>
          <a:lstStyle>
            <a:lvl1pPr marL="0" indent="0" algn="l" defTabSz="914400" rtl="0" eaLnBrk="1" latinLnBrk="0" hangingPunct="1">
              <a:lnSpc>
                <a:spcPts val="1550"/>
              </a:lnSpc>
              <a:spcBef>
                <a:spcPts val="600"/>
              </a:spcBef>
              <a:buFont typeface="Arial" panose="020B0604020202020204" pitchFamily="34" charset="0"/>
              <a:buNone/>
              <a:defRPr lang="en-US" sz="1400" kern="1200" dirty="0">
                <a:solidFill>
                  <a:schemeClr val="tx1"/>
                </a:solidFill>
                <a:latin typeface="Arial Regular" pitchFamily="34" charset="0"/>
                <a:ea typeface="Arial Regular" pitchFamily="34" charset="-122"/>
                <a:cs typeface="Arial Regular" pitchFamily="34" charset="-120"/>
              </a:defRPr>
            </a:lvl1pPr>
          </a:lstStyle>
          <a:p>
            <a:pPr lvl="0"/>
            <a:endParaRPr lang="en-US" dirty="0"/>
          </a:p>
        </p:txBody>
      </p:sp>
      <p:sp>
        <p:nvSpPr>
          <p:cNvPr id="39" name="Text Placeholder 13">
            <a:extLst>
              <a:ext uri="{FF2B5EF4-FFF2-40B4-BE49-F238E27FC236}">
                <a16:creationId xmlns:a16="http://schemas.microsoft.com/office/drawing/2014/main" id="{660F7B5A-73C6-2E30-0478-8A55E434A85D}"/>
              </a:ext>
            </a:extLst>
          </p:cNvPr>
          <p:cNvSpPr>
            <a:spLocks noGrp="1"/>
          </p:cNvSpPr>
          <p:nvPr>
            <p:ph type="body" sz="quarter" idx="33"/>
          </p:nvPr>
        </p:nvSpPr>
        <p:spPr>
          <a:xfrm>
            <a:off x="8610567" y="2654300"/>
            <a:ext cx="2217420" cy="447040"/>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3074418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75" name="Text Placeholder 13">
            <a:extLst>
              <a:ext uri="{FF2B5EF4-FFF2-40B4-BE49-F238E27FC236}">
                <a16:creationId xmlns:a16="http://schemas.microsoft.com/office/drawing/2014/main" id="{3748138F-9B7B-15D6-213E-3F9790BFE7C0}"/>
              </a:ext>
            </a:extLst>
          </p:cNvPr>
          <p:cNvSpPr>
            <a:spLocks noGrp="1"/>
          </p:cNvSpPr>
          <p:nvPr>
            <p:ph type="body" sz="quarter" idx="28"/>
          </p:nvPr>
        </p:nvSpPr>
        <p:spPr>
          <a:xfrm>
            <a:off x="537292" y="1618662"/>
            <a:ext cx="3050458" cy="419687"/>
          </a:xfrm>
        </p:spPr>
        <p:txBody>
          <a:bodyPr>
            <a:normAutofit/>
          </a:bodyPr>
          <a:lstStyle>
            <a:lvl1pPr marL="0" indent="0" algn="l" defTabSz="914400" rtl="0" eaLnBrk="1" latinLnBrk="0" hangingPunct="1">
              <a:lnSpc>
                <a:spcPct val="100000"/>
              </a:lnSpc>
              <a:spcBef>
                <a:spcPts val="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pic>
        <p:nvPicPr>
          <p:cNvPr id="6" name="Image 0" descr=" ">
            <a:extLst>
              <a:ext uri="{FF2B5EF4-FFF2-40B4-BE49-F238E27FC236}">
                <a16:creationId xmlns:a16="http://schemas.microsoft.com/office/drawing/2014/main" id="{5069C72B-8343-BB9D-EBFA-761B4A990F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5969" y="1232186"/>
            <a:ext cx="6350" cy="4812673"/>
          </a:xfrm>
          <a:prstGeom prst="rect">
            <a:avLst/>
          </a:prstGeom>
        </p:spPr>
      </p:pic>
      <p:sp>
        <p:nvSpPr>
          <p:cNvPr id="7" name="Text Placeholder 13">
            <a:extLst>
              <a:ext uri="{FF2B5EF4-FFF2-40B4-BE49-F238E27FC236}">
                <a16:creationId xmlns:a16="http://schemas.microsoft.com/office/drawing/2014/main" id="{CB3A166B-6021-C84D-3EBF-11087B41ECD3}"/>
              </a:ext>
            </a:extLst>
          </p:cNvPr>
          <p:cNvSpPr>
            <a:spLocks noGrp="1"/>
          </p:cNvSpPr>
          <p:nvPr>
            <p:ph type="body" sz="quarter" idx="29"/>
          </p:nvPr>
        </p:nvSpPr>
        <p:spPr>
          <a:xfrm>
            <a:off x="537292" y="2108200"/>
            <a:ext cx="4914900" cy="3682999"/>
          </a:xfrm>
        </p:spPr>
        <p:txBody>
          <a:bodyPr>
            <a:normAutofit/>
          </a:bodyPr>
          <a:lstStyle>
            <a:lvl1pPr marL="216000" indent="-216000" algn="l" defTabSz="914400" rtl="0" eaLnBrk="1" latinLnBrk="0" hangingPunct="1">
              <a:lnSpc>
                <a:spcPts val="1550"/>
              </a:lnSpc>
              <a:spcBef>
                <a:spcPts val="600"/>
              </a:spcBef>
              <a:buClr>
                <a:srgbClr val="0240A1"/>
              </a:buClr>
              <a:buFont typeface="Arial" panose="020B0604020202020204" pitchFamily="34" charset="0"/>
              <a:buChar char="•"/>
              <a:defRPr lang="en-US" sz="16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9" name="Text Placeholder 13">
            <a:extLst>
              <a:ext uri="{FF2B5EF4-FFF2-40B4-BE49-F238E27FC236}">
                <a16:creationId xmlns:a16="http://schemas.microsoft.com/office/drawing/2014/main" id="{0F265542-76FD-F6C8-3491-B63B14B74BA1}"/>
              </a:ext>
            </a:extLst>
          </p:cNvPr>
          <p:cNvSpPr>
            <a:spLocks noGrp="1"/>
          </p:cNvSpPr>
          <p:nvPr>
            <p:ph type="body" sz="quarter" idx="31"/>
          </p:nvPr>
        </p:nvSpPr>
        <p:spPr>
          <a:xfrm>
            <a:off x="6394450" y="1618662"/>
            <a:ext cx="3050458" cy="419687"/>
          </a:xfrm>
        </p:spPr>
        <p:txBody>
          <a:bodyPr>
            <a:normAutofit/>
          </a:bodyPr>
          <a:lstStyle>
            <a:lvl1pPr marL="0" indent="0" algn="l" defTabSz="914400" rtl="0" eaLnBrk="1" latinLnBrk="0" hangingPunct="1">
              <a:lnSpc>
                <a:spcPct val="100000"/>
              </a:lnSpc>
              <a:spcBef>
                <a:spcPts val="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3" name="Text Placeholder 13">
            <a:extLst>
              <a:ext uri="{FF2B5EF4-FFF2-40B4-BE49-F238E27FC236}">
                <a16:creationId xmlns:a16="http://schemas.microsoft.com/office/drawing/2014/main" id="{D86D9CB2-D5DD-C56A-A2E1-43ECCA89FBEA}"/>
              </a:ext>
            </a:extLst>
          </p:cNvPr>
          <p:cNvSpPr>
            <a:spLocks noGrp="1"/>
          </p:cNvSpPr>
          <p:nvPr>
            <p:ph type="body" sz="quarter" idx="32"/>
          </p:nvPr>
        </p:nvSpPr>
        <p:spPr>
          <a:xfrm>
            <a:off x="6394450" y="2108199"/>
            <a:ext cx="4914900" cy="3682999"/>
          </a:xfrm>
        </p:spPr>
        <p:txBody>
          <a:bodyPr>
            <a:normAutofit/>
          </a:bodyPr>
          <a:lstStyle>
            <a:lvl1pPr marL="216000" indent="-216000" algn="l" defTabSz="914400" rtl="0" eaLnBrk="1" latinLnBrk="0" hangingPunct="1">
              <a:lnSpc>
                <a:spcPts val="1550"/>
              </a:lnSpc>
              <a:spcBef>
                <a:spcPts val="600"/>
              </a:spcBef>
              <a:buClr>
                <a:srgbClr val="0240A1"/>
              </a:buClr>
              <a:buFont typeface="Arial" panose="020B0604020202020204" pitchFamily="34" charset="0"/>
              <a:buChar char="•"/>
              <a:defRPr lang="en-US" sz="1600" kern="1200" dirty="0">
                <a:solidFill>
                  <a:srgbClr val="000000">
                    <a:alpha val="100000"/>
                  </a:srgbClr>
                </a:solidFill>
                <a:latin typeface="Arial Regular" pitchFamily="34" charset="0"/>
                <a:ea typeface="Arial Regular" pitchFamily="34" charset="-122"/>
                <a:cs typeface="Arial Regular" pitchFamily="34" charset="-120"/>
              </a:defRPr>
            </a:lvl1pPr>
          </a:lstStyle>
          <a:p>
            <a:pPr lvl="0"/>
            <a:endParaRPr lang="en-US" dirty="0"/>
          </a:p>
        </p:txBody>
      </p:sp>
    </p:spTree>
    <p:extLst>
      <p:ext uri="{BB962C8B-B14F-4D97-AF65-F5344CB8AC3E}">
        <p14:creationId xmlns:p14="http://schemas.microsoft.com/office/powerpoint/2010/main" val="27008160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75" name="Text Placeholder 13">
            <a:extLst>
              <a:ext uri="{FF2B5EF4-FFF2-40B4-BE49-F238E27FC236}">
                <a16:creationId xmlns:a16="http://schemas.microsoft.com/office/drawing/2014/main" id="{3748138F-9B7B-15D6-213E-3F9790BFE7C0}"/>
              </a:ext>
            </a:extLst>
          </p:cNvPr>
          <p:cNvSpPr>
            <a:spLocks noGrp="1"/>
          </p:cNvSpPr>
          <p:nvPr>
            <p:ph type="body" sz="quarter" idx="28"/>
          </p:nvPr>
        </p:nvSpPr>
        <p:spPr>
          <a:xfrm>
            <a:off x="537292" y="1618662"/>
            <a:ext cx="3050458" cy="419687"/>
          </a:xfrm>
        </p:spPr>
        <p:txBody>
          <a:bodyPr>
            <a:normAutofit/>
          </a:bodyPr>
          <a:lstStyle>
            <a:lvl1pPr marL="0" indent="0" algn="l" defTabSz="914400" rtl="0" eaLnBrk="1" latinLnBrk="0" hangingPunct="1">
              <a:lnSpc>
                <a:spcPct val="100000"/>
              </a:lnSpc>
              <a:spcBef>
                <a:spcPts val="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sp>
        <p:nvSpPr>
          <p:cNvPr id="8" name="Text Placeholder 13">
            <a:extLst>
              <a:ext uri="{FF2B5EF4-FFF2-40B4-BE49-F238E27FC236}">
                <a16:creationId xmlns:a16="http://schemas.microsoft.com/office/drawing/2014/main" id="{34AE3800-CFF8-EF2E-A804-5FACF6A2F31F}"/>
              </a:ext>
            </a:extLst>
          </p:cNvPr>
          <p:cNvSpPr>
            <a:spLocks noGrp="1"/>
          </p:cNvSpPr>
          <p:nvPr>
            <p:ph type="body" sz="quarter" idx="30"/>
          </p:nvPr>
        </p:nvSpPr>
        <p:spPr>
          <a:xfrm>
            <a:off x="537292" y="2108201"/>
            <a:ext cx="4622800" cy="3784599"/>
          </a:xfrm>
        </p:spPr>
        <p:txBody>
          <a:bodyPr>
            <a:normAutofit/>
          </a:bodyPr>
          <a:lstStyle>
            <a:lvl1pPr marL="284400" indent="-216000" algn="l" defTabSz="914400" rtl="0" eaLnBrk="1" latinLnBrk="0" hangingPunct="1">
              <a:lnSpc>
                <a:spcPts val="1550"/>
              </a:lnSpc>
              <a:spcBef>
                <a:spcPts val="600"/>
              </a:spcBef>
              <a:buClr>
                <a:srgbClr val="0240A1"/>
              </a:buClr>
              <a:buFont typeface="Arial" panose="020B0604020202020204" pitchFamily="34" charset="0"/>
              <a:buNone/>
              <a:defRPr lang="en-US" sz="1600" kern="1200" dirty="0">
                <a:solidFill>
                  <a:srgbClr val="000000">
                    <a:alpha val="100000"/>
                  </a:srgbClr>
                </a:solidFill>
                <a:latin typeface="Arial Regular" pitchFamily="34" charset="0"/>
                <a:ea typeface="Arial Regular" pitchFamily="34" charset="-122"/>
                <a:cs typeface="Arial Regular" pitchFamily="34" charset="-120"/>
              </a:defRPr>
            </a:lvl1pPr>
            <a:lvl2pPr>
              <a:lnSpc>
                <a:spcPct val="100000"/>
              </a:lnSpc>
              <a:spcBef>
                <a:spcPts val="0"/>
              </a:spcBef>
              <a:defRPr lang="en-US" sz="1200" kern="1200" dirty="0">
                <a:solidFill>
                  <a:srgbClr val="000000">
                    <a:alpha val="100000"/>
                  </a:srgbClr>
                </a:solidFill>
                <a:latin typeface="Arial Regular" pitchFamily="34" charset="0"/>
                <a:ea typeface="Arial Regular" pitchFamily="34" charset="-122"/>
                <a:cs typeface="Arial Regular" pitchFamily="34" charset="-120"/>
              </a:defRPr>
            </a:lvl2pPr>
          </a:lstStyle>
          <a:p>
            <a:pPr marL="0" lvl="0" indent="-171520" algn="l" defTabSz="914400" rtl="0" eaLnBrk="1" latinLnBrk="0" hangingPunct="1">
              <a:lnSpc>
                <a:spcPts val="1550"/>
              </a:lnSpc>
              <a:buSzPct val="100000"/>
              <a:buChar char="•"/>
            </a:pPr>
            <a:endParaRPr lang="en-US" dirty="0"/>
          </a:p>
        </p:txBody>
      </p:sp>
      <p:sp>
        <p:nvSpPr>
          <p:cNvPr id="9" name="Text Placeholder 13">
            <a:extLst>
              <a:ext uri="{FF2B5EF4-FFF2-40B4-BE49-F238E27FC236}">
                <a16:creationId xmlns:a16="http://schemas.microsoft.com/office/drawing/2014/main" id="{0F265542-76FD-F6C8-3491-B63B14B74BA1}"/>
              </a:ext>
            </a:extLst>
          </p:cNvPr>
          <p:cNvSpPr>
            <a:spLocks noGrp="1"/>
          </p:cNvSpPr>
          <p:nvPr>
            <p:ph type="body" sz="quarter" idx="31"/>
          </p:nvPr>
        </p:nvSpPr>
        <p:spPr>
          <a:xfrm>
            <a:off x="6394450" y="1618662"/>
            <a:ext cx="3050458" cy="419687"/>
          </a:xfrm>
        </p:spPr>
        <p:txBody>
          <a:bodyPr>
            <a:normAutofit/>
          </a:bodyPr>
          <a:lstStyle>
            <a:lvl1pPr marL="0" indent="0" algn="l" defTabSz="914400" rtl="0" eaLnBrk="1" latinLnBrk="0" hangingPunct="1">
              <a:lnSpc>
                <a:spcPct val="100000"/>
              </a:lnSpc>
              <a:spcBef>
                <a:spcPts val="0"/>
              </a:spcBef>
              <a:buFont typeface="Arial" panose="020B0604020202020204" pitchFamily="34" charset="0"/>
              <a:buNone/>
              <a:defRPr lang="en-US" sz="1804" kern="1200" dirty="0">
                <a:solidFill>
                  <a:srgbClr val="0240A1">
                    <a:alpha val="100000"/>
                  </a:srgbClr>
                </a:solidFill>
                <a:latin typeface="Arial Regular" pitchFamily="34" charset="0"/>
                <a:ea typeface="Arial Regular" pitchFamily="34" charset="-122"/>
                <a:cs typeface="Arial Regular" pitchFamily="34" charset="-120"/>
              </a:defRPr>
            </a:lvl1pPr>
          </a:lstStyle>
          <a:p>
            <a:pPr lvl="0"/>
            <a:endParaRPr lang="en-US" dirty="0"/>
          </a:p>
        </p:txBody>
      </p:sp>
      <p:pic>
        <p:nvPicPr>
          <p:cNvPr id="2" name="Image 0" descr=" ">
            <a:extLst>
              <a:ext uri="{FF2B5EF4-FFF2-40B4-BE49-F238E27FC236}">
                <a16:creationId xmlns:a16="http://schemas.microsoft.com/office/drawing/2014/main" id="{E24BD8C0-3839-3389-6838-2AAD7A2CC2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0274" y="2910553"/>
            <a:ext cx="345726" cy="135311"/>
          </a:xfrm>
          <a:prstGeom prst="rect">
            <a:avLst/>
          </a:prstGeom>
        </p:spPr>
      </p:pic>
      <p:sp>
        <p:nvSpPr>
          <p:cNvPr id="3" name="Text Placeholder 13">
            <a:extLst>
              <a:ext uri="{FF2B5EF4-FFF2-40B4-BE49-F238E27FC236}">
                <a16:creationId xmlns:a16="http://schemas.microsoft.com/office/drawing/2014/main" id="{BAA034BC-6AE6-A712-F7AC-B75B85F8525C}"/>
              </a:ext>
            </a:extLst>
          </p:cNvPr>
          <p:cNvSpPr>
            <a:spLocks noGrp="1"/>
          </p:cNvSpPr>
          <p:nvPr>
            <p:ph type="body" sz="quarter" idx="32"/>
          </p:nvPr>
        </p:nvSpPr>
        <p:spPr>
          <a:xfrm>
            <a:off x="6394450" y="2108201"/>
            <a:ext cx="4622800" cy="3784599"/>
          </a:xfrm>
        </p:spPr>
        <p:txBody>
          <a:bodyPr>
            <a:normAutofit/>
          </a:bodyPr>
          <a:lstStyle>
            <a:lvl1pPr marL="284400" indent="-216000" algn="l" defTabSz="914400" rtl="0" eaLnBrk="1" latinLnBrk="0" hangingPunct="1">
              <a:lnSpc>
                <a:spcPts val="1550"/>
              </a:lnSpc>
              <a:spcBef>
                <a:spcPts val="600"/>
              </a:spcBef>
              <a:buClr>
                <a:srgbClr val="0240A1"/>
              </a:buClr>
              <a:buFont typeface="Arial" panose="020B0604020202020204" pitchFamily="34" charset="0"/>
              <a:buNone/>
              <a:defRPr lang="en-US" sz="1600" kern="1200" dirty="0">
                <a:solidFill>
                  <a:srgbClr val="000000">
                    <a:alpha val="100000"/>
                  </a:srgbClr>
                </a:solidFill>
                <a:latin typeface="Arial Regular" pitchFamily="34" charset="0"/>
                <a:ea typeface="Arial Regular" pitchFamily="34" charset="-122"/>
                <a:cs typeface="Arial Regular" pitchFamily="34" charset="-120"/>
              </a:defRPr>
            </a:lvl1pPr>
            <a:lvl2pPr>
              <a:lnSpc>
                <a:spcPct val="100000"/>
              </a:lnSpc>
              <a:spcBef>
                <a:spcPts val="0"/>
              </a:spcBef>
              <a:defRPr lang="en-US" sz="1200" kern="1200" dirty="0">
                <a:solidFill>
                  <a:srgbClr val="000000">
                    <a:alpha val="100000"/>
                  </a:srgbClr>
                </a:solidFill>
                <a:latin typeface="Arial Regular" pitchFamily="34" charset="0"/>
                <a:ea typeface="Arial Regular" pitchFamily="34" charset="-122"/>
                <a:cs typeface="Arial Regular" pitchFamily="34" charset="-120"/>
              </a:defRPr>
            </a:lvl2pPr>
          </a:lstStyle>
          <a:p>
            <a:pPr marL="0" lvl="0" indent="-171520" algn="l" defTabSz="914400" rtl="0" eaLnBrk="1" latinLnBrk="0" hangingPunct="1">
              <a:lnSpc>
                <a:spcPts val="1550"/>
              </a:lnSpc>
              <a:buSzPct val="100000"/>
              <a:buChar char="•"/>
            </a:pPr>
            <a:endParaRPr lang="en-US" dirty="0"/>
          </a:p>
        </p:txBody>
      </p:sp>
    </p:spTree>
    <p:extLst>
      <p:ext uri="{BB962C8B-B14F-4D97-AF65-F5344CB8AC3E}">
        <p14:creationId xmlns:p14="http://schemas.microsoft.com/office/powerpoint/2010/main" val="3210395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181B3D-FBAF-C971-4B3C-80D906F78631}"/>
              </a:ext>
            </a:extLst>
          </p:cNvPr>
          <p:cNvSpPr/>
          <p:nvPr userDrawn="1"/>
        </p:nvSpPr>
        <p:spPr>
          <a:xfrm>
            <a:off x="0" y="0"/>
            <a:ext cx="3657600" cy="6858000"/>
          </a:xfrm>
          <a:prstGeom prst="rect">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958D329-8BC5-F84B-A113-4E60F32285F5}"/>
              </a:ext>
            </a:extLst>
          </p:cNvPr>
          <p:cNvSpPr/>
          <p:nvPr userDrawn="1"/>
        </p:nvSpPr>
        <p:spPr>
          <a:xfrm>
            <a:off x="4226365" y="1339308"/>
            <a:ext cx="3200400" cy="2286000"/>
          </a:xfrm>
          <a:prstGeom prst="roundRect">
            <a:avLst>
              <a:gd name="adj" fmla="val 444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8364B3D-21B6-3443-E1DB-E58CAEBF4FCE}"/>
              </a:ext>
            </a:extLst>
          </p:cNvPr>
          <p:cNvSpPr/>
          <p:nvPr userDrawn="1"/>
        </p:nvSpPr>
        <p:spPr>
          <a:xfrm>
            <a:off x="4226365" y="3714571"/>
            <a:ext cx="3200400" cy="2286000"/>
          </a:xfrm>
          <a:prstGeom prst="roundRect">
            <a:avLst>
              <a:gd name="adj" fmla="val 444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C34D645-60F4-DD9B-8D2E-E79A6F38336C}"/>
              </a:ext>
            </a:extLst>
          </p:cNvPr>
          <p:cNvSpPr/>
          <p:nvPr userDrawn="1"/>
        </p:nvSpPr>
        <p:spPr>
          <a:xfrm>
            <a:off x="7515665" y="1339308"/>
            <a:ext cx="3200400" cy="2286000"/>
          </a:xfrm>
          <a:prstGeom prst="roundRect">
            <a:avLst>
              <a:gd name="adj" fmla="val 444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719D680-0D16-43D4-535E-165096311FD3}"/>
              </a:ext>
            </a:extLst>
          </p:cNvPr>
          <p:cNvSpPr/>
          <p:nvPr userDrawn="1"/>
        </p:nvSpPr>
        <p:spPr>
          <a:xfrm>
            <a:off x="7515665" y="3714571"/>
            <a:ext cx="3200400" cy="2286000"/>
          </a:xfrm>
          <a:prstGeom prst="roundRect">
            <a:avLst>
              <a:gd name="adj" fmla="val 4445"/>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B3AEC8F3-54A9-37A8-C38F-443A7E4C9111}"/>
              </a:ext>
            </a:extLst>
          </p:cNvPr>
          <p:cNvSpPr/>
          <p:nvPr/>
        </p:nvSpPr>
        <p:spPr>
          <a:xfrm>
            <a:off x="549785" y="4518428"/>
            <a:ext cx="877581" cy="877581"/>
          </a:xfrm>
          <a:prstGeom prst="roundRect">
            <a:avLst>
              <a:gd name="adj" fmla="val 116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7180CD30-60AF-96A9-397B-2CEB8C45AA38}"/>
              </a:ext>
            </a:extLst>
          </p:cNvPr>
          <p:cNvSpPr/>
          <p:nvPr/>
        </p:nvSpPr>
        <p:spPr>
          <a:xfrm>
            <a:off x="549785" y="2055853"/>
            <a:ext cx="877581" cy="877581"/>
          </a:xfrm>
          <a:prstGeom prst="roundRect">
            <a:avLst>
              <a:gd name="adj" fmla="val 116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3E05E8B3-7E77-96F0-1678-9170872483B1}"/>
              </a:ext>
            </a:extLst>
          </p:cNvPr>
          <p:cNvSpPr/>
          <p:nvPr/>
        </p:nvSpPr>
        <p:spPr>
          <a:xfrm>
            <a:off x="549785" y="3290268"/>
            <a:ext cx="877581" cy="877581"/>
          </a:xfrm>
          <a:prstGeom prst="roundRect">
            <a:avLst>
              <a:gd name="adj" fmla="val 116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D84AC1DA-D5D2-8AEC-8865-DB31DA765C4C}"/>
              </a:ext>
            </a:extLst>
          </p:cNvPr>
          <p:cNvSpPr/>
          <p:nvPr/>
        </p:nvSpPr>
        <p:spPr>
          <a:xfrm>
            <a:off x="549785" y="823589"/>
            <a:ext cx="877581" cy="877581"/>
          </a:xfrm>
          <a:prstGeom prst="roundRect">
            <a:avLst>
              <a:gd name="adj" fmla="val 116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13">
            <a:extLst>
              <a:ext uri="{FF2B5EF4-FFF2-40B4-BE49-F238E27FC236}">
                <a16:creationId xmlns:a16="http://schemas.microsoft.com/office/drawing/2014/main" id="{C400B008-F934-9133-82E0-6B53D3C7457D}"/>
              </a:ext>
            </a:extLst>
          </p:cNvPr>
          <p:cNvSpPr>
            <a:spLocks noGrp="1"/>
          </p:cNvSpPr>
          <p:nvPr userDrawn="1">
            <p:ph type="body" sz="quarter" idx="10"/>
          </p:nvPr>
        </p:nvSpPr>
        <p:spPr>
          <a:xfrm>
            <a:off x="4114800" y="355600"/>
            <a:ext cx="4787900" cy="8255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47" name="Text Placeholder 13">
            <a:extLst>
              <a:ext uri="{FF2B5EF4-FFF2-40B4-BE49-F238E27FC236}">
                <a16:creationId xmlns:a16="http://schemas.microsoft.com/office/drawing/2014/main" id="{A61BEB10-7CE1-6633-8D31-7A157A7CD66A}"/>
              </a:ext>
            </a:extLst>
          </p:cNvPr>
          <p:cNvSpPr>
            <a:spLocks noGrp="1"/>
          </p:cNvSpPr>
          <p:nvPr userDrawn="1">
            <p:ph type="body" sz="quarter" idx="11"/>
          </p:nvPr>
        </p:nvSpPr>
        <p:spPr>
          <a:xfrm>
            <a:off x="1583786" y="4530724"/>
            <a:ext cx="1904131" cy="1822942"/>
          </a:xfrm>
        </p:spPr>
        <p:txBody>
          <a:bodyPr>
            <a:no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48" name="Text Placeholder 13">
            <a:extLst>
              <a:ext uri="{FF2B5EF4-FFF2-40B4-BE49-F238E27FC236}">
                <a16:creationId xmlns:a16="http://schemas.microsoft.com/office/drawing/2014/main" id="{A5644528-CA38-BAA9-A540-7D66FAD44541}"/>
              </a:ext>
            </a:extLst>
          </p:cNvPr>
          <p:cNvSpPr>
            <a:spLocks noGrp="1"/>
          </p:cNvSpPr>
          <p:nvPr userDrawn="1">
            <p:ph type="body" sz="quarter" idx="12"/>
          </p:nvPr>
        </p:nvSpPr>
        <p:spPr>
          <a:xfrm>
            <a:off x="1583786" y="3298825"/>
            <a:ext cx="1904131" cy="994332"/>
          </a:xfrm>
        </p:spPr>
        <p:txBody>
          <a:bodyPr>
            <a:no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0" name="Text Placeholder 13">
            <a:extLst>
              <a:ext uri="{FF2B5EF4-FFF2-40B4-BE49-F238E27FC236}">
                <a16:creationId xmlns:a16="http://schemas.microsoft.com/office/drawing/2014/main" id="{F0B641D2-23AE-69AF-2E1C-D1FB1D61B64F}"/>
              </a:ext>
            </a:extLst>
          </p:cNvPr>
          <p:cNvSpPr>
            <a:spLocks noGrp="1"/>
          </p:cNvSpPr>
          <p:nvPr userDrawn="1">
            <p:ph type="body" sz="quarter" idx="13"/>
          </p:nvPr>
        </p:nvSpPr>
        <p:spPr>
          <a:xfrm>
            <a:off x="1583786" y="2063757"/>
            <a:ext cx="1904131" cy="994332"/>
          </a:xfrm>
        </p:spPr>
        <p:txBody>
          <a:bodyPr>
            <a:no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2" name="Text Placeholder 13">
            <a:extLst>
              <a:ext uri="{FF2B5EF4-FFF2-40B4-BE49-F238E27FC236}">
                <a16:creationId xmlns:a16="http://schemas.microsoft.com/office/drawing/2014/main" id="{415ABA1A-3BE9-470C-19F8-4D15396D0F55}"/>
              </a:ext>
            </a:extLst>
          </p:cNvPr>
          <p:cNvSpPr>
            <a:spLocks noGrp="1"/>
          </p:cNvSpPr>
          <p:nvPr userDrawn="1">
            <p:ph type="body" sz="quarter" idx="14"/>
          </p:nvPr>
        </p:nvSpPr>
        <p:spPr>
          <a:xfrm>
            <a:off x="1583786" y="831493"/>
            <a:ext cx="1904131" cy="994332"/>
          </a:xfrm>
        </p:spPr>
        <p:txBody>
          <a:bodyPr>
            <a:no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3" name="Text Placeholder 13">
            <a:extLst>
              <a:ext uri="{FF2B5EF4-FFF2-40B4-BE49-F238E27FC236}">
                <a16:creationId xmlns:a16="http://schemas.microsoft.com/office/drawing/2014/main" id="{F82DC8F6-185B-A5D4-51BD-9D3C37D51317}"/>
              </a:ext>
            </a:extLst>
          </p:cNvPr>
          <p:cNvSpPr>
            <a:spLocks noGrp="1"/>
          </p:cNvSpPr>
          <p:nvPr userDrawn="1">
            <p:ph type="body" sz="quarter" idx="15"/>
          </p:nvPr>
        </p:nvSpPr>
        <p:spPr>
          <a:xfrm>
            <a:off x="4364609" y="1479521"/>
            <a:ext cx="2950591" cy="745206"/>
          </a:xfrm>
        </p:spPr>
        <p:txBody>
          <a:bodyPr>
            <a:normAutofit/>
          </a:bodyPr>
          <a:lstStyle>
            <a:lvl1pPr marL="0" indent="0" algn="l" defTabSz="914400" rtl="0" eaLnBrk="1" latinLnBrk="0" hangingPunct="1">
              <a:lnSpc>
                <a:spcPct val="100000"/>
              </a:lnSpc>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4" name="Text Placeholder 13">
            <a:extLst>
              <a:ext uri="{FF2B5EF4-FFF2-40B4-BE49-F238E27FC236}">
                <a16:creationId xmlns:a16="http://schemas.microsoft.com/office/drawing/2014/main" id="{3EF47CCD-64B2-47B8-C588-F18B8F2EEC47}"/>
              </a:ext>
            </a:extLst>
          </p:cNvPr>
          <p:cNvSpPr>
            <a:spLocks noGrp="1"/>
          </p:cNvSpPr>
          <p:nvPr userDrawn="1">
            <p:ph type="body" sz="quarter" idx="16"/>
          </p:nvPr>
        </p:nvSpPr>
        <p:spPr>
          <a:xfrm>
            <a:off x="4364609" y="2956023"/>
            <a:ext cx="2950591" cy="563563"/>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5" name="Text Placeholder 13">
            <a:extLst>
              <a:ext uri="{FF2B5EF4-FFF2-40B4-BE49-F238E27FC236}">
                <a16:creationId xmlns:a16="http://schemas.microsoft.com/office/drawing/2014/main" id="{78B650F9-50C0-3557-3AA4-0560A65FA6F6}"/>
              </a:ext>
            </a:extLst>
          </p:cNvPr>
          <p:cNvSpPr>
            <a:spLocks noGrp="1"/>
          </p:cNvSpPr>
          <p:nvPr userDrawn="1">
            <p:ph type="body" sz="quarter" idx="17"/>
          </p:nvPr>
        </p:nvSpPr>
        <p:spPr>
          <a:xfrm>
            <a:off x="7644922" y="2956023"/>
            <a:ext cx="2950591" cy="563563"/>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7" name="Text Placeholder 13">
            <a:extLst>
              <a:ext uri="{FF2B5EF4-FFF2-40B4-BE49-F238E27FC236}">
                <a16:creationId xmlns:a16="http://schemas.microsoft.com/office/drawing/2014/main" id="{10DD797E-86F2-3372-502B-133DE43FEA2A}"/>
              </a:ext>
            </a:extLst>
          </p:cNvPr>
          <p:cNvSpPr>
            <a:spLocks noGrp="1"/>
          </p:cNvSpPr>
          <p:nvPr userDrawn="1">
            <p:ph type="body" sz="quarter" idx="19"/>
          </p:nvPr>
        </p:nvSpPr>
        <p:spPr>
          <a:xfrm>
            <a:off x="4402102" y="5156463"/>
            <a:ext cx="2950591" cy="7316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8" name="Text Placeholder 13">
            <a:extLst>
              <a:ext uri="{FF2B5EF4-FFF2-40B4-BE49-F238E27FC236}">
                <a16:creationId xmlns:a16="http://schemas.microsoft.com/office/drawing/2014/main" id="{2CAF7BE2-F7EB-C778-0A62-F4B91A5D2C0A}"/>
              </a:ext>
            </a:extLst>
          </p:cNvPr>
          <p:cNvSpPr>
            <a:spLocks noGrp="1"/>
          </p:cNvSpPr>
          <p:nvPr userDrawn="1">
            <p:ph type="body" sz="quarter" idx="20"/>
          </p:nvPr>
        </p:nvSpPr>
        <p:spPr>
          <a:xfrm>
            <a:off x="7628314" y="1479521"/>
            <a:ext cx="2950591" cy="745206"/>
          </a:xfrm>
        </p:spPr>
        <p:txBody>
          <a:bodyPr>
            <a:normAutofit/>
          </a:bodyPr>
          <a:lstStyle>
            <a:lvl1pPr marL="0" indent="0" algn="l" defTabSz="914400" rtl="0" eaLnBrk="1" latinLnBrk="0" hangingPunct="1">
              <a:lnSpc>
                <a:spcPct val="100000"/>
              </a:lnSpc>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9" name="Text Placeholder 13">
            <a:extLst>
              <a:ext uri="{FF2B5EF4-FFF2-40B4-BE49-F238E27FC236}">
                <a16:creationId xmlns:a16="http://schemas.microsoft.com/office/drawing/2014/main" id="{E3B4B3C5-9BA6-B2BE-1402-A237E94D4432}"/>
              </a:ext>
            </a:extLst>
          </p:cNvPr>
          <p:cNvSpPr>
            <a:spLocks noGrp="1"/>
          </p:cNvSpPr>
          <p:nvPr userDrawn="1">
            <p:ph type="body" sz="quarter" idx="21"/>
          </p:nvPr>
        </p:nvSpPr>
        <p:spPr>
          <a:xfrm>
            <a:off x="4364609" y="3869178"/>
            <a:ext cx="2950591" cy="745206"/>
          </a:xfrm>
        </p:spPr>
        <p:txBody>
          <a:bodyPr>
            <a:normAutofit/>
          </a:bodyPr>
          <a:lstStyle>
            <a:lvl1pPr marL="0" indent="0" algn="l" defTabSz="914400" rtl="0" eaLnBrk="1" latinLnBrk="0" hangingPunct="1">
              <a:lnSpc>
                <a:spcPct val="100000"/>
              </a:lnSpc>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60" name="Text Placeholder 13">
            <a:extLst>
              <a:ext uri="{FF2B5EF4-FFF2-40B4-BE49-F238E27FC236}">
                <a16:creationId xmlns:a16="http://schemas.microsoft.com/office/drawing/2014/main" id="{D0776FC6-955F-BF8A-A169-7692C4452CA5}"/>
              </a:ext>
            </a:extLst>
          </p:cNvPr>
          <p:cNvSpPr>
            <a:spLocks noGrp="1"/>
          </p:cNvSpPr>
          <p:nvPr userDrawn="1">
            <p:ph type="body" sz="quarter" idx="22"/>
          </p:nvPr>
        </p:nvSpPr>
        <p:spPr>
          <a:xfrm>
            <a:off x="7628314" y="3869178"/>
            <a:ext cx="2950591" cy="745206"/>
          </a:xfrm>
        </p:spPr>
        <p:txBody>
          <a:bodyPr>
            <a:normAutofit/>
          </a:bodyPr>
          <a:lstStyle>
            <a:lvl1pPr marL="0" indent="0" algn="l" defTabSz="914400" rtl="0" eaLnBrk="1" latinLnBrk="0" hangingPunct="1">
              <a:lnSpc>
                <a:spcPct val="100000"/>
              </a:lnSpc>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2" name="Text Placeholder 13">
            <a:extLst>
              <a:ext uri="{FF2B5EF4-FFF2-40B4-BE49-F238E27FC236}">
                <a16:creationId xmlns:a16="http://schemas.microsoft.com/office/drawing/2014/main" id="{8B19C5F7-AC3A-FBE1-BCAD-F78F9D332367}"/>
              </a:ext>
            </a:extLst>
          </p:cNvPr>
          <p:cNvSpPr>
            <a:spLocks noGrp="1"/>
          </p:cNvSpPr>
          <p:nvPr>
            <p:ph type="body" sz="quarter" idx="23"/>
          </p:nvPr>
        </p:nvSpPr>
        <p:spPr>
          <a:xfrm>
            <a:off x="7644922" y="5156463"/>
            <a:ext cx="2950591" cy="7316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4784416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330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181B3D-FBAF-C971-4B3C-80D906F78631}"/>
              </a:ext>
            </a:extLst>
          </p:cNvPr>
          <p:cNvSpPr/>
          <p:nvPr userDrawn="1"/>
        </p:nvSpPr>
        <p:spPr>
          <a:xfrm>
            <a:off x="0" y="0"/>
            <a:ext cx="3657600" cy="6858000"/>
          </a:xfrm>
          <a:prstGeom prst="rect">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114800" y="355600"/>
            <a:ext cx="6362700" cy="23368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52" name="Text Placeholder 13">
            <a:extLst>
              <a:ext uri="{FF2B5EF4-FFF2-40B4-BE49-F238E27FC236}">
                <a16:creationId xmlns:a16="http://schemas.microsoft.com/office/drawing/2014/main" id="{415ABA1A-3BE9-470C-19F8-4D15396D0F55}"/>
              </a:ext>
            </a:extLst>
          </p:cNvPr>
          <p:cNvSpPr>
            <a:spLocks noGrp="1"/>
          </p:cNvSpPr>
          <p:nvPr>
            <p:ph type="body" sz="quarter" idx="14"/>
          </p:nvPr>
        </p:nvSpPr>
        <p:spPr>
          <a:xfrm>
            <a:off x="529686" y="856893"/>
            <a:ext cx="2531014" cy="508357"/>
          </a:xfrm>
        </p:spPr>
        <p:txBody>
          <a:bodyPr>
            <a:normAutofit/>
          </a:bodyPr>
          <a:lstStyle>
            <a:lvl1pPr marL="0" indent="0" algn="l" defTabSz="914400" rtl="0" eaLnBrk="1" latinLnBrk="0" hangingPunct="1">
              <a:lnSpc>
                <a:spcPct val="100000"/>
              </a:lnSpc>
              <a:spcBef>
                <a:spcPts val="600"/>
              </a:spcBef>
              <a:buNone/>
              <a:defRPr lang="en-US" sz="10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1" name="Text Placeholder 13">
            <a:extLst>
              <a:ext uri="{FF2B5EF4-FFF2-40B4-BE49-F238E27FC236}">
                <a16:creationId xmlns:a16="http://schemas.microsoft.com/office/drawing/2014/main" id="{49D1F562-9AF1-57D2-9CAC-98E36589DDE7}"/>
              </a:ext>
            </a:extLst>
          </p:cNvPr>
          <p:cNvSpPr>
            <a:spLocks noGrp="1"/>
          </p:cNvSpPr>
          <p:nvPr userDrawn="1">
            <p:ph type="body" sz="quarter" idx="23"/>
          </p:nvPr>
        </p:nvSpPr>
        <p:spPr>
          <a:xfrm>
            <a:off x="529686" y="463337"/>
            <a:ext cx="2531014" cy="349250"/>
          </a:xfrm>
        </p:spPr>
        <p:txBody>
          <a:bodyPr>
            <a:normAutofit/>
          </a:bodyPr>
          <a:lstStyle>
            <a:lvl1pPr marL="0" indent="0" algn="l" defTabSz="914400" rtl="0" eaLnBrk="1" latinLnBrk="0" hangingPunct="1">
              <a:lnSpc>
                <a:spcPct val="100000"/>
              </a:lnSpc>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2" name="Text Placeholder 13">
            <a:extLst>
              <a:ext uri="{FF2B5EF4-FFF2-40B4-BE49-F238E27FC236}">
                <a16:creationId xmlns:a16="http://schemas.microsoft.com/office/drawing/2014/main" id="{F9739DC1-86CC-B785-39C9-6BFF319A524C}"/>
              </a:ext>
            </a:extLst>
          </p:cNvPr>
          <p:cNvSpPr>
            <a:spLocks noGrp="1"/>
          </p:cNvSpPr>
          <p:nvPr userDrawn="1">
            <p:ph type="body" sz="quarter" idx="24"/>
          </p:nvPr>
        </p:nvSpPr>
        <p:spPr>
          <a:xfrm>
            <a:off x="529686" y="2001857"/>
            <a:ext cx="2531014" cy="508357"/>
          </a:xfrm>
        </p:spPr>
        <p:txBody>
          <a:bodyPr>
            <a:normAutofit/>
          </a:bodyPr>
          <a:lstStyle>
            <a:lvl1pPr marL="0" indent="0" algn="l" defTabSz="914400" rtl="0" eaLnBrk="1" latinLnBrk="0" hangingPunct="1">
              <a:lnSpc>
                <a:spcPct val="100000"/>
              </a:lnSpc>
              <a:spcBef>
                <a:spcPts val="600"/>
              </a:spcBef>
              <a:buNone/>
              <a:defRPr lang="en-US" sz="10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3" name="Text Placeholder 13">
            <a:extLst>
              <a:ext uri="{FF2B5EF4-FFF2-40B4-BE49-F238E27FC236}">
                <a16:creationId xmlns:a16="http://schemas.microsoft.com/office/drawing/2014/main" id="{84549BBB-C877-C6D7-4E0F-8C0CC5400F60}"/>
              </a:ext>
            </a:extLst>
          </p:cNvPr>
          <p:cNvSpPr>
            <a:spLocks noGrp="1"/>
          </p:cNvSpPr>
          <p:nvPr userDrawn="1">
            <p:ph type="body" sz="quarter" idx="25"/>
          </p:nvPr>
        </p:nvSpPr>
        <p:spPr>
          <a:xfrm>
            <a:off x="529686" y="1611641"/>
            <a:ext cx="2531014" cy="349250"/>
          </a:xfrm>
        </p:spPr>
        <p:txBody>
          <a:bodyPr>
            <a:normAutofit/>
          </a:bodyPr>
          <a:lstStyle>
            <a:lvl1pPr marL="0" indent="0" algn="l" defTabSz="914400" rtl="0" eaLnBrk="1" latinLnBrk="0" hangingPunct="1">
              <a:lnSpc>
                <a:spcPct val="100000"/>
              </a:lnSpc>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4" name="Text Placeholder 13">
            <a:extLst>
              <a:ext uri="{FF2B5EF4-FFF2-40B4-BE49-F238E27FC236}">
                <a16:creationId xmlns:a16="http://schemas.microsoft.com/office/drawing/2014/main" id="{B54B1716-B5D7-7030-C287-C3706DB6F40F}"/>
              </a:ext>
            </a:extLst>
          </p:cNvPr>
          <p:cNvSpPr>
            <a:spLocks noGrp="1"/>
          </p:cNvSpPr>
          <p:nvPr userDrawn="1">
            <p:ph type="body" sz="quarter" idx="26"/>
          </p:nvPr>
        </p:nvSpPr>
        <p:spPr>
          <a:xfrm>
            <a:off x="529686" y="2969443"/>
            <a:ext cx="2531014" cy="349250"/>
          </a:xfrm>
        </p:spPr>
        <p:txBody>
          <a:bodyPr>
            <a:normAutofit/>
          </a:bodyPr>
          <a:lstStyle>
            <a:lvl1pPr marL="0" indent="0" algn="l" defTabSz="914400" rtl="0" eaLnBrk="1" latinLnBrk="0" hangingPunct="1">
              <a:lnSpc>
                <a:spcPct val="100000"/>
              </a:lnSpc>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5" name="Text Placeholder 13">
            <a:extLst>
              <a:ext uri="{FF2B5EF4-FFF2-40B4-BE49-F238E27FC236}">
                <a16:creationId xmlns:a16="http://schemas.microsoft.com/office/drawing/2014/main" id="{972F5119-B8C3-FD73-071F-6C42FBAA7E70}"/>
              </a:ext>
            </a:extLst>
          </p:cNvPr>
          <p:cNvSpPr>
            <a:spLocks noGrp="1"/>
          </p:cNvSpPr>
          <p:nvPr userDrawn="1">
            <p:ph type="body" sz="quarter" idx="27"/>
          </p:nvPr>
        </p:nvSpPr>
        <p:spPr>
          <a:xfrm>
            <a:off x="4130038" y="2782669"/>
            <a:ext cx="6362700" cy="714911"/>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6" name="Text Placeholder 13">
            <a:extLst>
              <a:ext uri="{FF2B5EF4-FFF2-40B4-BE49-F238E27FC236}">
                <a16:creationId xmlns:a16="http://schemas.microsoft.com/office/drawing/2014/main" id="{D643A52A-69FF-2CE7-44AD-AB3F46705307}"/>
              </a:ext>
            </a:extLst>
          </p:cNvPr>
          <p:cNvSpPr>
            <a:spLocks noGrp="1"/>
          </p:cNvSpPr>
          <p:nvPr userDrawn="1">
            <p:ph type="body" sz="quarter" idx="28"/>
          </p:nvPr>
        </p:nvSpPr>
        <p:spPr>
          <a:xfrm>
            <a:off x="4130039" y="3566160"/>
            <a:ext cx="6362700" cy="2493410"/>
          </a:xfrm>
        </p:spPr>
        <p:txBody>
          <a:bodyPr>
            <a:normAutofit/>
          </a:bodyPr>
          <a:lstStyle>
            <a:lvl1pPr marL="284400" indent="-284400" algn="l" defTabSz="914400" rtl="0" eaLnBrk="1" latinLnBrk="0" hangingPunct="1">
              <a:lnSpc>
                <a:spcPct val="100000"/>
              </a:lnSpc>
              <a:spcBef>
                <a:spcPts val="600"/>
              </a:spcBef>
              <a:buClr>
                <a:srgbClr val="0240A1"/>
              </a:buClr>
              <a:buFont typeface="Arial" panose="020B0604020202020204" pitchFamily="34" charset="0"/>
              <a:buChar char="•"/>
              <a:defRPr lang="en-US" sz="1200" kern="1200" dirty="0">
                <a:solidFill>
                  <a:schemeClr val="tx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24" name="Picture Placeholder 2">
            <a:extLst>
              <a:ext uri="{FF2B5EF4-FFF2-40B4-BE49-F238E27FC236}">
                <a16:creationId xmlns:a16="http://schemas.microsoft.com/office/drawing/2014/main" id="{1C444696-03CD-E183-A7AC-32B01786D80D}"/>
              </a:ext>
            </a:extLst>
          </p:cNvPr>
          <p:cNvSpPr>
            <a:spLocks noGrp="1"/>
          </p:cNvSpPr>
          <p:nvPr>
            <p:ph type="pic" sz="quarter" idx="29"/>
          </p:nvPr>
        </p:nvSpPr>
        <p:spPr>
          <a:xfrm>
            <a:off x="639911" y="3492500"/>
            <a:ext cx="813816" cy="813816"/>
          </a:xfrm>
          <a:prstGeom prst="roundRect">
            <a:avLst>
              <a:gd name="adj" fmla="val 17545"/>
            </a:avLst>
          </a:prstGeom>
          <a:ln>
            <a:solidFill>
              <a:schemeClr val="bg1">
                <a:lumMod val="75000"/>
              </a:schemeClr>
            </a:solidFill>
          </a:ln>
        </p:spPr>
        <p:txBody>
          <a:bodyPr/>
          <a:lstStyle/>
          <a:p>
            <a:endParaRPr lang="en-US"/>
          </a:p>
        </p:txBody>
      </p:sp>
      <p:sp>
        <p:nvSpPr>
          <p:cNvPr id="25" name="Picture Placeholder 2">
            <a:extLst>
              <a:ext uri="{FF2B5EF4-FFF2-40B4-BE49-F238E27FC236}">
                <a16:creationId xmlns:a16="http://schemas.microsoft.com/office/drawing/2014/main" id="{90B76414-6538-C105-02AF-8495B1A9AD71}"/>
              </a:ext>
            </a:extLst>
          </p:cNvPr>
          <p:cNvSpPr>
            <a:spLocks noGrp="1"/>
          </p:cNvSpPr>
          <p:nvPr>
            <p:ph type="pic" sz="quarter" idx="30"/>
          </p:nvPr>
        </p:nvSpPr>
        <p:spPr>
          <a:xfrm>
            <a:off x="2386415" y="3492500"/>
            <a:ext cx="813816" cy="813816"/>
          </a:xfrm>
          <a:prstGeom prst="roundRect">
            <a:avLst>
              <a:gd name="adj" fmla="val 17545"/>
            </a:avLst>
          </a:prstGeom>
          <a:ln>
            <a:solidFill>
              <a:schemeClr val="bg1">
                <a:lumMod val="75000"/>
              </a:schemeClr>
            </a:solidFill>
          </a:ln>
        </p:spPr>
        <p:txBody>
          <a:bodyPr/>
          <a:lstStyle/>
          <a:p>
            <a:endParaRPr lang="en-US"/>
          </a:p>
        </p:txBody>
      </p:sp>
      <p:sp>
        <p:nvSpPr>
          <p:cNvPr id="26" name="Picture Placeholder 2">
            <a:extLst>
              <a:ext uri="{FF2B5EF4-FFF2-40B4-BE49-F238E27FC236}">
                <a16:creationId xmlns:a16="http://schemas.microsoft.com/office/drawing/2014/main" id="{1A76C8AE-BB35-DC67-2130-7A75E60EBA31}"/>
              </a:ext>
            </a:extLst>
          </p:cNvPr>
          <p:cNvSpPr>
            <a:spLocks noGrp="1"/>
          </p:cNvSpPr>
          <p:nvPr>
            <p:ph type="pic" sz="quarter" idx="31"/>
          </p:nvPr>
        </p:nvSpPr>
        <p:spPr>
          <a:xfrm>
            <a:off x="1513163" y="3492500"/>
            <a:ext cx="813816" cy="813816"/>
          </a:xfrm>
          <a:prstGeom prst="roundRect">
            <a:avLst>
              <a:gd name="adj" fmla="val 17545"/>
            </a:avLst>
          </a:prstGeom>
          <a:ln>
            <a:solidFill>
              <a:schemeClr val="bg1">
                <a:lumMod val="75000"/>
              </a:schemeClr>
            </a:solidFill>
          </a:ln>
        </p:spPr>
        <p:txBody>
          <a:bodyPr/>
          <a:lstStyle/>
          <a:p>
            <a:endParaRPr lang="en-US"/>
          </a:p>
        </p:txBody>
      </p:sp>
      <p:sp>
        <p:nvSpPr>
          <p:cNvPr id="27" name="Picture Placeholder 2">
            <a:extLst>
              <a:ext uri="{FF2B5EF4-FFF2-40B4-BE49-F238E27FC236}">
                <a16:creationId xmlns:a16="http://schemas.microsoft.com/office/drawing/2014/main" id="{907F4120-60CA-4D05-E454-C0836732A6A8}"/>
              </a:ext>
            </a:extLst>
          </p:cNvPr>
          <p:cNvSpPr>
            <a:spLocks noGrp="1"/>
          </p:cNvSpPr>
          <p:nvPr>
            <p:ph type="pic" sz="quarter" idx="32"/>
          </p:nvPr>
        </p:nvSpPr>
        <p:spPr>
          <a:xfrm>
            <a:off x="639911" y="5245754"/>
            <a:ext cx="813816" cy="813816"/>
          </a:xfrm>
          <a:prstGeom prst="roundRect">
            <a:avLst>
              <a:gd name="adj" fmla="val 17545"/>
            </a:avLst>
          </a:prstGeom>
          <a:ln>
            <a:solidFill>
              <a:schemeClr val="bg1">
                <a:lumMod val="75000"/>
              </a:schemeClr>
            </a:solidFill>
          </a:ln>
        </p:spPr>
        <p:txBody>
          <a:bodyPr/>
          <a:lstStyle/>
          <a:p>
            <a:endParaRPr lang="en-US"/>
          </a:p>
        </p:txBody>
      </p:sp>
      <p:sp>
        <p:nvSpPr>
          <p:cNvPr id="28" name="Picture Placeholder 2">
            <a:extLst>
              <a:ext uri="{FF2B5EF4-FFF2-40B4-BE49-F238E27FC236}">
                <a16:creationId xmlns:a16="http://schemas.microsoft.com/office/drawing/2014/main" id="{0B74CD77-6F62-8E57-A354-08D1F5635EC5}"/>
              </a:ext>
            </a:extLst>
          </p:cNvPr>
          <p:cNvSpPr>
            <a:spLocks noGrp="1"/>
          </p:cNvSpPr>
          <p:nvPr>
            <p:ph type="pic" sz="quarter" idx="33"/>
          </p:nvPr>
        </p:nvSpPr>
        <p:spPr>
          <a:xfrm>
            <a:off x="2386415" y="5245754"/>
            <a:ext cx="813816" cy="813816"/>
          </a:xfrm>
          <a:prstGeom prst="roundRect">
            <a:avLst>
              <a:gd name="adj" fmla="val 17545"/>
            </a:avLst>
          </a:prstGeom>
          <a:ln>
            <a:solidFill>
              <a:schemeClr val="bg1">
                <a:lumMod val="75000"/>
              </a:schemeClr>
            </a:solidFill>
          </a:ln>
        </p:spPr>
        <p:txBody>
          <a:bodyPr/>
          <a:lstStyle/>
          <a:p>
            <a:endParaRPr lang="en-US"/>
          </a:p>
        </p:txBody>
      </p:sp>
      <p:sp>
        <p:nvSpPr>
          <p:cNvPr id="29" name="Picture Placeholder 2">
            <a:extLst>
              <a:ext uri="{FF2B5EF4-FFF2-40B4-BE49-F238E27FC236}">
                <a16:creationId xmlns:a16="http://schemas.microsoft.com/office/drawing/2014/main" id="{DE6FE366-8F5D-D693-57EA-A817E719273C}"/>
              </a:ext>
            </a:extLst>
          </p:cNvPr>
          <p:cNvSpPr>
            <a:spLocks noGrp="1"/>
          </p:cNvSpPr>
          <p:nvPr>
            <p:ph type="pic" sz="quarter" idx="34"/>
          </p:nvPr>
        </p:nvSpPr>
        <p:spPr>
          <a:xfrm>
            <a:off x="1513163" y="5245754"/>
            <a:ext cx="813816" cy="813816"/>
          </a:xfrm>
          <a:prstGeom prst="roundRect">
            <a:avLst>
              <a:gd name="adj" fmla="val 17545"/>
            </a:avLst>
          </a:prstGeom>
          <a:ln>
            <a:solidFill>
              <a:schemeClr val="bg1">
                <a:lumMod val="75000"/>
              </a:schemeClr>
            </a:solidFill>
          </a:ln>
        </p:spPr>
        <p:txBody>
          <a:bodyPr/>
          <a:lstStyle/>
          <a:p>
            <a:endParaRPr lang="en-US"/>
          </a:p>
        </p:txBody>
      </p:sp>
      <p:sp>
        <p:nvSpPr>
          <p:cNvPr id="30" name="Picture Placeholder 2">
            <a:extLst>
              <a:ext uri="{FF2B5EF4-FFF2-40B4-BE49-F238E27FC236}">
                <a16:creationId xmlns:a16="http://schemas.microsoft.com/office/drawing/2014/main" id="{5C27BF9D-2099-679A-B816-625DC25FBC6C}"/>
              </a:ext>
            </a:extLst>
          </p:cNvPr>
          <p:cNvSpPr>
            <a:spLocks noGrp="1"/>
          </p:cNvSpPr>
          <p:nvPr>
            <p:ph type="pic" sz="quarter" idx="35"/>
          </p:nvPr>
        </p:nvSpPr>
        <p:spPr>
          <a:xfrm>
            <a:off x="639911" y="4368603"/>
            <a:ext cx="813816" cy="813816"/>
          </a:xfrm>
          <a:prstGeom prst="roundRect">
            <a:avLst>
              <a:gd name="adj" fmla="val 17545"/>
            </a:avLst>
          </a:prstGeom>
          <a:ln>
            <a:solidFill>
              <a:schemeClr val="bg1">
                <a:lumMod val="75000"/>
              </a:schemeClr>
            </a:solidFill>
          </a:ln>
        </p:spPr>
        <p:txBody>
          <a:bodyPr/>
          <a:lstStyle/>
          <a:p>
            <a:endParaRPr lang="en-US"/>
          </a:p>
        </p:txBody>
      </p:sp>
      <p:sp>
        <p:nvSpPr>
          <p:cNvPr id="31" name="Picture Placeholder 2">
            <a:extLst>
              <a:ext uri="{FF2B5EF4-FFF2-40B4-BE49-F238E27FC236}">
                <a16:creationId xmlns:a16="http://schemas.microsoft.com/office/drawing/2014/main" id="{432BDDF0-2517-ED7A-C3FF-2B001BB2C4DF}"/>
              </a:ext>
            </a:extLst>
          </p:cNvPr>
          <p:cNvSpPr>
            <a:spLocks noGrp="1"/>
          </p:cNvSpPr>
          <p:nvPr>
            <p:ph type="pic" sz="quarter" idx="36"/>
          </p:nvPr>
        </p:nvSpPr>
        <p:spPr>
          <a:xfrm>
            <a:off x="2386415" y="4368603"/>
            <a:ext cx="813816" cy="813816"/>
          </a:xfrm>
          <a:prstGeom prst="roundRect">
            <a:avLst>
              <a:gd name="adj" fmla="val 17545"/>
            </a:avLst>
          </a:prstGeom>
          <a:ln>
            <a:solidFill>
              <a:schemeClr val="bg1">
                <a:lumMod val="75000"/>
              </a:schemeClr>
            </a:solidFill>
          </a:ln>
        </p:spPr>
        <p:txBody>
          <a:bodyPr/>
          <a:lstStyle/>
          <a:p>
            <a:endParaRPr lang="en-US"/>
          </a:p>
        </p:txBody>
      </p:sp>
      <p:sp>
        <p:nvSpPr>
          <p:cNvPr id="32" name="Picture Placeholder 2">
            <a:extLst>
              <a:ext uri="{FF2B5EF4-FFF2-40B4-BE49-F238E27FC236}">
                <a16:creationId xmlns:a16="http://schemas.microsoft.com/office/drawing/2014/main" id="{1AAF9536-D4C4-757D-4350-A4CD58A7A766}"/>
              </a:ext>
            </a:extLst>
          </p:cNvPr>
          <p:cNvSpPr>
            <a:spLocks noGrp="1"/>
          </p:cNvSpPr>
          <p:nvPr>
            <p:ph type="pic" sz="quarter" idx="37"/>
          </p:nvPr>
        </p:nvSpPr>
        <p:spPr>
          <a:xfrm>
            <a:off x="1513163" y="4368603"/>
            <a:ext cx="813816" cy="813816"/>
          </a:xfrm>
          <a:prstGeom prst="roundRect">
            <a:avLst>
              <a:gd name="adj" fmla="val 17545"/>
            </a:avLst>
          </a:prstGeom>
          <a:ln>
            <a:solidFill>
              <a:schemeClr val="bg1">
                <a:lumMod val="75000"/>
              </a:schemeClr>
            </a:solidFill>
          </a:ln>
        </p:spPr>
        <p:txBody>
          <a:bodyPr/>
          <a:lstStyle/>
          <a:p>
            <a:endParaRPr lang="en-US"/>
          </a:p>
        </p:txBody>
      </p:sp>
    </p:spTree>
    <p:extLst>
      <p:ext uri="{BB962C8B-B14F-4D97-AF65-F5344CB8AC3E}">
        <p14:creationId xmlns:p14="http://schemas.microsoft.com/office/powerpoint/2010/main" val="2815300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327CFAEE-A327-BCF6-1A80-7E61B8133DC5}"/>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4" name="Rectangle: Rounded Corners 3">
            <a:extLst>
              <a:ext uri="{FF2B5EF4-FFF2-40B4-BE49-F238E27FC236}">
                <a16:creationId xmlns:a16="http://schemas.microsoft.com/office/drawing/2014/main" id="{4267D939-311C-3348-14F1-BED5EC5BA0A4}"/>
              </a:ext>
            </a:extLst>
          </p:cNvPr>
          <p:cNvSpPr/>
          <p:nvPr/>
        </p:nvSpPr>
        <p:spPr>
          <a:xfrm>
            <a:off x="543365" y="136276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F9C13DC-0DAF-74EA-F3A8-CFA1919CA7CC}"/>
              </a:ext>
            </a:extLst>
          </p:cNvPr>
          <p:cNvSpPr/>
          <p:nvPr/>
        </p:nvSpPr>
        <p:spPr>
          <a:xfrm>
            <a:off x="9465213" y="136276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348D011-8B29-B4D3-A32E-0C0F42AE5E74}"/>
              </a:ext>
            </a:extLst>
          </p:cNvPr>
          <p:cNvSpPr/>
          <p:nvPr/>
        </p:nvSpPr>
        <p:spPr>
          <a:xfrm>
            <a:off x="2773827" y="136276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F801F85-1BFC-5A0E-BE5F-AA2A45472D95}"/>
              </a:ext>
            </a:extLst>
          </p:cNvPr>
          <p:cNvSpPr/>
          <p:nvPr/>
        </p:nvSpPr>
        <p:spPr>
          <a:xfrm>
            <a:off x="5004289" y="136276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4DCBE261-5B4D-524F-CB68-338CCBB0622B}"/>
              </a:ext>
            </a:extLst>
          </p:cNvPr>
          <p:cNvSpPr/>
          <p:nvPr/>
        </p:nvSpPr>
        <p:spPr>
          <a:xfrm>
            <a:off x="7234751" y="136276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AE992DB3-9564-D2A9-3F10-5EB01200E67B}"/>
              </a:ext>
            </a:extLst>
          </p:cNvPr>
          <p:cNvSpPr/>
          <p:nvPr/>
        </p:nvSpPr>
        <p:spPr>
          <a:xfrm>
            <a:off x="543365" y="379062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C6D0F3A7-9C4D-C0AE-7684-2A81BCE8F0BC}"/>
              </a:ext>
            </a:extLst>
          </p:cNvPr>
          <p:cNvSpPr/>
          <p:nvPr/>
        </p:nvSpPr>
        <p:spPr>
          <a:xfrm>
            <a:off x="2773827" y="379062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09BC1DDF-70DC-0FBF-4CD6-ECF359A7B217}"/>
              </a:ext>
            </a:extLst>
          </p:cNvPr>
          <p:cNvSpPr/>
          <p:nvPr/>
        </p:nvSpPr>
        <p:spPr>
          <a:xfrm>
            <a:off x="5004289" y="379062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1CC4AE74-9CE1-4452-B378-9BF35F958ADD}"/>
              </a:ext>
            </a:extLst>
          </p:cNvPr>
          <p:cNvSpPr/>
          <p:nvPr/>
        </p:nvSpPr>
        <p:spPr>
          <a:xfrm>
            <a:off x="7234751" y="379062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3">
            <a:extLst>
              <a:ext uri="{FF2B5EF4-FFF2-40B4-BE49-F238E27FC236}">
                <a16:creationId xmlns:a16="http://schemas.microsoft.com/office/drawing/2014/main" id="{F82DC8F6-185B-A5D4-51BD-9D3C37D51317}"/>
              </a:ext>
            </a:extLst>
          </p:cNvPr>
          <p:cNvSpPr>
            <a:spLocks noGrp="1"/>
          </p:cNvSpPr>
          <p:nvPr>
            <p:ph type="body" sz="quarter" idx="15"/>
          </p:nvPr>
        </p:nvSpPr>
        <p:spPr>
          <a:xfrm>
            <a:off x="684863" y="1500953"/>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4" name="Text Placeholder 13">
            <a:extLst>
              <a:ext uri="{FF2B5EF4-FFF2-40B4-BE49-F238E27FC236}">
                <a16:creationId xmlns:a16="http://schemas.microsoft.com/office/drawing/2014/main" id="{3EF47CCD-64B2-47B8-C588-F18B8F2EEC47}"/>
              </a:ext>
            </a:extLst>
          </p:cNvPr>
          <p:cNvSpPr>
            <a:spLocks noGrp="1"/>
          </p:cNvSpPr>
          <p:nvPr>
            <p:ph type="body" sz="quarter" idx="16"/>
          </p:nvPr>
        </p:nvSpPr>
        <p:spPr>
          <a:xfrm>
            <a:off x="680525" y="2594501"/>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79" name="Text Placeholder 13">
            <a:extLst>
              <a:ext uri="{FF2B5EF4-FFF2-40B4-BE49-F238E27FC236}">
                <a16:creationId xmlns:a16="http://schemas.microsoft.com/office/drawing/2014/main" id="{DCA8D78A-0F1A-91F4-764C-69BE74177E58}"/>
              </a:ext>
            </a:extLst>
          </p:cNvPr>
          <p:cNvSpPr>
            <a:spLocks noGrp="1"/>
          </p:cNvSpPr>
          <p:nvPr>
            <p:ph type="body" sz="quarter" idx="17"/>
          </p:nvPr>
        </p:nvSpPr>
        <p:spPr>
          <a:xfrm>
            <a:off x="2899938" y="1500953"/>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0" name="Text Placeholder 13">
            <a:extLst>
              <a:ext uri="{FF2B5EF4-FFF2-40B4-BE49-F238E27FC236}">
                <a16:creationId xmlns:a16="http://schemas.microsoft.com/office/drawing/2014/main" id="{8A6E5120-2B99-3C1F-F0E9-20073594FFE4}"/>
              </a:ext>
            </a:extLst>
          </p:cNvPr>
          <p:cNvSpPr>
            <a:spLocks noGrp="1"/>
          </p:cNvSpPr>
          <p:nvPr>
            <p:ph type="body" sz="quarter" idx="18"/>
          </p:nvPr>
        </p:nvSpPr>
        <p:spPr>
          <a:xfrm>
            <a:off x="2895600" y="2594501"/>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1" name="Text Placeholder 13">
            <a:extLst>
              <a:ext uri="{FF2B5EF4-FFF2-40B4-BE49-F238E27FC236}">
                <a16:creationId xmlns:a16="http://schemas.microsoft.com/office/drawing/2014/main" id="{1AC7A3A7-1009-8C32-B16C-ED8A4B517163}"/>
              </a:ext>
            </a:extLst>
          </p:cNvPr>
          <p:cNvSpPr>
            <a:spLocks noGrp="1"/>
          </p:cNvSpPr>
          <p:nvPr>
            <p:ph type="body" sz="quarter" idx="19"/>
          </p:nvPr>
        </p:nvSpPr>
        <p:spPr>
          <a:xfrm>
            <a:off x="5109738" y="1500953"/>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2" name="Text Placeholder 13">
            <a:extLst>
              <a:ext uri="{FF2B5EF4-FFF2-40B4-BE49-F238E27FC236}">
                <a16:creationId xmlns:a16="http://schemas.microsoft.com/office/drawing/2014/main" id="{7C56ED78-3415-B064-E4EE-1D565521971E}"/>
              </a:ext>
            </a:extLst>
          </p:cNvPr>
          <p:cNvSpPr>
            <a:spLocks noGrp="1"/>
          </p:cNvSpPr>
          <p:nvPr>
            <p:ph type="body" sz="quarter" idx="20"/>
          </p:nvPr>
        </p:nvSpPr>
        <p:spPr>
          <a:xfrm>
            <a:off x="5105400" y="2594501"/>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4" name="Text Placeholder 13">
            <a:extLst>
              <a:ext uri="{FF2B5EF4-FFF2-40B4-BE49-F238E27FC236}">
                <a16:creationId xmlns:a16="http://schemas.microsoft.com/office/drawing/2014/main" id="{0205D81C-532E-D51E-EAFB-667229BDDEF7}"/>
              </a:ext>
            </a:extLst>
          </p:cNvPr>
          <p:cNvSpPr>
            <a:spLocks noGrp="1"/>
          </p:cNvSpPr>
          <p:nvPr>
            <p:ph type="body" sz="quarter" idx="21"/>
          </p:nvPr>
        </p:nvSpPr>
        <p:spPr>
          <a:xfrm>
            <a:off x="7372350" y="1500953"/>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5" name="Text Placeholder 13">
            <a:extLst>
              <a:ext uri="{FF2B5EF4-FFF2-40B4-BE49-F238E27FC236}">
                <a16:creationId xmlns:a16="http://schemas.microsoft.com/office/drawing/2014/main" id="{E74006B2-F738-26A2-E6E4-F9061095005D}"/>
              </a:ext>
            </a:extLst>
          </p:cNvPr>
          <p:cNvSpPr>
            <a:spLocks noGrp="1"/>
          </p:cNvSpPr>
          <p:nvPr>
            <p:ph type="body" sz="quarter" idx="22"/>
          </p:nvPr>
        </p:nvSpPr>
        <p:spPr>
          <a:xfrm>
            <a:off x="7368012" y="2594501"/>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6" name="Text Placeholder 13">
            <a:extLst>
              <a:ext uri="{FF2B5EF4-FFF2-40B4-BE49-F238E27FC236}">
                <a16:creationId xmlns:a16="http://schemas.microsoft.com/office/drawing/2014/main" id="{D0E2EBD3-3B9D-AC6A-2136-015850D45332}"/>
              </a:ext>
            </a:extLst>
          </p:cNvPr>
          <p:cNvSpPr>
            <a:spLocks noGrp="1"/>
          </p:cNvSpPr>
          <p:nvPr>
            <p:ph type="body" sz="quarter" idx="23"/>
          </p:nvPr>
        </p:nvSpPr>
        <p:spPr>
          <a:xfrm>
            <a:off x="9592838" y="1500953"/>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7" name="Text Placeholder 13">
            <a:extLst>
              <a:ext uri="{FF2B5EF4-FFF2-40B4-BE49-F238E27FC236}">
                <a16:creationId xmlns:a16="http://schemas.microsoft.com/office/drawing/2014/main" id="{E18FC2AE-ABDB-8AB8-78F6-F3ABCEF26F61}"/>
              </a:ext>
            </a:extLst>
          </p:cNvPr>
          <p:cNvSpPr>
            <a:spLocks noGrp="1"/>
          </p:cNvSpPr>
          <p:nvPr>
            <p:ph type="body" sz="quarter" idx="24"/>
          </p:nvPr>
        </p:nvSpPr>
        <p:spPr>
          <a:xfrm>
            <a:off x="9588500" y="2594501"/>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8" name="Text Placeholder 13">
            <a:extLst>
              <a:ext uri="{FF2B5EF4-FFF2-40B4-BE49-F238E27FC236}">
                <a16:creationId xmlns:a16="http://schemas.microsoft.com/office/drawing/2014/main" id="{479302A6-9681-C887-89FF-864293D9B384}"/>
              </a:ext>
            </a:extLst>
          </p:cNvPr>
          <p:cNvSpPr>
            <a:spLocks noGrp="1"/>
          </p:cNvSpPr>
          <p:nvPr>
            <p:ph type="body" sz="quarter" idx="25"/>
          </p:nvPr>
        </p:nvSpPr>
        <p:spPr>
          <a:xfrm>
            <a:off x="684863" y="3935652"/>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9" name="Text Placeholder 13">
            <a:extLst>
              <a:ext uri="{FF2B5EF4-FFF2-40B4-BE49-F238E27FC236}">
                <a16:creationId xmlns:a16="http://schemas.microsoft.com/office/drawing/2014/main" id="{2B676E8A-CB0B-8C04-D50F-D22878E80533}"/>
              </a:ext>
            </a:extLst>
          </p:cNvPr>
          <p:cNvSpPr>
            <a:spLocks noGrp="1"/>
          </p:cNvSpPr>
          <p:nvPr>
            <p:ph type="body" sz="quarter" idx="26"/>
          </p:nvPr>
        </p:nvSpPr>
        <p:spPr>
          <a:xfrm>
            <a:off x="680525" y="5029200"/>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0" name="Text Placeholder 13">
            <a:extLst>
              <a:ext uri="{FF2B5EF4-FFF2-40B4-BE49-F238E27FC236}">
                <a16:creationId xmlns:a16="http://schemas.microsoft.com/office/drawing/2014/main" id="{71DD2CD5-EC80-5D19-E12D-4EF981EEFD86}"/>
              </a:ext>
            </a:extLst>
          </p:cNvPr>
          <p:cNvSpPr>
            <a:spLocks noGrp="1"/>
          </p:cNvSpPr>
          <p:nvPr>
            <p:ph type="body" sz="quarter" idx="27"/>
          </p:nvPr>
        </p:nvSpPr>
        <p:spPr>
          <a:xfrm>
            <a:off x="2899938" y="3935652"/>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1" name="Text Placeholder 13">
            <a:extLst>
              <a:ext uri="{FF2B5EF4-FFF2-40B4-BE49-F238E27FC236}">
                <a16:creationId xmlns:a16="http://schemas.microsoft.com/office/drawing/2014/main" id="{F7F513DC-E374-2F82-56A2-6CB609E3B10B}"/>
              </a:ext>
            </a:extLst>
          </p:cNvPr>
          <p:cNvSpPr>
            <a:spLocks noGrp="1"/>
          </p:cNvSpPr>
          <p:nvPr>
            <p:ph type="body" sz="quarter" idx="28"/>
          </p:nvPr>
        </p:nvSpPr>
        <p:spPr>
          <a:xfrm>
            <a:off x="2895600" y="5029200"/>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2" name="Text Placeholder 13">
            <a:extLst>
              <a:ext uri="{FF2B5EF4-FFF2-40B4-BE49-F238E27FC236}">
                <a16:creationId xmlns:a16="http://schemas.microsoft.com/office/drawing/2014/main" id="{DEA28A62-C94F-A489-E63D-FE4979E0D7D6}"/>
              </a:ext>
            </a:extLst>
          </p:cNvPr>
          <p:cNvSpPr>
            <a:spLocks noGrp="1"/>
          </p:cNvSpPr>
          <p:nvPr>
            <p:ph type="body" sz="quarter" idx="29"/>
          </p:nvPr>
        </p:nvSpPr>
        <p:spPr>
          <a:xfrm>
            <a:off x="5109738" y="3935652"/>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3" name="Text Placeholder 13">
            <a:extLst>
              <a:ext uri="{FF2B5EF4-FFF2-40B4-BE49-F238E27FC236}">
                <a16:creationId xmlns:a16="http://schemas.microsoft.com/office/drawing/2014/main" id="{45B65D61-5CB3-561F-A215-C20846CAAD3B}"/>
              </a:ext>
            </a:extLst>
          </p:cNvPr>
          <p:cNvSpPr>
            <a:spLocks noGrp="1"/>
          </p:cNvSpPr>
          <p:nvPr>
            <p:ph type="body" sz="quarter" idx="30"/>
          </p:nvPr>
        </p:nvSpPr>
        <p:spPr>
          <a:xfrm>
            <a:off x="5105400" y="5029200"/>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4" name="Text Placeholder 13">
            <a:extLst>
              <a:ext uri="{FF2B5EF4-FFF2-40B4-BE49-F238E27FC236}">
                <a16:creationId xmlns:a16="http://schemas.microsoft.com/office/drawing/2014/main" id="{F891FBA4-A265-2CAC-310E-F3CAA62C60A9}"/>
              </a:ext>
            </a:extLst>
          </p:cNvPr>
          <p:cNvSpPr>
            <a:spLocks noGrp="1"/>
          </p:cNvSpPr>
          <p:nvPr>
            <p:ph type="body" sz="quarter" idx="31"/>
          </p:nvPr>
        </p:nvSpPr>
        <p:spPr>
          <a:xfrm>
            <a:off x="7372350" y="3935652"/>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5" name="Text Placeholder 13">
            <a:extLst>
              <a:ext uri="{FF2B5EF4-FFF2-40B4-BE49-F238E27FC236}">
                <a16:creationId xmlns:a16="http://schemas.microsoft.com/office/drawing/2014/main" id="{9EE7FCB7-A279-223D-25C8-C6FEA50A71BA}"/>
              </a:ext>
            </a:extLst>
          </p:cNvPr>
          <p:cNvSpPr>
            <a:spLocks noGrp="1"/>
          </p:cNvSpPr>
          <p:nvPr>
            <p:ph type="body" sz="quarter" idx="32"/>
          </p:nvPr>
        </p:nvSpPr>
        <p:spPr>
          <a:xfrm>
            <a:off x="7368012" y="5029200"/>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349661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327CFAEE-A327-BCF6-1A80-7E61B8133DC5}"/>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4" name="Rectangle: Rounded Corners 3">
            <a:extLst>
              <a:ext uri="{FF2B5EF4-FFF2-40B4-BE49-F238E27FC236}">
                <a16:creationId xmlns:a16="http://schemas.microsoft.com/office/drawing/2014/main" id="{4267D939-311C-3348-14F1-BED5EC5BA0A4}"/>
              </a:ext>
            </a:extLst>
          </p:cNvPr>
          <p:cNvSpPr/>
          <p:nvPr/>
        </p:nvSpPr>
        <p:spPr>
          <a:xfrm>
            <a:off x="543365" y="136276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F9C13DC-0DAF-74EA-F3A8-CFA1919CA7CC}"/>
              </a:ext>
            </a:extLst>
          </p:cNvPr>
          <p:cNvSpPr/>
          <p:nvPr/>
        </p:nvSpPr>
        <p:spPr>
          <a:xfrm>
            <a:off x="9465213" y="136276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A348D011-8B29-B4D3-A32E-0C0F42AE5E74}"/>
              </a:ext>
            </a:extLst>
          </p:cNvPr>
          <p:cNvSpPr/>
          <p:nvPr/>
        </p:nvSpPr>
        <p:spPr>
          <a:xfrm>
            <a:off x="2773827" y="136276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7F801F85-1BFC-5A0E-BE5F-AA2A45472D95}"/>
              </a:ext>
            </a:extLst>
          </p:cNvPr>
          <p:cNvSpPr/>
          <p:nvPr/>
        </p:nvSpPr>
        <p:spPr>
          <a:xfrm>
            <a:off x="5004289" y="136276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4DCBE261-5B4D-524F-CB68-338CCBB0622B}"/>
              </a:ext>
            </a:extLst>
          </p:cNvPr>
          <p:cNvSpPr/>
          <p:nvPr/>
        </p:nvSpPr>
        <p:spPr>
          <a:xfrm>
            <a:off x="7234751" y="136276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AE992DB3-9564-D2A9-3F10-5EB01200E67B}"/>
              </a:ext>
            </a:extLst>
          </p:cNvPr>
          <p:cNvSpPr/>
          <p:nvPr/>
        </p:nvSpPr>
        <p:spPr>
          <a:xfrm>
            <a:off x="543365" y="379062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C6D0F3A7-9C4D-C0AE-7684-2A81BCE8F0BC}"/>
              </a:ext>
            </a:extLst>
          </p:cNvPr>
          <p:cNvSpPr/>
          <p:nvPr/>
        </p:nvSpPr>
        <p:spPr>
          <a:xfrm>
            <a:off x="2773827" y="379062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09BC1DDF-70DC-0FBF-4CD6-ECF359A7B217}"/>
              </a:ext>
            </a:extLst>
          </p:cNvPr>
          <p:cNvSpPr/>
          <p:nvPr/>
        </p:nvSpPr>
        <p:spPr>
          <a:xfrm>
            <a:off x="5004289" y="379062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Rounded Corners 75">
            <a:extLst>
              <a:ext uri="{FF2B5EF4-FFF2-40B4-BE49-F238E27FC236}">
                <a16:creationId xmlns:a16="http://schemas.microsoft.com/office/drawing/2014/main" id="{1CC4AE74-9CE1-4452-B378-9BF35F958ADD}"/>
              </a:ext>
            </a:extLst>
          </p:cNvPr>
          <p:cNvSpPr/>
          <p:nvPr userDrawn="1"/>
        </p:nvSpPr>
        <p:spPr>
          <a:xfrm>
            <a:off x="7234751" y="379062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3">
            <a:extLst>
              <a:ext uri="{FF2B5EF4-FFF2-40B4-BE49-F238E27FC236}">
                <a16:creationId xmlns:a16="http://schemas.microsoft.com/office/drawing/2014/main" id="{F82DC8F6-185B-A5D4-51BD-9D3C37D51317}"/>
              </a:ext>
            </a:extLst>
          </p:cNvPr>
          <p:cNvSpPr>
            <a:spLocks noGrp="1"/>
          </p:cNvSpPr>
          <p:nvPr>
            <p:ph type="body" sz="quarter" idx="15"/>
          </p:nvPr>
        </p:nvSpPr>
        <p:spPr>
          <a:xfrm>
            <a:off x="684863" y="1500953"/>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4" name="Text Placeholder 13">
            <a:extLst>
              <a:ext uri="{FF2B5EF4-FFF2-40B4-BE49-F238E27FC236}">
                <a16:creationId xmlns:a16="http://schemas.microsoft.com/office/drawing/2014/main" id="{3EF47CCD-64B2-47B8-C588-F18B8F2EEC47}"/>
              </a:ext>
            </a:extLst>
          </p:cNvPr>
          <p:cNvSpPr>
            <a:spLocks noGrp="1"/>
          </p:cNvSpPr>
          <p:nvPr>
            <p:ph type="body" sz="quarter" idx="16"/>
          </p:nvPr>
        </p:nvSpPr>
        <p:spPr>
          <a:xfrm>
            <a:off x="680525" y="2594501"/>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79" name="Text Placeholder 13">
            <a:extLst>
              <a:ext uri="{FF2B5EF4-FFF2-40B4-BE49-F238E27FC236}">
                <a16:creationId xmlns:a16="http://schemas.microsoft.com/office/drawing/2014/main" id="{DCA8D78A-0F1A-91F4-764C-69BE74177E58}"/>
              </a:ext>
            </a:extLst>
          </p:cNvPr>
          <p:cNvSpPr>
            <a:spLocks noGrp="1"/>
          </p:cNvSpPr>
          <p:nvPr>
            <p:ph type="body" sz="quarter" idx="17"/>
          </p:nvPr>
        </p:nvSpPr>
        <p:spPr>
          <a:xfrm>
            <a:off x="2899938" y="1500953"/>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0" name="Text Placeholder 13">
            <a:extLst>
              <a:ext uri="{FF2B5EF4-FFF2-40B4-BE49-F238E27FC236}">
                <a16:creationId xmlns:a16="http://schemas.microsoft.com/office/drawing/2014/main" id="{8A6E5120-2B99-3C1F-F0E9-20073594FFE4}"/>
              </a:ext>
            </a:extLst>
          </p:cNvPr>
          <p:cNvSpPr>
            <a:spLocks noGrp="1"/>
          </p:cNvSpPr>
          <p:nvPr>
            <p:ph type="body" sz="quarter" idx="18"/>
          </p:nvPr>
        </p:nvSpPr>
        <p:spPr>
          <a:xfrm>
            <a:off x="2895600" y="2594501"/>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1" name="Text Placeholder 13">
            <a:extLst>
              <a:ext uri="{FF2B5EF4-FFF2-40B4-BE49-F238E27FC236}">
                <a16:creationId xmlns:a16="http://schemas.microsoft.com/office/drawing/2014/main" id="{1AC7A3A7-1009-8C32-B16C-ED8A4B517163}"/>
              </a:ext>
            </a:extLst>
          </p:cNvPr>
          <p:cNvSpPr>
            <a:spLocks noGrp="1"/>
          </p:cNvSpPr>
          <p:nvPr>
            <p:ph type="body" sz="quarter" idx="19"/>
          </p:nvPr>
        </p:nvSpPr>
        <p:spPr>
          <a:xfrm>
            <a:off x="5109738" y="1500953"/>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2" name="Text Placeholder 13">
            <a:extLst>
              <a:ext uri="{FF2B5EF4-FFF2-40B4-BE49-F238E27FC236}">
                <a16:creationId xmlns:a16="http://schemas.microsoft.com/office/drawing/2014/main" id="{7C56ED78-3415-B064-E4EE-1D565521971E}"/>
              </a:ext>
            </a:extLst>
          </p:cNvPr>
          <p:cNvSpPr>
            <a:spLocks noGrp="1"/>
          </p:cNvSpPr>
          <p:nvPr>
            <p:ph type="body" sz="quarter" idx="20"/>
          </p:nvPr>
        </p:nvSpPr>
        <p:spPr>
          <a:xfrm>
            <a:off x="5105400" y="2594501"/>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4" name="Text Placeholder 13">
            <a:extLst>
              <a:ext uri="{FF2B5EF4-FFF2-40B4-BE49-F238E27FC236}">
                <a16:creationId xmlns:a16="http://schemas.microsoft.com/office/drawing/2014/main" id="{0205D81C-532E-D51E-EAFB-667229BDDEF7}"/>
              </a:ext>
            </a:extLst>
          </p:cNvPr>
          <p:cNvSpPr>
            <a:spLocks noGrp="1"/>
          </p:cNvSpPr>
          <p:nvPr>
            <p:ph type="body" sz="quarter" idx="21"/>
          </p:nvPr>
        </p:nvSpPr>
        <p:spPr>
          <a:xfrm>
            <a:off x="7372350" y="1500953"/>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5" name="Text Placeholder 13">
            <a:extLst>
              <a:ext uri="{FF2B5EF4-FFF2-40B4-BE49-F238E27FC236}">
                <a16:creationId xmlns:a16="http://schemas.microsoft.com/office/drawing/2014/main" id="{E74006B2-F738-26A2-E6E4-F9061095005D}"/>
              </a:ext>
            </a:extLst>
          </p:cNvPr>
          <p:cNvSpPr>
            <a:spLocks noGrp="1"/>
          </p:cNvSpPr>
          <p:nvPr>
            <p:ph type="body" sz="quarter" idx="22"/>
          </p:nvPr>
        </p:nvSpPr>
        <p:spPr>
          <a:xfrm>
            <a:off x="7368012" y="2594501"/>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6" name="Text Placeholder 13">
            <a:extLst>
              <a:ext uri="{FF2B5EF4-FFF2-40B4-BE49-F238E27FC236}">
                <a16:creationId xmlns:a16="http://schemas.microsoft.com/office/drawing/2014/main" id="{D0E2EBD3-3B9D-AC6A-2136-015850D45332}"/>
              </a:ext>
            </a:extLst>
          </p:cNvPr>
          <p:cNvSpPr>
            <a:spLocks noGrp="1"/>
          </p:cNvSpPr>
          <p:nvPr>
            <p:ph type="body" sz="quarter" idx="23"/>
          </p:nvPr>
        </p:nvSpPr>
        <p:spPr>
          <a:xfrm>
            <a:off x="9592838" y="1500953"/>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7" name="Text Placeholder 13">
            <a:extLst>
              <a:ext uri="{FF2B5EF4-FFF2-40B4-BE49-F238E27FC236}">
                <a16:creationId xmlns:a16="http://schemas.microsoft.com/office/drawing/2014/main" id="{E18FC2AE-ABDB-8AB8-78F6-F3ABCEF26F61}"/>
              </a:ext>
            </a:extLst>
          </p:cNvPr>
          <p:cNvSpPr>
            <a:spLocks noGrp="1"/>
          </p:cNvSpPr>
          <p:nvPr>
            <p:ph type="body" sz="quarter" idx="24"/>
          </p:nvPr>
        </p:nvSpPr>
        <p:spPr>
          <a:xfrm>
            <a:off x="9588500" y="2594501"/>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8" name="Text Placeholder 13">
            <a:extLst>
              <a:ext uri="{FF2B5EF4-FFF2-40B4-BE49-F238E27FC236}">
                <a16:creationId xmlns:a16="http://schemas.microsoft.com/office/drawing/2014/main" id="{479302A6-9681-C887-89FF-864293D9B384}"/>
              </a:ext>
            </a:extLst>
          </p:cNvPr>
          <p:cNvSpPr>
            <a:spLocks noGrp="1"/>
          </p:cNvSpPr>
          <p:nvPr>
            <p:ph type="body" sz="quarter" idx="25"/>
          </p:nvPr>
        </p:nvSpPr>
        <p:spPr>
          <a:xfrm>
            <a:off x="684863" y="3935652"/>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89" name="Text Placeholder 13">
            <a:extLst>
              <a:ext uri="{FF2B5EF4-FFF2-40B4-BE49-F238E27FC236}">
                <a16:creationId xmlns:a16="http://schemas.microsoft.com/office/drawing/2014/main" id="{2B676E8A-CB0B-8C04-D50F-D22878E80533}"/>
              </a:ext>
            </a:extLst>
          </p:cNvPr>
          <p:cNvSpPr>
            <a:spLocks noGrp="1"/>
          </p:cNvSpPr>
          <p:nvPr>
            <p:ph type="body" sz="quarter" idx="26"/>
          </p:nvPr>
        </p:nvSpPr>
        <p:spPr>
          <a:xfrm>
            <a:off x="680525" y="5029200"/>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0" name="Text Placeholder 13">
            <a:extLst>
              <a:ext uri="{FF2B5EF4-FFF2-40B4-BE49-F238E27FC236}">
                <a16:creationId xmlns:a16="http://schemas.microsoft.com/office/drawing/2014/main" id="{71DD2CD5-EC80-5D19-E12D-4EF981EEFD86}"/>
              </a:ext>
            </a:extLst>
          </p:cNvPr>
          <p:cNvSpPr>
            <a:spLocks noGrp="1"/>
          </p:cNvSpPr>
          <p:nvPr>
            <p:ph type="body" sz="quarter" idx="27"/>
          </p:nvPr>
        </p:nvSpPr>
        <p:spPr>
          <a:xfrm>
            <a:off x="2899938" y="3935652"/>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1" name="Text Placeholder 13">
            <a:extLst>
              <a:ext uri="{FF2B5EF4-FFF2-40B4-BE49-F238E27FC236}">
                <a16:creationId xmlns:a16="http://schemas.microsoft.com/office/drawing/2014/main" id="{F7F513DC-E374-2F82-56A2-6CB609E3B10B}"/>
              </a:ext>
            </a:extLst>
          </p:cNvPr>
          <p:cNvSpPr>
            <a:spLocks noGrp="1"/>
          </p:cNvSpPr>
          <p:nvPr>
            <p:ph type="body" sz="quarter" idx="28"/>
          </p:nvPr>
        </p:nvSpPr>
        <p:spPr>
          <a:xfrm>
            <a:off x="2895600" y="5029200"/>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2" name="Text Placeholder 13">
            <a:extLst>
              <a:ext uri="{FF2B5EF4-FFF2-40B4-BE49-F238E27FC236}">
                <a16:creationId xmlns:a16="http://schemas.microsoft.com/office/drawing/2014/main" id="{DEA28A62-C94F-A489-E63D-FE4979E0D7D6}"/>
              </a:ext>
            </a:extLst>
          </p:cNvPr>
          <p:cNvSpPr>
            <a:spLocks noGrp="1"/>
          </p:cNvSpPr>
          <p:nvPr>
            <p:ph type="body" sz="quarter" idx="29"/>
          </p:nvPr>
        </p:nvSpPr>
        <p:spPr>
          <a:xfrm>
            <a:off x="5109738" y="3935652"/>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3" name="Text Placeholder 13">
            <a:extLst>
              <a:ext uri="{FF2B5EF4-FFF2-40B4-BE49-F238E27FC236}">
                <a16:creationId xmlns:a16="http://schemas.microsoft.com/office/drawing/2014/main" id="{45B65D61-5CB3-561F-A215-C20846CAAD3B}"/>
              </a:ext>
            </a:extLst>
          </p:cNvPr>
          <p:cNvSpPr>
            <a:spLocks noGrp="1"/>
          </p:cNvSpPr>
          <p:nvPr>
            <p:ph type="body" sz="quarter" idx="30"/>
          </p:nvPr>
        </p:nvSpPr>
        <p:spPr>
          <a:xfrm>
            <a:off x="5105400" y="5029200"/>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4" name="Text Placeholder 13">
            <a:extLst>
              <a:ext uri="{FF2B5EF4-FFF2-40B4-BE49-F238E27FC236}">
                <a16:creationId xmlns:a16="http://schemas.microsoft.com/office/drawing/2014/main" id="{F891FBA4-A265-2CAC-310E-F3CAA62C60A9}"/>
              </a:ext>
            </a:extLst>
          </p:cNvPr>
          <p:cNvSpPr>
            <a:spLocks noGrp="1"/>
          </p:cNvSpPr>
          <p:nvPr>
            <p:ph type="body" sz="quarter" idx="31"/>
          </p:nvPr>
        </p:nvSpPr>
        <p:spPr>
          <a:xfrm>
            <a:off x="7372350" y="3935652"/>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95" name="Text Placeholder 13">
            <a:extLst>
              <a:ext uri="{FF2B5EF4-FFF2-40B4-BE49-F238E27FC236}">
                <a16:creationId xmlns:a16="http://schemas.microsoft.com/office/drawing/2014/main" id="{9EE7FCB7-A279-223D-25C8-C6FEA50A71BA}"/>
              </a:ext>
            </a:extLst>
          </p:cNvPr>
          <p:cNvSpPr>
            <a:spLocks noGrp="1"/>
          </p:cNvSpPr>
          <p:nvPr>
            <p:ph type="body" sz="quarter" idx="32"/>
          </p:nvPr>
        </p:nvSpPr>
        <p:spPr>
          <a:xfrm>
            <a:off x="7368012" y="5029200"/>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5" name="Rectangle: Rounded Corners 4">
            <a:extLst>
              <a:ext uri="{FF2B5EF4-FFF2-40B4-BE49-F238E27FC236}">
                <a16:creationId xmlns:a16="http://schemas.microsoft.com/office/drawing/2014/main" id="{E9A9874C-A918-71E8-205B-9F5F53388B90}"/>
              </a:ext>
            </a:extLst>
          </p:cNvPr>
          <p:cNvSpPr/>
          <p:nvPr userDrawn="1"/>
        </p:nvSpPr>
        <p:spPr>
          <a:xfrm>
            <a:off x="9465213" y="3790627"/>
            <a:ext cx="2194560" cy="2377440"/>
          </a:xfrm>
          <a:prstGeom prst="roundRect">
            <a:avLst>
              <a:gd name="adj" fmla="val 3911"/>
            </a:avLst>
          </a:prstGeom>
          <a:solidFill>
            <a:srgbClr val="024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0C03FC0E-D5B6-F299-CEB9-5CBF1AF09C4B}"/>
              </a:ext>
            </a:extLst>
          </p:cNvPr>
          <p:cNvSpPr>
            <a:spLocks noGrp="1"/>
          </p:cNvSpPr>
          <p:nvPr>
            <p:ph type="body" sz="quarter" idx="33"/>
          </p:nvPr>
        </p:nvSpPr>
        <p:spPr>
          <a:xfrm>
            <a:off x="9602812" y="3935652"/>
            <a:ext cx="1927368" cy="915748"/>
          </a:xfrm>
        </p:spPr>
        <p:txBody>
          <a:bodyPr>
            <a:normAutofit/>
          </a:bodyPr>
          <a:lstStyle>
            <a:lvl1pPr marL="0" indent="0" algn="l" defTabSz="914400" rtl="0" eaLnBrk="1" latinLnBrk="0" hangingPunct="1">
              <a:lnSpc>
                <a:spcPct val="100000"/>
              </a:lnSpc>
              <a:spcBef>
                <a:spcPts val="600"/>
              </a:spcBef>
              <a:buNone/>
              <a:defRPr lang="en-US" sz="1600" kern="1200" dirty="0">
                <a:solidFill>
                  <a:srgbClr val="9FFFEC"/>
                </a:solidFill>
                <a:effectLst/>
                <a:latin typeface="Arial" panose="020B0604020202020204" pitchFamily="34" charset="0"/>
                <a:ea typeface="+mn-ea"/>
                <a:cs typeface="Arial" panose="020B0604020202020204" pitchFamily="34" charset="0"/>
              </a:defRPr>
            </a:lvl1pPr>
          </a:lstStyle>
          <a:p>
            <a:pPr lvl="0"/>
            <a:endParaRPr lang="en-US" dirty="0"/>
          </a:p>
        </p:txBody>
      </p:sp>
      <p:sp>
        <p:nvSpPr>
          <p:cNvPr id="7" name="Text Placeholder 13">
            <a:extLst>
              <a:ext uri="{FF2B5EF4-FFF2-40B4-BE49-F238E27FC236}">
                <a16:creationId xmlns:a16="http://schemas.microsoft.com/office/drawing/2014/main" id="{816665DD-B718-EA8F-428C-4416976EDACB}"/>
              </a:ext>
            </a:extLst>
          </p:cNvPr>
          <p:cNvSpPr>
            <a:spLocks noGrp="1"/>
          </p:cNvSpPr>
          <p:nvPr>
            <p:ph type="body" sz="quarter" idx="34"/>
          </p:nvPr>
        </p:nvSpPr>
        <p:spPr>
          <a:xfrm>
            <a:off x="9598474" y="5029200"/>
            <a:ext cx="1953138" cy="1015474"/>
          </a:xfrm>
        </p:spPr>
        <p:txBody>
          <a:bodyPr>
            <a:normAutofit/>
          </a:bodyPr>
          <a:lstStyle>
            <a:lvl1pPr marL="0" indent="0" algn="l" defTabSz="914400" rtl="0" eaLnBrk="1" latinLnBrk="0" hangingPunct="1">
              <a:lnSpc>
                <a:spcPct val="100000"/>
              </a:lnSpc>
              <a:spcBef>
                <a:spcPts val="600"/>
              </a:spcBef>
              <a:buNone/>
              <a:defRPr lang="en-US" sz="1200" kern="1200" dirty="0">
                <a:solidFill>
                  <a:schemeClr val="bg1"/>
                </a:solidFill>
                <a:effectLst/>
                <a:latin typeface="Arial" panose="020B0604020202020204" pitchFamily="34" charset="0"/>
                <a:ea typeface="+mn-ea"/>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4045491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6" name="Text Placeholder 13">
            <a:extLst>
              <a:ext uri="{FF2B5EF4-FFF2-40B4-BE49-F238E27FC236}">
                <a16:creationId xmlns:a16="http://schemas.microsoft.com/office/drawing/2014/main" id="{C400B008-F934-9133-82E0-6B53D3C7457D}"/>
              </a:ext>
            </a:extLst>
          </p:cNvPr>
          <p:cNvSpPr>
            <a:spLocks noGrp="1"/>
          </p:cNvSpPr>
          <p:nvPr>
            <p:ph type="body" sz="quarter" idx="10"/>
          </p:nvPr>
        </p:nvSpPr>
        <p:spPr>
          <a:xfrm>
            <a:off x="454854" y="355600"/>
            <a:ext cx="6555545" cy="787400"/>
          </a:xfrm>
        </p:spPr>
        <p:txBody>
          <a:bodyPr>
            <a:normAutofit/>
          </a:bodyPr>
          <a:lstStyle>
            <a:lvl1pPr marL="0" indent="0" algn="l" defTabSz="914400" rtl="0" eaLnBrk="1" latinLnBrk="0" hangingPunct="1">
              <a:lnSpc>
                <a:spcPts val="5000"/>
              </a:lnSpc>
              <a:buNone/>
              <a:defRPr lang="en-US" sz="4400" kern="1200" dirty="0">
                <a:solidFill>
                  <a:srgbClr val="0240A1"/>
                </a:solidFill>
                <a:effectLst/>
                <a:latin typeface="Times New Roman" panose="02020603050405020304" pitchFamily="18" charset="0"/>
                <a:ea typeface="+mn-ea"/>
                <a:cs typeface="Times New Roman" panose="02020603050405020304" pitchFamily="18" charset="0"/>
              </a:defRPr>
            </a:lvl1pPr>
          </a:lstStyle>
          <a:p>
            <a:pPr lvl="0"/>
            <a:endParaRPr lang="en-US" dirty="0"/>
          </a:p>
        </p:txBody>
      </p:sp>
      <p:sp>
        <p:nvSpPr>
          <p:cNvPr id="96" name="Picture Placeholder 95">
            <a:extLst>
              <a:ext uri="{FF2B5EF4-FFF2-40B4-BE49-F238E27FC236}">
                <a16:creationId xmlns:a16="http://schemas.microsoft.com/office/drawing/2014/main" id="{145D4118-BDA1-DBF3-D2C2-7B53312C9BB1}"/>
              </a:ext>
            </a:extLst>
          </p:cNvPr>
          <p:cNvSpPr>
            <a:spLocks noGrp="1"/>
          </p:cNvSpPr>
          <p:nvPr>
            <p:ph type="pic" sz="quarter" idx="28"/>
          </p:nvPr>
        </p:nvSpPr>
        <p:spPr>
          <a:xfrm>
            <a:off x="529239" y="1741471"/>
            <a:ext cx="728061" cy="753023"/>
          </a:xfrm>
          <a:prstGeom prst="roundRect">
            <a:avLst>
              <a:gd name="adj" fmla="val 5754"/>
            </a:avLst>
          </a:prstGeom>
          <a:ln>
            <a:solidFill>
              <a:schemeClr val="bg1">
                <a:lumMod val="75000"/>
              </a:schemeClr>
            </a:solidFill>
          </a:ln>
        </p:spPr>
        <p:txBody>
          <a:bodyPr/>
          <a:lstStyle/>
          <a:p>
            <a:endParaRPr lang="en-US"/>
          </a:p>
        </p:txBody>
      </p:sp>
      <p:sp>
        <p:nvSpPr>
          <p:cNvPr id="2" name="Picture Placeholder 95">
            <a:extLst>
              <a:ext uri="{FF2B5EF4-FFF2-40B4-BE49-F238E27FC236}">
                <a16:creationId xmlns:a16="http://schemas.microsoft.com/office/drawing/2014/main" id="{44FB41DB-7F25-FFD2-B27F-6C6578D81C56}"/>
              </a:ext>
            </a:extLst>
          </p:cNvPr>
          <p:cNvSpPr>
            <a:spLocks noGrp="1"/>
          </p:cNvSpPr>
          <p:nvPr>
            <p:ph type="pic" sz="quarter" idx="29"/>
          </p:nvPr>
        </p:nvSpPr>
        <p:spPr>
          <a:xfrm>
            <a:off x="1572325" y="1741471"/>
            <a:ext cx="728061" cy="753023"/>
          </a:xfrm>
          <a:prstGeom prst="roundRect">
            <a:avLst>
              <a:gd name="adj" fmla="val 5754"/>
            </a:avLst>
          </a:prstGeom>
          <a:ln>
            <a:solidFill>
              <a:schemeClr val="bg1">
                <a:lumMod val="75000"/>
              </a:schemeClr>
            </a:solidFill>
          </a:ln>
        </p:spPr>
        <p:txBody>
          <a:bodyPr/>
          <a:lstStyle/>
          <a:p>
            <a:endParaRPr lang="en-US"/>
          </a:p>
        </p:txBody>
      </p:sp>
      <p:sp>
        <p:nvSpPr>
          <p:cNvPr id="3" name="Picture Placeholder 95">
            <a:extLst>
              <a:ext uri="{FF2B5EF4-FFF2-40B4-BE49-F238E27FC236}">
                <a16:creationId xmlns:a16="http://schemas.microsoft.com/office/drawing/2014/main" id="{509FDEC6-6E60-F767-3C1A-6677C18CDFCE}"/>
              </a:ext>
            </a:extLst>
          </p:cNvPr>
          <p:cNvSpPr>
            <a:spLocks noGrp="1"/>
          </p:cNvSpPr>
          <p:nvPr>
            <p:ph type="pic" sz="quarter" idx="30"/>
          </p:nvPr>
        </p:nvSpPr>
        <p:spPr>
          <a:xfrm>
            <a:off x="2615411" y="1741471"/>
            <a:ext cx="728061" cy="753023"/>
          </a:xfrm>
          <a:prstGeom prst="roundRect">
            <a:avLst>
              <a:gd name="adj" fmla="val 5754"/>
            </a:avLst>
          </a:prstGeom>
          <a:ln>
            <a:solidFill>
              <a:schemeClr val="bg1">
                <a:lumMod val="75000"/>
              </a:schemeClr>
            </a:solidFill>
          </a:ln>
        </p:spPr>
        <p:txBody>
          <a:bodyPr/>
          <a:lstStyle/>
          <a:p>
            <a:endParaRPr lang="en-US"/>
          </a:p>
        </p:txBody>
      </p:sp>
      <p:sp>
        <p:nvSpPr>
          <p:cNvPr id="4" name="Picture Placeholder 95">
            <a:extLst>
              <a:ext uri="{FF2B5EF4-FFF2-40B4-BE49-F238E27FC236}">
                <a16:creationId xmlns:a16="http://schemas.microsoft.com/office/drawing/2014/main" id="{EB285DF5-BB05-DACF-14A6-8DA28A8943D7}"/>
              </a:ext>
            </a:extLst>
          </p:cNvPr>
          <p:cNvSpPr>
            <a:spLocks noGrp="1"/>
          </p:cNvSpPr>
          <p:nvPr>
            <p:ph type="pic" sz="quarter" idx="31"/>
          </p:nvPr>
        </p:nvSpPr>
        <p:spPr>
          <a:xfrm>
            <a:off x="3658497" y="1741471"/>
            <a:ext cx="728061" cy="753023"/>
          </a:xfrm>
          <a:prstGeom prst="roundRect">
            <a:avLst>
              <a:gd name="adj" fmla="val 5754"/>
            </a:avLst>
          </a:prstGeom>
          <a:ln>
            <a:solidFill>
              <a:schemeClr val="bg1">
                <a:lumMod val="75000"/>
              </a:schemeClr>
            </a:solidFill>
          </a:ln>
        </p:spPr>
        <p:txBody>
          <a:bodyPr/>
          <a:lstStyle/>
          <a:p>
            <a:endParaRPr lang="en-US"/>
          </a:p>
        </p:txBody>
      </p:sp>
      <p:sp>
        <p:nvSpPr>
          <p:cNvPr id="5" name="Picture Placeholder 95">
            <a:extLst>
              <a:ext uri="{FF2B5EF4-FFF2-40B4-BE49-F238E27FC236}">
                <a16:creationId xmlns:a16="http://schemas.microsoft.com/office/drawing/2014/main" id="{F68656C0-85A2-CC1B-5C45-817397A975C8}"/>
              </a:ext>
            </a:extLst>
          </p:cNvPr>
          <p:cNvSpPr>
            <a:spLocks noGrp="1"/>
          </p:cNvSpPr>
          <p:nvPr>
            <p:ph type="pic" sz="quarter" idx="32"/>
          </p:nvPr>
        </p:nvSpPr>
        <p:spPr>
          <a:xfrm>
            <a:off x="4701583" y="1741471"/>
            <a:ext cx="728061" cy="753023"/>
          </a:xfrm>
          <a:prstGeom prst="roundRect">
            <a:avLst>
              <a:gd name="adj" fmla="val 5754"/>
            </a:avLst>
          </a:prstGeom>
          <a:ln>
            <a:solidFill>
              <a:schemeClr val="bg1">
                <a:lumMod val="75000"/>
              </a:schemeClr>
            </a:solidFill>
          </a:ln>
        </p:spPr>
        <p:txBody>
          <a:bodyPr/>
          <a:lstStyle/>
          <a:p>
            <a:endParaRPr lang="en-US"/>
          </a:p>
        </p:txBody>
      </p:sp>
      <p:sp>
        <p:nvSpPr>
          <p:cNvPr id="6" name="Picture Placeholder 95">
            <a:extLst>
              <a:ext uri="{FF2B5EF4-FFF2-40B4-BE49-F238E27FC236}">
                <a16:creationId xmlns:a16="http://schemas.microsoft.com/office/drawing/2014/main" id="{44CCBC59-422E-C331-F5C5-495DEEE81945}"/>
              </a:ext>
            </a:extLst>
          </p:cNvPr>
          <p:cNvSpPr>
            <a:spLocks noGrp="1"/>
          </p:cNvSpPr>
          <p:nvPr>
            <p:ph type="pic" sz="quarter" idx="33"/>
          </p:nvPr>
        </p:nvSpPr>
        <p:spPr>
          <a:xfrm>
            <a:off x="5744669" y="1741471"/>
            <a:ext cx="728061" cy="753023"/>
          </a:xfrm>
          <a:prstGeom prst="roundRect">
            <a:avLst>
              <a:gd name="adj" fmla="val 5754"/>
            </a:avLst>
          </a:prstGeom>
          <a:ln>
            <a:solidFill>
              <a:schemeClr val="bg1">
                <a:lumMod val="75000"/>
              </a:schemeClr>
            </a:solidFill>
          </a:ln>
        </p:spPr>
        <p:txBody>
          <a:bodyPr/>
          <a:lstStyle/>
          <a:p>
            <a:endParaRPr lang="en-US"/>
          </a:p>
        </p:txBody>
      </p:sp>
      <p:sp>
        <p:nvSpPr>
          <p:cNvPr id="7" name="Picture Placeholder 95">
            <a:extLst>
              <a:ext uri="{FF2B5EF4-FFF2-40B4-BE49-F238E27FC236}">
                <a16:creationId xmlns:a16="http://schemas.microsoft.com/office/drawing/2014/main" id="{0CD126A9-959D-CA38-D96C-2D28B6B83BF4}"/>
              </a:ext>
            </a:extLst>
          </p:cNvPr>
          <p:cNvSpPr>
            <a:spLocks noGrp="1"/>
          </p:cNvSpPr>
          <p:nvPr>
            <p:ph type="pic" sz="quarter" idx="34"/>
          </p:nvPr>
        </p:nvSpPr>
        <p:spPr>
          <a:xfrm>
            <a:off x="6787755" y="1741471"/>
            <a:ext cx="728061" cy="753023"/>
          </a:xfrm>
          <a:prstGeom prst="roundRect">
            <a:avLst>
              <a:gd name="adj" fmla="val 5754"/>
            </a:avLst>
          </a:prstGeom>
          <a:ln>
            <a:solidFill>
              <a:schemeClr val="bg1">
                <a:lumMod val="75000"/>
              </a:schemeClr>
            </a:solidFill>
          </a:ln>
        </p:spPr>
        <p:txBody>
          <a:bodyPr/>
          <a:lstStyle/>
          <a:p>
            <a:endParaRPr lang="en-US"/>
          </a:p>
        </p:txBody>
      </p:sp>
      <p:sp>
        <p:nvSpPr>
          <p:cNvPr id="8" name="Picture Placeholder 95">
            <a:extLst>
              <a:ext uri="{FF2B5EF4-FFF2-40B4-BE49-F238E27FC236}">
                <a16:creationId xmlns:a16="http://schemas.microsoft.com/office/drawing/2014/main" id="{2DE41E8A-58B0-AF59-CA5D-15B9ED94BCE5}"/>
              </a:ext>
            </a:extLst>
          </p:cNvPr>
          <p:cNvSpPr>
            <a:spLocks noGrp="1"/>
          </p:cNvSpPr>
          <p:nvPr>
            <p:ph type="pic" sz="quarter" idx="35"/>
          </p:nvPr>
        </p:nvSpPr>
        <p:spPr>
          <a:xfrm>
            <a:off x="7830841" y="1741471"/>
            <a:ext cx="728061" cy="753023"/>
          </a:xfrm>
          <a:prstGeom prst="roundRect">
            <a:avLst>
              <a:gd name="adj" fmla="val 5754"/>
            </a:avLst>
          </a:prstGeom>
          <a:ln>
            <a:solidFill>
              <a:schemeClr val="bg1">
                <a:lumMod val="75000"/>
              </a:schemeClr>
            </a:solidFill>
          </a:ln>
        </p:spPr>
        <p:txBody>
          <a:bodyPr/>
          <a:lstStyle/>
          <a:p>
            <a:endParaRPr lang="en-US"/>
          </a:p>
        </p:txBody>
      </p:sp>
      <p:sp>
        <p:nvSpPr>
          <p:cNvPr id="9" name="Picture Placeholder 95">
            <a:extLst>
              <a:ext uri="{FF2B5EF4-FFF2-40B4-BE49-F238E27FC236}">
                <a16:creationId xmlns:a16="http://schemas.microsoft.com/office/drawing/2014/main" id="{0D087C65-F5CA-994B-4DAF-749CE87ACAED}"/>
              </a:ext>
            </a:extLst>
          </p:cNvPr>
          <p:cNvSpPr>
            <a:spLocks noGrp="1"/>
          </p:cNvSpPr>
          <p:nvPr>
            <p:ph type="pic" sz="quarter" idx="36"/>
          </p:nvPr>
        </p:nvSpPr>
        <p:spPr>
          <a:xfrm>
            <a:off x="8873927" y="1741471"/>
            <a:ext cx="728061" cy="753023"/>
          </a:xfrm>
          <a:prstGeom prst="roundRect">
            <a:avLst>
              <a:gd name="adj" fmla="val 5754"/>
            </a:avLst>
          </a:prstGeom>
          <a:ln>
            <a:solidFill>
              <a:schemeClr val="bg1">
                <a:lumMod val="75000"/>
              </a:schemeClr>
            </a:solidFill>
          </a:ln>
        </p:spPr>
        <p:txBody>
          <a:bodyPr/>
          <a:lstStyle/>
          <a:p>
            <a:endParaRPr lang="en-US"/>
          </a:p>
        </p:txBody>
      </p:sp>
      <p:sp>
        <p:nvSpPr>
          <p:cNvPr id="10" name="Picture Placeholder 95">
            <a:extLst>
              <a:ext uri="{FF2B5EF4-FFF2-40B4-BE49-F238E27FC236}">
                <a16:creationId xmlns:a16="http://schemas.microsoft.com/office/drawing/2014/main" id="{B6123FDB-F71C-EF91-C830-03352198E1F5}"/>
              </a:ext>
            </a:extLst>
          </p:cNvPr>
          <p:cNvSpPr>
            <a:spLocks noGrp="1"/>
          </p:cNvSpPr>
          <p:nvPr>
            <p:ph type="pic" sz="quarter" idx="37"/>
          </p:nvPr>
        </p:nvSpPr>
        <p:spPr>
          <a:xfrm>
            <a:off x="9917013" y="1741471"/>
            <a:ext cx="728061" cy="753023"/>
          </a:xfrm>
          <a:prstGeom prst="roundRect">
            <a:avLst>
              <a:gd name="adj" fmla="val 5754"/>
            </a:avLst>
          </a:prstGeom>
          <a:ln>
            <a:solidFill>
              <a:schemeClr val="bg1">
                <a:lumMod val="75000"/>
              </a:schemeClr>
            </a:solidFill>
          </a:ln>
        </p:spPr>
        <p:txBody>
          <a:bodyPr/>
          <a:lstStyle/>
          <a:p>
            <a:endParaRPr lang="en-US"/>
          </a:p>
        </p:txBody>
      </p:sp>
      <p:sp>
        <p:nvSpPr>
          <p:cNvPr id="11" name="Picture Placeholder 95">
            <a:extLst>
              <a:ext uri="{FF2B5EF4-FFF2-40B4-BE49-F238E27FC236}">
                <a16:creationId xmlns:a16="http://schemas.microsoft.com/office/drawing/2014/main" id="{0B260704-1C61-FF5A-B826-F17A5371DAB3}"/>
              </a:ext>
            </a:extLst>
          </p:cNvPr>
          <p:cNvSpPr>
            <a:spLocks noGrp="1"/>
          </p:cNvSpPr>
          <p:nvPr>
            <p:ph type="pic" sz="quarter" idx="38"/>
          </p:nvPr>
        </p:nvSpPr>
        <p:spPr>
          <a:xfrm>
            <a:off x="10960100" y="1741471"/>
            <a:ext cx="728061" cy="753023"/>
          </a:xfrm>
          <a:prstGeom prst="roundRect">
            <a:avLst>
              <a:gd name="adj" fmla="val 5754"/>
            </a:avLst>
          </a:prstGeom>
          <a:ln>
            <a:solidFill>
              <a:schemeClr val="bg1">
                <a:lumMod val="75000"/>
              </a:schemeClr>
            </a:solidFill>
          </a:ln>
        </p:spPr>
        <p:txBody>
          <a:bodyPr/>
          <a:lstStyle/>
          <a:p>
            <a:endParaRPr lang="en-US"/>
          </a:p>
        </p:txBody>
      </p:sp>
      <p:sp>
        <p:nvSpPr>
          <p:cNvPr id="12" name="Picture Placeholder 95">
            <a:extLst>
              <a:ext uri="{FF2B5EF4-FFF2-40B4-BE49-F238E27FC236}">
                <a16:creationId xmlns:a16="http://schemas.microsoft.com/office/drawing/2014/main" id="{6A00BA4D-D794-DB3F-BAB2-C2376A2A621D}"/>
              </a:ext>
            </a:extLst>
          </p:cNvPr>
          <p:cNvSpPr>
            <a:spLocks noGrp="1"/>
          </p:cNvSpPr>
          <p:nvPr>
            <p:ph type="pic" sz="quarter" idx="39"/>
          </p:nvPr>
        </p:nvSpPr>
        <p:spPr>
          <a:xfrm>
            <a:off x="529239" y="2794000"/>
            <a:ext cx="728061" cy="753023"/>
          </a:xfrm>
          <a:prstGeom prst="roundRect">
            <a:avLst>
              <a:gd name="adj" fmla="val 5754"/>
            </a:avLst>
          </a:prstGeom>
          <a:ln>
            <a:solidFill>
              <a:schemeClr val="bg1">
                <a:lumMod val="75000"/>
              </a:schemeClr>
            </a:solidFill>
          </a:ln>
        </p:spPr>
        <p:txBody>
          <a:bodyPr/>
          <a:lstStyle/>
          <a:p>
            <a:endParaRPr lang="en-US"/>
          </a:p>
        </p:txBody>
      </p:sp>
      <p:sp>
        <p:nvSpPr>
          <p:cNvPr id="13" name="Picture Placeholder 95">
            <a:extLst>
              <a:ext uri="{FF2B5EF4-FFF2-40B4-BE49-F238E27FC236}">
                <a16:creationId xmlns:a16="http://schemas.microsoft.com/office/drawing/2014/main" id="{CEC4456B-C54B-917F-0163-D9EDC48B1E3A}"/>
              </a:ext>
            </a:extLst>
          </p:cNvPr>
          <p:cNvSpPr>
            <a:spLocks noGrp="1"/>
          </p:cNvSpPr>
          <p:nvPr>
            <p:ph type="pic" sz="quarter" idx="40"/>
          </p:nvPr>
        </p:nvSpPr>
        <p:spPr>
          <a:xfrm>
            <a:off x="1572325" y="2794000"/>
            <a:ext cx="728061" cy="753023"/>
          </a:xfrm>
          <a:prstGeom prst="roundRect">
            <a:avLst>
              <a:gd name="adj" fmla="val 5754"/>
            </a:avLst>
          </a:prstGeom>
          <a:ln>
            <a:solidFill>
              <a:schemeClr val="bg1">
                <a:lumMod val="75000"/>
              </a:schemeClr>
            </a:solidFill>
          </a:ln>
        </p:spPr>
        <p:txBody>
          <a:bodyPr/>
          <a:lstStyle/>
          <a:p>
            <a:endParaRPr lang="en-US"/>
          </a:p>
        </p:txBody>
      </p:sp>
      <p:sp>
        <p:nvSpPr>
          <p:cNvPr id="14" name="Picture Placeholder 95">
            <a:extLst>
              <a:ext uri="{FF2B5EF4-FFF2-40B4-BE49-F238E27FC236}">
                <a16:creationId xmlns:a16="http://schemas.microsoft.com/office/drawing/2014/main" id="{C535B8A7-0910-7B77-E2B3-9975C775F766}"/>
              </a:ext>
            </a:extLst>
          </p:cNvPr>
          <p:cNvSpPr>
            <a:spLocks noGrp="1"/>
          </p:cNvSpPr>
          <p:nvPr>
            <p:ph type="pic" sz="quarter" idx="41"/>
          </p:nvPr>
        </p:nvSpPr>
        <p:spPr>
          <a:xfrm>
            <a:off x="2615411" y="2794000"/>
            <a:ext cx="728061" cy="753023"/>
          </a:xfrm>
          <a:prstGeom prst="roundRect">
            <a:avLst>
              <a:gd name="adj" fmla="val 5754"/>
            </a:avLst>
          </a:prstGeom>
          <a:ln>
            <a:solidFill>
              <a:schemeClr val="bg1">
                <a:lumMod val="75000"/>
              </a:schemeClr>
            </a:solidFill>
          </a:ln>
        </p:spPr>
        <p:txBody>
          <a:bodyPr/>
          <a:lstStyle/>
          <a:p>
            <a:endParaRPr lang="en-US"/>
          </a:p>
        </p:txBody>
      </p:sp>
      <p:sp>
        <p:nvSpPr>
          <p:cNvPr id="15" name="Picture Placeholder 95">
            <a:extLst>
              <a:ext uri="{FF2B5EF4-FFF2-40B4-BE49-F238E27FC236}">
                <a16:creationId xmlns:a16="http://schemas.microsoft.com/office/drawing/2014/main" id="{A40528A9-E219-02CE-674B-52B58623EDD6}"/>
              </a:ext>
            </a:extLst>
          </p:cNvPr>
          <p:cNvSpPr>
            <a:spLocks noGrp="1"/>
          </p:cNvSpPr>
          <p:nvPr>
            <p:ph type="pic" sz="quarter" idx="42"/>
          </p:nvPr>
        </p:nvSpPr>
        <p:spPr>
          <a:xfrm>
            <a:off x="3658497" y="2794000"/>
            <a:ext cx="728061" cy="753023"/>
          </a:xfrm>
          <a:prstGeom prst="roundRect">
            <a:avLst>
              <a:gd name="adj" fmla="val 5754"/>
            </a:avLst>
          </a:prstGeom>
          <a:ln>
            <a:solidFill>
              <a:schemeClr val="bg1">
                <a:lumMod val="75000"/>
              </a:schemeClr>
            </a:solidFill>
          </a:ln>
        </p:spPr>
        <p:txBody>
          <a:bodyPr/>
          <a:lstStyle/>
          <a:p>
            <a:endParaRPr lang="en-US"/>
          </a:p>
        </p:txBody>
      </p:sp>
      <p:sp>
        <p:nvSpPr>
          <p:cNvPr id="16" name="Picture Placeholder 95">
            <a:extLst>
              <a:ext uri="{FF2B5EF4-FFF2-40B4-BE49-F238E27FC236}">
                <a16:creationId xmlns:a16="http://schemas.microsoft.com/office/drawing/2014/main" id="{C4E3AF78-DFE4-D400-16A9-EB5E119F83A9}"/>
              </a:ext>
            </a:extLst>
          </p:cNvPr>
          <p:cNvSpPr>
            <a:spLocks noGrp="1"/>
          </p:cNvSpPr>
          <p:nvPr>
            <p:ph type="pic" sz="quarter" idx="43"/>
          </p:nvPr>
        </p:nvSpPr>
        <p:spPr>
          <a:xfrm>
            <a:off x="4701583" y="2794000"/>
            <a:ext cx="728061" cy="753023"/>
          </a:xfrm>
          <a:prstGeom prst="roundRect">
            <a:avLst>
              <a:gd name="adj" fmla="val 5754"/>
            </a:avLst>
          </a:prstGeom>
          <a:ln>
            <a:solidFill>
              <a:schemeClr val="bg1">
                <a:lumMod val="75000"/>
              </a:schemeClr>
            </a:solidFill>
          </a:ln>
        </p:spPr>
        <p:txBody>
          <a:bodyPr/>
          <a:lstStyle/>
          <a:p>
            <a:endParaRPr lang="en-US"/>
          </a:p>
        </p:txBody>
      </p:sp>
      <p:sp>
        <p:nvSpPr>
          <p:cNvPr id="17" name="Picture Placeholder 95">
            <a:extLst>
              <a:ext uri="{FF2B5EF4-FFF2-40B4-BE49-F238E27FC236}">
                <a16:creationId xmlns:a16="http://schemas.microsoft.com/office/drawing/2014/main" id="{9A4F7574-692F-E3BC-9C58-6063DF1C92D1}"/>
              </a:ext>
            </a:extLst>
          </p:cNvPr>
          <p:cNvSpPr>
            <a:spLocks noGrp="1"/>
          </p:cNvSpPr>
          <p:nvPr>
            <p:ph type="pic" sz="quarter" idx="44"/>
          </p:nvPr>
        </p:nvSpPr>
        <p:spPr>
          <a:xfrm>
            <a:off x="5744669" y="2794000"/>
            <a:ext cx="728061" cy="753023"/>
          </a:xfrm>
          <a:prstGeom prst="roundRect">
            <a:avLst>
              <a:gd name="adj" fmla="val 5754"/>
            </a:avLst>
          </a:prstGeom>
          <a:ln>
            <a:solidFill>
              <a:schemeClr val="bg1">
                <a:lumMod val="75000"/>
              </a:schemeClr>
            </a:solidFill>
          </a:ln>
        </p:spPr>
        <p:txBody>
          <a:bodyPr/>
          <a:lstStyle/>
          <a:p>
            <a:endParaRPr lang="en-US"/>
          </a:p>
        </p:txBody>
      </p:sp>
      <p:sp>
        <p:nvSpPr>
          <p:cNvPr id="18" name="Picture Placeholder 95">
            <a:extLst>
              <a:ext uri="{FF2B5EF4-FFF2-40B4-BE49-F238E27FC236}">
                <a16:creationId xmlns:a16="http://schemas.microsoft.com/office/drawing/2014/main" id="{0E202377-86B9-CA19-D9E8-CE2A1F6F631F}"/>
              </a:ext>
            </a:extLst>
          </p:cNvPr>
          <p:cNvSpPr>
            <a:spLocks noGrp="1"/>
          </p:cNvSpPr>
          <p:nvPr>
            <p:ph type="pic" sz="quarter" idx="45"/>
          </p:nvPr>
        </p:nvSpPr>
        <p:spPr>
          <a:xfrm>
            <a:off x="6787755" y="2794000"/>
            <a:ext cx="728061" cy="753023"/>
          </a:xfrm>
          <a:prstGeom prst="roundRect">
            <a:avLst>
              <a:gd name="adj" fmla="val 5754"/>
            </a:avLst>
          </a:prstGeom>
          <a:ln>
            <a:solidFill>
              <a:schemeClr val="bg1">
                <a:lumMod val="75000"/>
              </a:schemeClr>
            </a:solidFill>
          </a:ln>
        </p:spPr>
        <p:txBody>
          <a:bodyPr/>
          <a:lstStyle/>
          <a:p>
            <a:endParaRPr lang="en-US"/>
          </a:p>
        </p:txBody>
      </p:sp>
      <p:sp>
        <p:nvSpPr>
          <p:cNvPr id="19" name="Picture Placeholder 95">
            <a:extLst>
              <a:ext uri="{FF2B5EF4-FFF2-40B4-BE49-F238E27FC236}">
                <a16:creationId xmlns:a16="http://schemas.microsoft.com/office/drawing/2014/main" id="{8C9E9394-CB24-6B0E-AFC9-011D4343E523}"/>
              </a:ext>
            </a:extLst>
          </p:cNvPr>
          <p:cNvSpPr>
            <a:spLocks noGrp="1"/>
          </p:cNvSpPr>
          <p:nvPr>
            <p:ph type="pic" sz="quarter" idx="46"/>
          </p:nvPr>
        </p:nvSpPr>
        <p:spPr>
          <a:xfrm>
            <a:off x="7830841" y="2794000"/>
            <a:ext cx="728061" cy="753023"/>
          </a:xfrm>
          <a:prstGeom prst="roundRect">
            <a:avLst>
              <a:gd name="adj" fmla="val 5754"/>
            </a:avLst>
          </a:prstGeom>
          <a:ln>
            <a:solidFill>
              <a:schemeClr val="bg1">
                <a:lumMod val="75000"/>
              </a:schemeClr>
            </a:solidFill>
          </a:ln>
        </p:spPr>
        <p:txBody>
          <a:bodyPr/>
          <a:lstStyle/>
          <a:p>
            <a:endParaRPr lang="en-US"/>
          </a:p>
        </p:txBody>
      </p:sp>
      <p:sp>
        <p:nvSpPr>
          <p:cNvPr id="20" name="Picture Placeholder 95">
            <a:extLst>
              <a:ext uri="{FF2B5EF4-FFF2-40B4-BE49-F238E27FC236}">
                <a16:creationId xmlns:a16="http://schemas.microsoft.com/office/drawing/2014/main" id="{692CF559-4CAB-4C5A-79FE-719077399252}"/>
              </a:ext>
            </a:extLst>
          </p:cNvPr>
          <p:cNvSpPr>
            <a:spLocks noGrp="1"/>
          </p:cNvSpPr>
          <p:nvPr>
            <p:ph type="pic" sz="quarter" idx="47"/>
          </p:nvPr>
        </p:nvSpPr>
        <p:spPr>
          <a:xfrm>
            <a:off x="8873927" y="2794000"/>
            <a:ext cx="728061" cy="753023"/>
          </a:xfrm>
          <a:prstGeom prst="roundRect">
            <a:avLst>
              <a:gd name="adj" fmla="val 5754"/>
            </a:avLst>
          </a:prstGeom>
          <a:ln>
            <a:solidFill>
              <a:schemeClr val="bg1">
                <a:lumMod val="75000"/>
              </a:schemeClr>
            </a:solidFill>
          </a:ln>
        </p:spPr>
        <p:txBody>
          <a:bodyPr/>
          <a:lstStyle/>
          <a:p>
            <a:endParaRPr lang="en-US"/>
          </a:p>
        </p:txBody>
      </p:sp>
      <p:sp>
        <p:nvSpPr>
          <p:cNvPr id="21" name="Picture Placeholder 95">
            <a:extLst>
              <a:ext uri="{FF2B5EF4-FFF2-40B4-BE49-F238E27FC236}">
                <a16:creationId xmlns:a16="http://schemas.microsoft.com/office/drawing/2014/main" id="{026B0739-3A05-E8D0-E367-D1637607CEDB}"/>
              </a:ext>
            </a:extLst>
          </p:cNvPr>
          <p:cNvSpPr>
            <a:spLocks noGrp="1"/>
          </p:cNvSpPr>
          <p:nvPr>
            <p:ph type="pic" sz="quarter" idx="48"/>
          </p:nvPr>
        </p:nvSpPr>
        <p:spPr>
          <a:xfrm>
            <a:off x="9917013" y="2794000"/>
            <a:ext cx="728061" cy="753023"/>
          </a:xfrm>
          <a:prstGeom prst="roundRect">
            <a:avLst>
              <a:gd name="adj" fmla="val 5754"/>
            </a:avLst>
          </a:prstGeom>
          <a:ln>
            <a:solidFill>
              <a:schemeClr val="bg1">
                <a:lumMod val="75000"/>
              </a:schemeClr>
            </a:solidFill>
          </a:ln>
        </p:spPr>
        <p:txBody>
          <a:bodyPr/>
          <a:lstStyle/>
          <a:p>
            <a:endParaRPr lang="en-US"/>
          </a:p>
        </p:txBody>
      </p:sp>
      <p:sp>
        <p:nvSpPr>
          <p:cNvPr id="22" name="Picture Placeholder 95">
            <a:extLst>
              <a:ext uri="{FF2B5EF4-FFF2-40B4-BE49-F238E27FC236}">
                <a16:creationId xmlns:a16="http://schemas.microsoft.com/office/drawing/2014/main" id="{2D22118C-3B9A-0498-5699-0C11EE8F9F38}"/>
              </a:ext>
            </a:extLst>
          </p:cNvPr>
          <p:cNvSpPr>
            <a:spLocks noGrp="1"/>
          </p:cNvSpPr>
          <p:nvPr>
            <p:ph type="pic" sz="quarter" idx="49"/>
          </p:nvPr>
        </p:nvSpPr>
        <p:spPr>
          <a:xfrm>
            <a:off x="10960100" y="2794000"/>
            <a:ext cx="728061" cy="753023"/>
          </a:xfrm>
          <a:prstGeom prst="roundRect">
            <a:avLst>
              <a:gd name="adj" fmla="val 5754"/>
            </a:avLst>
          </a:prstGeom>
          <a:ln>
            <a:solidFill>
              <a:schemeClr val="bg1">
                <a:lumMod val="75000"/>
              </a:schemeClr>
            </a:solidFill>
          </a:ln>
        </p:spPr>
        <p:txBody>
          <a:bodyPr/>
          <a:lstStyle/>
          <a:p>
            <a:endParaRPr lang="en-US"/>
          </a:p>
        </p:txBody>
      </p:sp>
      <p:sp>
        <p:nvSpPr>
          <p:cNvPr id="23" name="Picture Placeholder 95">
            <a:extLst>
              <a:ext uri="{FF2B5EF4-FFF2-40B4-BE49-F238E27FC236}">
                <a16:creationId xmlns:a16="http://schemas.microsoft.com/office/drawing/2014/main" id="{617CB4C9-3523-016C-F1C3-E6DC69AEA773}"/>
              </a:ext>
            </a:extLst>
          </p:cNvPr>
          <p:cNvSpPr>
            <a:spLocks noGrp="1"/>
          </p:cNvSpPr>
          <p:nvPr>
            <p:ph type="pic" sz="quarter" idx="50"/>
          </p:nvPr>
        </p:nvSpPr>
        <p:spPr>
          <a:xfrm>
            <a:off x="529239" y="3822700"/>
            <a:ext cx="728061" cy="753023"/>
          </a:xfrm>
          <a:prstGeom prst="roundRect">
            <a:avLst>
              <a:gd name="adj" fmla="val 5754"/>
            </a:avLst>
          </a:prstGeom>
          <a:ln>
            <a:solidFill>
              <a:schemeClr val="bg1">
                <a:lumMod val="75000"/>
              </a:schemeClr>
            </a:solidFill>
          </a:ln>
        </p:spPr>
        <p:txBody>
          <a:bodyPr/>
          <a:lstStyle/>
          <a:p>
            <a:endParaRPr lang="en-US"/>
          </a:p>
        </p:txBody>
      </p:sp>
      <p:sp>
        <p:nvSpPr>
          <p:cNvPr id="24" name="Picture Placeholder 95">
            <a:extLst>
              <a:ext uri="{FF2B5EF4-FFF2-40B4-BE49-F238E27FC236}">
                <a16:creationId xmlns:a16="http://schemas.microsoft.com/office/drawing/2014/main" id="{31A344C0-D749-EDCC-A535-59F1D3692665}"/>
              </a:ext>
            </a:extLst>
          </p:cNvPr>
          <p:cNvSpPr>
            <a:spLocks noGrp="1"/>
          </p:cNvSpPr>
          <p:nvPr>
            <p:ph type="pic" sz="quarter" idx="51"/>
          </p:nvPr>
        </p:nvSpPr>
        <p:spPr>
          <a:xfrm>
            <a:off x="1572325" y="3822700"/>
            <a:ext cx="728061" cy="753023"/>
          </a:xfrm>
          <a:prstGeom prst="roundRect">
            <a:avLst>
              <a:gd name="adj" fmla="val 5754"/>
            </a:avLst>
          </a:prstGeom>
          <a:ln>
            <a:solidFill>
              <a:schemeClr val="bg1">
                <a:lumMod val="75000"/>
              </a:schemeClr>
            </a:solidFill>
          </a:ln>
        </p:spPr>
        <p:txBody>
          <a:bodyPr/>
          <a:lstStyle/>
          <a:p>
            <a:endParaRPr lang="en-US"/>
          </a:p>
        </p:txBody>
      </p:sp>
      <p:sp>
        <p:nvSpPr>
          <p:cNvPr id="25" name="Picture Placeholder 95">
            <a:extLst>
              <a:ext uri="{FF2B5EF4-FFF2-40B4-BE49-F238E27FC236}">
                <a16:creationId xmlns:a16="http://schemas.microsoft.com/office/drawing/2014/main" id="{86D53637-C37F-7BB1-F863-692DCEC4AB5B}"/>
              </a:ext>
            </a:extLst>
          </p:cNvPr>
          <p:cNvSpPr>
            <a:spLocks noGrp="1"/>
          </p:cNvSpPr>
          <p:nvPr>
            <p:ph type="pic" sz="quarter" idx="52"/>
          </p:nvPr>
        </p:nvSpPr>
        <p:spPr>
          <a:xfrm>
            <a:off x="2615411" y="3822700"/>
            <a:ext cx="728061" cy="753023"/>
          </a:xfrm>
          <a:prstGeom prst="roundRect">
            <a:avLst>
              <a:gd name="adj" fmla="val 5754"/>
            </a:avLst>
          </a:prstGeom>
          <a:ln>
            <a:solidFill>
              <a:schemeClr val="bg1">
                <a:lumMod val="75000"/>
              </a:schemeClr>
            </a:solidFill>
          </a:ln>
        </p:spPr>
        <p:txBody>
          <a:bodyPr/>
          <a:lstStyle/>
          <a:p>
            <a:endParaRPr lang="en-US"/>
          </a:p>
        </p:txBody>
      </p:sp>
      <p:sp>
        <p:nvSpPr>
          <p:cNvPr id="26" name="Picture Placeholder 95">
            <a:extLst>
              <a:ext uri="{FF2B5EF4-FFF2-40B4-BE49-F238E27FC236}">
                <a16:creationId xmlns:a16="http://schemas.microsoft.com/office/drawing/2014/main" id="{EA09FC10-4C92-3220-40FD-39978BDF679C}"/>
              </a:ext>
            </a:extLst>
          </p:cNvPr>
          <p:cNvSpPr>
            <a:spLocks noGrp="1"/>
          </p:cNvSpPr>
          <p:nvPr>
            <p:ph type="pic" sz="quarter" idx="53"/>
          </p:nvPr>
        </p:nvSpPr>
        <p:spPr>
          <a:xfrm>
            <a:off x="3658497" y="3822700"/>
            <a:ext cx="728061" cy="753023"/>
          </a:xfrm>
          <a:prstGeom prst="roundRect">
            <a:avLst>
              <a:gd name="adj" fmla="val 5754"/>
            </a:avLst>
          </a:prstGeom>
          <a:ln>
            <a:solidFill>
              <a:schemeClr val="bg1">
                <a:lumMod val="75000"/>
              </a:schemeClr>
            </a:solidFill>
          </a:ln>
        </p:spPr>
        <p:txBody>
          <a:bodyPr/>
          <a:lstStyle/>
          <a:p>
            <a:endParaRPr lang="en-US"/>
          </a:p>
        </p:txBody>
      </p:sp>
      <p:sp>
        <p:nvSpPr>
          <p:cNvPr id="27" name="Picture Placeholder 95">
            <a:extLst>
              <a:ext uri="{FF2B5EF4-FFF2-40B4-BE49-F238E27FC236}">
                <a16:creationId xmlns:a16="http://schemas.microsoft.com/office/drawing/2014/main" id="{A6D4F5DB-58B5-BC55-A007-3FAF60A5D930}"/>
              </a:ext>
            </a:extLst>
          </p:cNvPr>
          <p:cNvSpPr>
            <a:spLocks noGrp="1"/>
          </p:cNvSpPr>
          <p:nvPr>
            <p:ph type="pic" sz="quarter" idx="54"/>
          </p:nvPr>
        </p:nvSpPr>
        <p:spPr>
          <a:xfrm>
            <a:off x="4701583" y="3822700"/>
            <a:ext cx="728061" cy="753023"/>
          </a:xfrm>
          <a:prstGeom prst="roundRect">
            <a:avLst>
              <a:gd name="adj" fmla="val 5754"/>
            </a:avLst>
          </a:prstGeom>
          <a:ln>
            <a:solidFill>
              <a:schemeClr val="bg1">
                <a:lumMod val="75000"/>
              </a:schemeClr>
            </a:solidFill>
          </a:ln>
        </p:spPr>
        <p:txBody>
          <a:bodyPr/>
          <a:lstStyle/>
          <a:p>
            <a:endParaRPr lang="en-US"/>
          </a:p>
        </p:txBody>
      </p:sp>
      <p:sp>
        <p:nvSpPr>
          <p:cNvPr id="28" name="Picture Placeholder 95">
            <a:extLst>
              <a:ext uri="{FF2B5EF4-FFF2-40B4-BE49-F238E27FC236}">
                <a16:creationId xmlns:a16="http://schemas.microsoft.com/office/drawing/2014/main" id="{D4052838-72BF-9FEA-6976-1FE254F3C45E}"/>
              </a:ext>
            </a:extLst>
          </p:cNvPr>
          <p:cNvSpPr>
            <a:spLocks noGrp="1"/>
          </p:cNvSpPr>
          <p:nvPr>
            <p:ph type="pic" sz="quarter" idx="55"/>
          </p:nvPr>
        </p:nvSpPr>
        <p:spPr>
          <a:xfrm>
            <a:off x="5744669" y="3822700"/>
            <a:ext cx="728061" cy="753023"/>
          </a:xfrm>
          <a:prstGeom prst="roundRect">
            <a:avLst>
              <a:gd name="adj" fmla="val 5754"/>
            </a:avLst>
          </a:prstGeom>
          <a:ln>
            <a:solidFill>
              <a:schemeClr val="bg1">
                <a:lumMod val="75000"/>
              </a:schemeClr>
            </a:solidFill>
          </a:ln>
        </p:spPr>
        <p:txBody>
          <a:bodyPr/>
          <a:lstStyle/>
          <a:p>
            <a:endParaRPr lang="en-US"/>
          </a:p>
        </p:txBody>
      </p:sp>
      <p:sp>
        <p:nvSpPr>
          <p:cNvPr id="29" name="Picture Placeholder 95">
            <a:extLst>
              <a:ext uri="{FF2B5EF4-FFF2-40B4-BE49-F238E27FC236}">
                <a16:creationId xmlns:a16="http://schemas.microsoft.com/office/drawing/2014/main" id="{8469A053-B1EC-28B2-C153-3EC06E95FC8E}"/>
              </a:ext>
            </a:extLst>
          </p:cNvPr>
          <p:cNvSpPr>
            <a:spLocks noGrp="1"/>
          </p:cNvSpPr>
          <p:nvPr>
            <p:ph type="pic" sz="quarter" idx="56"/>
          </p:nvPr>
        </p:nvSpPr>
        <p:spPr>
          <a:xfrm>
            <a:off x="6787755" y="3822700"/>
            <a:ext cx="728061" cy="753023"/>
          </a:xfrm>
          <a:prstGeom prst="roundRect">
            <a:avLst>
              <a:gd name="adj" fmla="val 5754"/>
            </a:avLst>
          </a:prstGeom>
          <a:ln>
            <a:solidFill>
              <a:schemeClr val="bg1">
                <a:lumMod val="75000"/>
              </a:schemeClr>
            </a:solidFill>
          </a:ln>
        </p:spPr>
        <p:txBody>
          <a:bodyPr/>
          <a:lstStyle/>
          <a:p>
            <a:endParaRPr lang="en-US"/>
          </a:p>
        </p:txBody>
      </p:sp>
      <p:sp>
        <p:nvSpPr>
          <p:cNvPr id="30" name="Picture Placeholder 95">
            <a:extLst>
              <a:ext uri="{FF2B5EF4-FFF2-40B4-BE49-F238E27FC236}">
                <a16:creationId xmlns:a16="http://schemas.microsoft.com/office/drawing/2014/main" id="{66AA9287-3F9E-AD27-CA66-D4B8991883B2}"/>
              </a:ext>
            </a:extLst>
          </p:cNvPr>
          <p:cNvSpPr>
            <a:spLocks noGrp="1"/>
          </p:cNvSpPr>
          <p:nvPr>
            <p:ph type="pic" sz="quarter" idx="57"/>
          </p:nvPr>
        </p:nvSpPr>
        <p:spPr>
          <a:xfrm>
            <a:off x="7830841" y="3822700"/>
            <a:ext cx="728061" cy="753023"/>
          </a:xfrm>
          <a:prstGeom prst="roundRect">
            <a:avLst>
              <a:gd name="adj" fmla="val 5754"/>
            </a:avLst>
          </a:prstGeom>
          <a:ln>
            <a:solidFill>
              <a:schemeClr val="bg1">
                <a:lumMod val="75000"/>
              </a:schemeClr>
            </a:solidFill>
          </a:ln>
        </p:spPr>
        <p:txBody>
          <a:bodyPr/>
          <a:lstStyle/>
          <a:p>
            <a:endParaRPr lang="en-US"/>
          </a:p>
        </p:txBody>
      </p:sp>
      <p:sp>
        <p:nvSpPr>
          <p:cNvPr id="31" name="Picture Placeholder 95">
            <a:extLst>
              <a:ext uri="{FF2B5EF4-FFF2-40B4-BE49-F238E27FC236}">
                <a16:creationId xmlns:a16="http://schemas.microsoft.com/office/drawing/2014/main" id="{0CDC6896-66AE-EDF1-011D-0E6B1EB06230}"/>
              </a:ext>
            </a:extLst>
          </p:cNvPr>
          <p:cNvSpPr>
            <a:spLocks noGrp="1"/>
          </p:cNvSpPr>
          <p:nvPr>
            <p:ph type="pic" sz="quarter" idx="58"/>
          </p:nvPr>
        </p:nvSpPr>
        <p:spPr>
          <a:xfrm>
            <a:off x="8873927" y="3822700"/>
            <a:ext cx="728061" cy="753023"/>
          </a:xfrm>
          <a:prstGeom prst="roundRect">
            <a:avLst>
              <a:gd name="adj" fmla="val 5754"/>
            </a:avLst>
          </a:prstGeom>
          <a:ln>
            <a:solidFill>
              <a:schemeClr val="bg1">
                <a:lumMod val="75000"/>
              </a:schemeClr>
            </a:solidFill>
          </a:ln>
        </p:spPr>
        <p:txBody>
          <a:bodyPr/>
          <a:lstStyle/>
          <a:p>
            <a:endParaRPr lang="en-US"/>
          </a:p>
        </p:txBody>
      </p:sp>
      <p:sp>
        <p:nvSpPr>
          <p:cNvPr id="32" name="Picture Placeholder 95">
            <a:extLst>
              <a:ext uri="{FF2B5EF4-FFF2-40B4-BE49-F238E27FC236}">
                <a16:creationId xmlns:a16="http://schemas.microsoft.com/office/drawing/2014/main" id="{1E47F967-B02F-A591-095F-579B6A2200D8}"/>
              </a:ext>
            </a:extLst>
          </p:cNvPr>
          <p:cNvSpPr>
            <a:spLocks noGrp="1"/>
          </p:cNvSpPr>
          <p:nvPr>
            <p:ph type="pic" sz="quarter" idx="59"/>
          </p:nvPr>
        </p:nvSpPr>
        <p:spPr>
          <a:xfrm>
            <a:off x="9917013" y="3822700"/>
            <a:ext cx="728061" cy="753023"/>
          </a:xfrm>
          <a:prstGeom prst="roundRect">
            <a:avLst>
              <a:gd name="adj" fmla="val 5754"/>
            </a:avLst>
          </a:prstGeom>
          <a:ln>
            <a:solidFill>
              <a:schemeClr val="bg1">
                <a:lumMod val="75000"/>
              </a:schemeClr>
            </a:solidFill>
          </a:ln>
        </p:spPr>
        <p:txBody>
          <a:bodyPr/>
          <a:lstStyle/>
          <a:p>
            <a:endParaRPr lang="en-US"/>
          </a:p>
        </p:txBody>
      </p:sp>
      <p:sp>
        <p:nvSpPr>
          <p:cNvPr id="33" name="Picture Placeholder 95">
            <a:extLst>
              <a:ext uri="{FF2B5EF4-FFF2-40B4-BE49-F238E27FC236}">
                <a16:creationId xmlns:a16="http://schemas.microsoft.com/office/drawing/2014/main" id="{B331E8A9-1358-1231-D09D-9A929788D7F4}"/>
              </a:ext>
            </a:extLst>
          </p:cNvPr>
          <p:cNvSpPr>
            <a:spLocks noGrp="1"/>
          </p:cNvSpPr>
          <p:nvPr>
            <p:ph type="pic" sz="quarter" idx="60"/>
          </p:nvPr>
        </p:nvSpPr>
        <p:spPr>
          <a:xfrm>
            <a:off x="10960100" y="3822700"/>
            <a:ext cx="728061" cy="753023"/>
          </a:xfrm>
          <a:prstGeom prst="roundRect">
            <a:avLst>
              <a:gd name="adj" fmla="val 5754"/>
            </a:avLst>
          </a:prstGeom>
          <a:ln>
            <a:solidFill>
              <a:schemeClr val="bg1">
                <a:lumMod val="75000"/>
              </a:schemeClr>
            </a:solidFill>
          </a:ln>
        </p:spPr>
        <p:txBody>
          <a:bodyPr/>
          <a:lstStyle/>
          <a:p>
            <a:endParaRPr lang="en-US"/>
          </a:p>
        </p:txBody>
      </p:sp>
      <p:sp>
        <p:nvSpPr>
          <p:cNvPr id="34" name="Picture Placeholder 95">
            <a:extLst>
              <a:ext uri="{FF2B5EF4-FFF2-40B4-BE49-F238E27FC236}">
                <a16:creationId xmlns:a16="http://schemas.microsoft.com/office/drawing/2014/main" id="{F87793C8-313C-183E-C0AD-18BACC7F135D}"/>
              </a:ext>
            </a:extLst>
          </p:cNvPr>
          <p:cNvSpPr>
            <a:spLocks noGrp="1"/>
          </p:cNvSpPr>
          <p:nvPr>
            <p:ph type="pic" sz="quarter" idx="61"/>
          </p:nvPr>
        </p:nvSpPr>
        <p:spPr>
          <a:xfrm>
            <a:off x="529239" y="4889500"/>
            <a:ext cx="728061" cy="753023"/>
          </a:xfrm>
          <a:prstGeom prst="roundRect">
            <a:avLst>
              <a:gd name="adj" fmla="val 5754"/>
            </a:avLst>
          </a:prstGeom>
          <a:ln>
            <a:solidFill>
              <a:schemeClr val="bg1">
                <a:lumMod val="75000"/>
              </a:schemeClr>
            </a:solidFill>
          </a:ln>
        </p:spPr>
        <p:txBody>
          <a:bodyPr/>
          <a:lstStyle/>
          <a:p>
            <a:endParaRPr lang="en-US"/>
          </a:p>
        </p:txBody>
      </p:sp>
      <p:sp>
        <p:nvSpPr>
          <p:cNvPr id="35" name="Picture Placeholder 95">
            <a:extLst>
              <a:ext uri="{FF2B5EF4-FFF2-40B4-BE49-F238E27FC236}">
                <a16:creationId xmlns:a16="http://schemas.microsoft.com/office/drawing/2014/main" id="{B0D0C962-BEA0-BA29-19DB-0487F54106F2}"/>
              </a:ext>
            </a:extLst>
          </p:cNvPr>
          <p:cNvSpPr>
            <a:spLocks noGrp="1"/>
          </p:cNvSpPr>
          <p:nvPr>
            <p:ph type="pic" sz="quarter" idx="62"/>
          </p:nvPr>
        </p:nvSpPr>
        <p:spPr>
          <a:xfrm>
            <a:off x="1572325" y="4889500"/>
            <a:ext cx="728061" cy="753023"/>
          </a:xfrm>
          <a:prstGeom prst="roundRect">
            <a:avLst>
              <a:gd name="adj" fmla="val 5754"/>
            </a:avLst>
          </a:prstGeom>
          <a:ln>
            <a:solidFill>
              <a:schemeClr val="bg1">
                <a:lumMod val="75000"/>
              </a:schemeClr>
            </a:solidFill>
          </a:ln>
        </p:spPr>
        <p:txBody>
          <a:bodyPr/>
          <a:lstStyle/>
          <a:p>
            <a:endParaRPr lang="en-US"/>
          </a:p>
        </p:txBody>
      </p:sp>
      <p:sp>
        <p:nvSpPr>
          <p:cNvPr id="36" name="Picture Placeholder 95">
            <a:extLst>
              <a:ext uri="{FF2B5EF4-FFF2-40B4-BE49-F238E27FC236}">
                <a16:creationId xmlns:a16="http://schemas.microsoft.com/office/drawing/2014/main" id="{0A9733AE-91FF-81AD-6544-0D7795BB9E23}"/>
              </a:ext>
            </a:extLst>
          </p:cNvPr>
          <p:cNvSpPr>
            <a:spLocks noGrp="1"/>
          </p:cNvSpPr>
          <p:nvPr>
            <p:ph type="pic" sz="quarter" idx="63"/>
          </p:nvPr>
        </p:nvSpPr>
        <p:spPr>
          <a:xfrm>
            <a:off x="2615411" y="4889500"/>
            <a:ext cx="728061" cy="753023"/>
          </a:xfrm>
          <a:prstGeom prst="roundRect">
            <a:avLst>
              <a:gd name="adj" fmla="val 5754"/>
            </a:avLst>
          </a:prstGeom>
          <a:ln>
            <a:solidFill>
              <a:schemeClr val="bg1">
                <a:lumMod val="75000"/>
              </a:schemeClr>
            </a:solidFill>
          </a:ln>
        </p:spPr>
        <p:txBody>
          <a:bodyPr/>
          <a:lstStyle/>
          <a:p>
            <a:endParaRPr lang="en-US"/>
          </a:p>
        </p:txBody>
      </p:sp>
      <p:sp>
        <p:nvSpPr>
          <p:cNvPr id="37" name="Picture Placeholder 95">
            <a:extLst>
              <a:ext uri="{FF2B5EF4-FFF2-40B4-BE49-F238E27FC236}">
                <a16:creationId xmlns:a16="http://schemas.microsoft.com/office/drawing/2014/main" id="{8BEB90ED-2C8C-1DB4-BB90-DB726C38BF4B}"/>
              </a:ext>
            </a:extLst>
          </p:cNvPr>
          <p:cNvSpPr>
            <a:spLocks noGrp="1"/>
          </p:cNvSpPr>
          <p:nvPr>
            <p:ph type="pic" sz="quarter" idx="64"/>
          </p:nvPr>
        </p:nvSpPr>
        <p:spPr>
          <a:xfrm>
            <a:off x="3658497" y="4889500"/>
            <a:ext cx="728061" cy="753023"/>
          </a:xfrm>
          <a:prstGeom prst="roundRect">
            <a:avLst>
              <a:gd name="adj" fmla="val 5754"/>
            </a:avLst>
          </a:prstGeom>
          <a:ln>
            <a:solidFill>
              <a:schemeClr val="bg1">
                <a:lumMod val="75000"/>
              </a:schemeClr>
            </a:solidFill>
          </a:ln>
        </p:spPr>
        <p:txBody>
          <a:bodyPr/>
          <a:lstStyle/>
          <a:p>
            <a:endParaRPr lang="en-US"/>
          </a:p>
        </p:txBody>
      </p:sp>
      <p:sp>
        <p:nvSpPr>
          <p:cNvPr id="38" name="Picture Placeholder 95">
            <a:extLst>
              <a:ext uri="{FF2B5EF4-FFF2-40B4-BE49-F238E27FC236}">
                <a16:creationId xmlns:a16="http://schemas.microsoft.com/office/drawing/2014/main" id="{467F0112-29A9-3E94-4DDF-6F5340B111B5}"/>
              </a:ext>
            </a:extLst>
          </p:cNvPr>
          <p:cNvSpPr>
            <a:spLocks noGrp="1"/>
          </p:cNvSpPr>
          <p:nvPr>
            <p:ph type="pic" sz="quarter" idx="65"/>
          </p:nvPr>
        </p:nvSpPr>
        <p:spPr>
          <a:xfrm>
            <a:off x="4701583" y="4889500"/>
            <a:ext cx="728061" cy="753023"/>
          </a:xfrm>
          <a:prstGeom prst="roundRect">
            <a:avLst>
              <a:gd name="adj" fmla="val 5754"/>
            </a:avLst>
          </a:prstGeom>
          <a:ln>
            <a:solidFill>
              <a:schemeClr val="bg1">
                <a:lumMod val="75000"/>
              </a:schemeClr>
            </a:solidFill>
          </a:ln>
        </p:spPr>
        <p:txBody>
          <a:bodyPr/>
          <a:lstStyle/>
          <a:p>
            <a:endParaRPr lang="en-US"/>
          </a:p>
        </p:txBody>
      </p:sp>
      <p:sp>
        <p:nvSpPr>
          <p:cNvPr id="39" name="Picture Placeholder 95">
            <a:extLst>
              <a:ext uri="{FF2B5EF4-FFF2-40B4-BE49-F238E27FC236}">
                <a16:creationId xmlns:a16="http://schemas.microsoft.com/office/drawing/2014/main" id="{D9491868-969F-8292-49E8-82F7D496F00A}"/>
              </a:ext>
            </a:extLst>
          </p:cNvPr>
          <p:cNvSpPr>
            <a:spLocks noGrp="1"/>
          </p:cNvSpPr>
          <p:nvPr>
            <p:ph type="pic" sz="quarter" idx="66"/>
          </p:nvPr>
        </p:nvSpPr>
        <p:spPr>
          <a:xfrm>
            <a:off x="5744669" y="4889500"/>
            <a:ext cx="728061" cy="753023"/>
          </a:xfrm>
          <a:prstGeom prst="roundRect">
            <a:avLst>
              <a:gd name="adj" fmla="val 5754"/>
            </a:avLst>
          </a:prstGeom>
          <a:ln>
            <a:solidFill>
              <a:schemeClr val="bg1">
                <a:lumMod val="75000"/>
              </a:schemeClr>
            </a:solidFill>
          </a:ln>
        </p:spPr>
        <p:txBody>
          <a:bodyPr/>
          <a:lstStyle/>
          <a:p>
            <a:endParaRPr lang="en-US"/>
          </a:p>
        </p:txBody>
      </p:sp>
      <p:sp>
        <p:nvSpPr>
          <p:cNvPr id="40" name="Picture Placeholder 95">
            <a:extLst>
              <a:ext uri="{FF2B5EF4-FFF2-40B4-BE49-F238E27FC236}">
                <a16:creationId xmlns:a16="http://schemas.microsoft.com/office/drawing/2014/main" id="{BA84993E-2DC8-E80D-C5CE-68098E2C1F60}"/>
              </a:ext>
            </a:extLst>
          </p:cNvPr>
          <p:cNvSpPr>
            <a:spLocks noGrp="1"/>
          </p:cNvSpPr>
          <p:nvPr>
            <p:ph type="pic" sz="quarter" idx="67"/>
          </p:nvPr>
        </p:nvSpPr>
        <p:spPr>
          <a:xfrm>
            <a:off x="6787755" y="4889500"/>
            <a:ext cx="728061" cy="753023"/>
          </a:xfrm>
          <a:prstGeom prst="roundRect">
            <a:avLst>
              <a:gd name="adj" fmla="val 5754"/>
            </a:avLst>
          </a:prstGeom>
          <a:ln>
            <a:solidFill>
              <a:schemeClr val="bg1">
                <a:lumMod val="75000"/>
              </a:schemeClr>
            </a:solidFill>
          </a:ln>
        </p:spPr>
        <p:txBody>
          <a:bodyPr/>
          <a:lstStyle/>
          <a:p>
            <a:endParaRPr lang="en-US"/>
          </a:p>
        </p:txBody>
      </p:sp>
      <p:sp>
        <p:nvSpPr>
          <p:cNvPr id="41" name="Picture Placeholder 95">
            <a:extLst>
              <a:ext uri="{FF2B5EF4-FFF2-40B4-BE49-F238E27FC236}">
                <a16:creationId xmlns:a16="http://schemas.microsoft.com/office/drawing/2014/main" id="{FA93C80B-A2E6-CB99-15D6-D7CED0AB06A8}"/>
              </a:ext>
            </a:extLst>
          </p:cNvPr>
          <p:cNvSpPr>
            <a:spLocks noGrp="1"/>
          </p:cNvSpPr>
          <p:nvPr>
            <p:ph type="pic" sz="quarter" idx="68"/>
          </p:nvPr>
        </p:nvSpPr>
        <p:spPr>
          <a:xfrm>
            <a:off x="7830841" y="4889500"/>
            <a:ext cx="728061" cy="753023"/>
          </a:xfrm>
          <a:prstGeom prst="roundRect">
            <a:avLst>
              <a:gd name="adj" fmla="val 5754"/>
            </a:avLst>
          </a:prstGeom>
          <a:ln>
            <a:solidFill>
              <a:schemeClr val="bg1">
                <a:lumMod val="75000"/>
              </a:schemeClr>
            </a:solidFill>
          </a:ln>
        </p:spPr>
        <p:txBody>
          <a:bodyPr/>
          <a:lstStyle/>
          <a:p>
            <a:endParaRPr lang="en-US"/>
          </a:p>
        </p:txBody>
      </p:sp>
      <p:sp>
        <p:nvSpPr>
          <p:cNvPr id="42" name="Picture Placeholder 95">
            <a:extLst>
              <a:ext uri="{FF2B5EF4-FFF2-40B4-BE49-F238E27FC236}">
                <a16:creationId xmlns:a16="http://schemas.microsoft.com/office/drawing/2014/main" id="{9AA3CFFC-EC60-03B3-424B-FCCE7259F28E}"/>
              </a:ext>
            </a:extLst>
          </p:cNvPr>
          <p:cNvSpPr>
            <a:spLocks noGrp="1"/>
          </p:cNvSpPr>
          <p:nvPr>
            <p:ph type="pic" sz="quarter" idx="69"/>
          </p:nvPr>
        </p:nvSpPr>
        <p:spPr>
          <a:xfrm>
            <a:off x="8873927" y="4889500"/>
            <a:ext cx="728061" cy="753023"/>
          </a:xfrm>
          <a:prstGeom prst="roundRect">
            <a:avLst>
              <a:gd name="adj" fmla="val 5754"/>
            </a:avLst>
          </a:prstGeom>
          <a:ln>
            <a:solidFill>
              <a:schemeClr val="bg1">
                <a:lumMod val="75000"/>
              </a:schemeClr>
            </a:solidFill>
          </a:ln>
        </p:spPr>
        <p:txBody>
          <a:bodyPr/>
          <a:lstStyle/>
          <a:p>
            <a:endParaRPr lang="en-US"/>
          </a:p>
        </p:txBody>
      </p:sp>
      <p:sp>
        <p:nvSpPr>
          <p:cNvPr id="43" name="Picture Placeholder 95">
            <a:extLst>
              <a:ext uri="{FF2B5EF4-FFF2-40B4-BE49-F238E27FC236}">
                <a16:creationId xmlns:a16="http://schemas.microsoft.com/office/drawing/2014/main" id="{4FEE7486-0666-A295-0AFD-0315FB36959E}"/>
              </a:ext>
            </a:extLst>
          </p:cNvPr>
          <p:cNvSpPr>
            <a:spLocks noGrp="1"/>
          </p:cNvSpPr>
          <p:nvPr>
            <p:ph type="pic" sz="quarter" idx="70"/>
          </p:nvPr>
        </p:nvSpPr>
        <p:spPr>
          <a:xfrm>
            <a:off x="9917013" y="4889500"/>
            <a:ext cx="728061" cy="753023"/>
          </a:xfrm>
          <a:prstGeom prst="roundRect">
            <a:avLst>
              <a:gd name="adj" fmla="val 5754"/>
            </a:avLst>
          </a:prstGeom>
          <a:ln>
            <a:solidFill>
              <a:schemeClr val="bg1">
                <a:lumMod val="75000"/>
              </a:schemeClr>
            </a:solidFill>
          </a:ln>
        </p:spPr>
        <p:txBody>
          <a:bodyPr/>
          <a:lstStyle/>
          <a:p>
            <a:endParaRPr lang="en-US"/>
          </a:p>
        </p:txBody>
      </p:sp>
      <p:sp>
        <p:nvSpPr>
          <p:cNvPr id="44" name="Picture Placeholder 95">
            <a:extLst>
              <a:ext uri="{FF2B5EF4-FFF2-40B4-BE49-F238E27FC236}">
                <a16:creationId xmlns:a16="http://schemas.microsoft.com/office/drawing/2014/main" id="{5685DF3D-BD99-585F-2BEC-ECFF13CF5388}"/>
              </a:ext>
            </a:extLst>
          </p:cNvPr>
          <p:cNvSpPr>
            <a:spLocks noGrp="1"/>
          </p:cNvSpPr>
          <p:nvPr>
            <p:ph type="pic" sz="quarter" idx="71"/>
          </p:nvPr>
        </p:nvSpPr>
        <p:spPr>
          <a:xfrm>
            <a:off x="10960100" y="4889500"/>
            <a:ext cx="728061" cy="753023"/>
          </a:xfrm>
          <a:prstGeom prst="roundRect">
            <a:avLst>
              <a:gd name="adj" fmla="val 5754"/>
            </a:avLst>
          </a:prstGeom>
          <a:ln>
            <a:solidFill>
              <a:schemeClr val="bg1">
                <a:lumMod val="75000"/>
              </a:schemeClr>
            </a:solidFill>
          </a:ln>
        </p:spPr>
        <p:txBody>
          <a:bodyPr/>
          <a:lstStyle/>
          <a:p>
            <a:endParaRPr lang="en-US"/>
          </a:p>
        </p:txBody>
      </p:sp>
    </p:spTree>
    <p:extLst>
      <p:ext uri="{BB962C8B-B14F-4D97-AF65-F5344CB8AC3E}">
        <p14:creationId xmlns:p14="http://schemas.microsoft.com/office/powerpoint/2010/main" val="228498508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2F0439-083E-6E1D-D93C-3D5ED5D998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075479C-1E1B-D09D-096C-B15285E4CE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lv-LV" dirty="0"/>
              <a:t>- </a:t>
            </a:r>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74B290-5BE6-698A-C1F2-639CAEDAE0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CD160-9D1A-49AB-B648-3D6498269387}" type="datetimeFigureOut">
              <a:rPr lang="en-US" smtClean="0"/>
              <a:t>12/16/2025</a:t>
            </a:fld>
            <a:endParaRPr lang="en-US"/>
          </a:p>
        </p:txBody>
      </p:sp>
      <p:sp>
        <p:nvSpPr>
          <p:cNvPr id="5" name="Footer Placeholder 4">
            <a:extLst>
              <a:ext uri="{FF2B5EF4-FFF2-40B4-BE49-F238E27FC236}">
                <a16:creationId xmlns:a16="http://schemas.microsoft.com/office/drawing/2014/main" id="{F9861981-E690-3AEA-2AE2-85AAB97E1B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7" name="Graphic 6">
            <a:extLst>
              <a:ext uri="{FF2B5EF4-FFF2-40B4-BE49-F238E27FC236}">
                <a16:creationId xmlns:a16="http://schemas.microsoft.com/office/drawing/2014/main" id="{5573F6CC-75E6-66F0-6123-79CF5C4788CF}"/>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11386625" y="398585"/>
            <a:ext cx="274320" cy="531896"/>
          </a:xfrm>
          <a:prstGeom prst="rect">
            <a:avLst/>
          </a:prstGeom>
        </p:spPr>
      </p:pic>
    </p:spTree>
    <p:extLst>
      <p:ext uri="{BB962C8B-B14F-4D97-AF65-F5344CB8AC3E}">
        <p14:creationId xmlns:p14="http://schemas.microsoft.com/office/powerpoint/2010/main" val="11026060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Courier New" panose="02070309020205020404" pitchFamily="49" charset="0"/>
        <a:buNone/>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1B0A5-3BFC-2377-9AB8-6ACD8497677C}"/>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CA61FB45-F416-DA37-FAD0-609E903E992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015" r="10015"/>
          <a:stretch>
            <a:fillRect/>
          </a:stretch>
        </p:blipFill>
        <p:spPr/>
      </p:pic>
      <p:sp>
        <p:nvSpPr>
          <p:cNvPr id="2" name="Text Placeholder 1">
            <a:extLst>
              <a:ext uri="{FF2B5EF4-FFF2-40B4-BE49-F238E27FC236}">
                <a16:creationId xmlns:a16="http://schemas.microsoft.com/office/drawing/2014/main" id="{EF55C4F0-2A02-CF12-2099-5E1C427A8009}"/>
              </a:ext>
            </a:extLst>
          </p:cNvPr>
          <p:cNvSpPr>
            <a:spLocks noGrp="1"/>
          </p:cNvSpPr>
          <p:nvPr>
            <p:ph type="body" sz="quarter" idx="10"/>
          </p:nvPr>
        </p:nvSpPr>
        <p:spPr>
          <a:xfrm>
            <a:off x="457200" y="2854960"/>
            <a:ext cx="5880538" cy="2125749"/>
          </a:xfrm>
        </p:spPr>
        <p:txBody>
          <a:bodyPr>
            <a:normAutofit/>
          </a:bodyPr>
          <a:lstStyle/>
          <a:p>
            <a:pPr>
              <a:spcBef>
                <a:spcPts val="0"/>
              </a:spcBef>
            </a:pPr>
            <a:r>
              <a:rPr lang="lt-LT" sz="2800" b="1" dirty="0"/>
              <a:t>Teismų praktikos apžvalga</a:t>
            </a:r>
          </a:p>
        </p:txBody>
      </p:sp>
      <p:sp>
        <p:nvSpPr>
          <p:cNvPr id="3" name="Text Placeholder 2">
            <a:extLst>
              <a:ext uri="{FF2B5EF4-FFF2-40B4-BE49-F238E27FC236}">
                <a16:creationId xmlns:a16="http://schemas.microsoft.com/office/drawing/2014/main" id="{847449EF-DBC6-CD8E-B425-A21DEE47A1CE}"/>
              </a:ext>
            </a:extLst>
          </p:cNvPr>
          <p:cNvSpPr>
            <a:spLocks noGrp="1"/>
          </p:cNvSpPr>
          <p:nvPr>
            <p:ph type="body" sz="quarter" idx="11"/>
          </p:nvPr>
        </p:nvSpPr>
        <p:spPr>
          <a:xfrm>
            <a:off x="457200" y="5143500"/>
            <a:ext cx="4619625" cy="1419860"/>
          </a:xfrm>
        </p:spPr>
        <p:txBody>
          <a:bodyPr>
            <a:normAutofit fontScale="92500"/>
          </a:bodyPr>
          <a:lstStyle/>
          <a:p>
            <a:pPr>
              <a:lnSpc>
                <a:spcPct val="120000"/>
              </a:lnSpc>
              <a:spcBef>
                <a:spcPts val="600"/>
              </a:spcBef>
              <a:spcAft>
                <a:spcPts val="0"/>
              </a:spcAft>
            </a:pPr>
            <a:r>
              <a:rPr lang="lt-LT" sz="1600" dirty="0"/>
              <a:t>Partneris, advokatas dr. Deividas Soloveičik, LL.M</a:t>
            </a:r>
          </a:p>
          <a:p>
            <a:pPr>
              <a:lnSpc>
                <a:spcPct val="120000"/>
              </a:lnSpc>
              <a:spcBef>
                <a:spcPts val="600"/>
              </a:spcBef>
              <a:spcAft>
                <a:spcPts val="0"/>
              </a:spcAft>
            </a:pPr>
            <a:r>
              <a:rPr lang="lt-LT" sz="1600" dirty="0"/>
              <a:t>Viešųjų pirkimų praktikos grupės vadovas </a:t>
            </a:r>
          </a:p>
          <a:p>
            <a:pPr>
              <a:lnSpc>
                <a:spcPct val="120000"/>
              </a:lnSpc>
              <a:spcBef>
                <a:spcPts val="1800"/>
              </a:spcBef>
              <a:spcAft>
                <a:spcPts val="0"/>
              </a:spcAft>
            </a:pPr>
            <a:r>
              <a:rPr lang="lv-LV" sz="1600" dirty="0"/>
              <a:t>2025 m. gruodžio </a:t>
            </a:r>
            <a:r>
              <a:rPr lang="lt-LT" sz="1600" dirty="0"/>
              <a:t>17</a:t>
            </a:r>
            <a:r>
              <a:rPr lang="lv-LV" sz="1600" dirty="0"/>
              <a:t> d.</a:t>
            </a:r>
          </a:p>
        </p:txBody>
      </p:sp>
      <p:pic>
        <p:nvPicPr>
          <p:cNvPr id="9" name="Graphic 8">
            <a:extLst>
              <a:ext uri="{FF2B5EF4-FFF2-40B4-BE49-F238E27FC236}">
                <a16:creationId xmlns:a16="http://schemas.microsoft.com/office/drawing/2014/main" id="{CA267A73-D37F-F2F0-2657-FCCAB934AA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1610" y="0"/>
            <a:ext cx="3536950" cy="6858000"/>
          </a:xfrm>
          <a:prstGeom prst="rect">
            <a:avLst/>
          </a:prstGeom>
        </p:spPr>
      </p:pic>
    </p:spTree>
    <p:extLst>
      <p:ext uri="{BB962C8B-B14F-4D97-AF65-F5344CB8AC3E}">
        <p14:creationId xmlns:p14="http://schemas.microsoft.com/office/powerpoint/2010/main" val="3614168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DFEE9-A6D8-E997-26FA-78CE34D4356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EECEC8A-52F6-CBA4-BC60-51D4C6891995}"/>
              </a:ext>
            </a:extLst>
          </p:cNvPr>
          <p:cNvSpPr>
            <a:spLocks noGrp="1"/>
          </p:cNvSpPr>
          <p:nvPr>
            <p:ph type="body" sz="quarter" idx="10"/>
          </p:nvPr>
        </p:nvSpPr>
        <p:spPr>
          <a:xfrm>
            <a:off x="447674" y="355600"/>
            <a:ext cx="10655753" cy="825500"/>
          </a:xfrm>
        </p:spPr>
        <p:txBody>
          <a:bodyPr>
            <a:noAutofit/>
          </a:bodyPr>
          <a:lstStyle/>
          <a:p>
            <a:r>
              <a:rPr lang="lt-LT" sz="2800" b="1" dirty="0"/>
              <a:t>Dėl viešojo pirkimo, vykdomo konkurencinio dialogo būdu, ypatumų </a:t>
            </a:r>
          </a:p>
        </p:txBody>
      </p:sp>
      <p:sp>
        <p:nvSpPr>
          <p:cNvPr id="3" name="Text Placeholder 2">
            <a:extLst>
              <a:ext uri="{FF2B5EF4-FFF2-40B4-BE49-F238E27FC236}">
                <a16:creationId xmlns:a16="http://schemas.microsoft.com/office/drawing/2014/main" id="{7F26974D-24FD-976E-710A-C1B595A0CB24}"/>
              </a:ext>
            </a:extLst>
          </p:cNvPr>
          <p:cNvSpPr>
            <a:spLocks noGrp="1"/>
          </p:cNvSpPr>
          <p:nvPr>
            <p:ph type="body" sz="quarter" idx="27"/>
          </p:nvPr>
        </p:nvSpPr>
        <p:spPr>
          <a:xfrm>
            <a:off x="447675" y="1421027"/>
            <a:ext cx="10655754" cy="3567253"/>
          </a:xfrm>
        </p:spPr>
        <p:txBody>
          <a:bodyPr>
            <a:normAutofit/>
          </a:bodyPr>
          <a:lstStyle/>
          <a:p>
            <a:pPr algn="just">
              <a:spcAft>
                <a:spcPts val="600"/>
              </a:spcAft>
            </a:pPr>
            <a:r>
              <a:rPr lang="lt-LT" dirty="0"/>
              <a:t>Konkurencinis dialogas yra </a:t>
            </a:r>
            <a:r>
              <a:rPr lang="lt-LT" b="1" dirty="0">
                <a:solidFill>
                  <a:schemeClr val="tx2"/>
                </a:solidFill>
              </a:rPr>
              <a:t>specialus ir lankstus pirkimo būdas</a:t>
            </a:r>
            <a:r>
              <a:rPr lang="lt-LT" dirty="0"/>
              <a:t>, taikomas tada, kai perkančioji organizacija iš anksto negali tiksliai apibrėžti, kokio techninio, finansinio ar teisinio sprendinio reikia.</a:t>
            </a:r>
          </a:p>
          <a:p>
            <a:pPr algn="just">
              <a:spcAft>
                <a:spcPts val="600"/>
              </a:spcAft>
            </a:pPr>
            <a:r>
              <a:rPr lang="lt-LT" dirty="0"/>
              <a:t>Dėl to ji </a:t>
            </a:r>
            <a:r>
              <a:rPr lang="lt-LT" b="1" dirty="0">
                <a:solidFill>
                  <a:schemeClr val="tx2"/>
                </a:solidFill>
              </a:rPr>
              <a:t>negali suformuluoti įprastų pirkimo sąlygų taip, kad tiekėjai galėtų iškart pateikti galutinius pasiūlymus</a:t>
            </a:r>
            <a:r>
              <a:rPr lang="lt-LT" dirty="0"/>
              <a:t>. Todėl su atrinktais kandidatais vyksta dialogas, kurio metu aptariami įvairūs galimi sprendiniai, kol paaiškėja, kurie geriausiai atitinka perkančiosios organizacijos poreikius.</a:t>
            </a:r>
          </a:p>
          <a:p>
            <a:pPr algn="just">
              <a:spcAft>
                <a:spcPts val="600"/>
              </a:spcAft>
            </a:pPr>
            <a:r>
              <a:rPr lang="lt-LT" dirty="0"/>
              <a:t>Dialogo metu tiekėjai gali siūlyti skirtingus techninius ar finansinius variantus, juos tikslinti ar keisti. Tačiau </a:t>
            </a:r>
            <a:r>
              <a:rPr lang="lt-LT" b="1" dirty="0">
                <a:solidFill>
                  <a:schemeClr val="tx2"/>
                </a:solidFill>
              </a:rPr>
              <a:t>tiekėją įpareigoja tik galutinis pasiūlymas, pateiktas pasibaigus dialogui</a:t>
            </a:r>
            <a:r>
              <a:rPr lang="lt-LT" dirty="0"/>
              <a:t>. Perkančioji organizacija turi vertinti būtent galutinius pasiūlymus, pagal iš anksto paskelbtus vertinimo kriterijus.</a:t>
            </a:r>
          </a:p>
          <a:p>
            <a:pPr algn="just">
              <a:spcAft>
                <a:spcPts val="600"/>
              </a:spcAft>
            </a:pPr>
            <a:r>
              <a:rPr lang="lt-LT" dirty="0"/>
              <a:t>Nors konkurencinis dialogas suteikia daugiau lankstumo, jis nepanaikina viešųjų pirkimų principų. Perkančioji organizacija visais etapais privalo užtikrinti skaidrumą, lygiateisiškumą, nediskriminavimą ir proporcingumą. </a:t>
            </a:r>
            <a:r>
              <a:rPr lang="lt-LT" b="1" dirty="0">
                <a:solidFill>
                  <a:schemeClr val="tx2"/>
                </a:solidFill>
              </a:rPr>
              <a:t>Dialogas negali būti naudojamas taip, kad iškreiptų konkurenciją ar sudarytų palankesnes sąlygas kuriam nors tiekėjui.</a:t>
            </a:r>
          </a:p>
        </p:txBody>
      </p:sp>
    </p:spTree>
    <p:extLst>
      <p:ext uri="{BB962C8B-B14F-4D97-AF65-F5344CB8AC3E}">
        <p14:creationId xmlns:p14="http://schemas.microsoft.com/office/powerpoint/2010/main" val="4275475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00D0A-FD0E-0313-2B3B-0EDC1B48B5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26BC20-18BE-4805-6D32-BE7DD12199B3}"/>
              </a:ext>
            </a:extLst>
          </p:cNvPr>
          <p:cNvSpPr>
            <a:spLocks noGrp="1"/>
          </p:cNvSpPr>
          <p:nvPr>
            <p:ph type="body" sz="quarter" idx="10"/>
          </p:nvPr>
        </p:nvSpPr>
        <p:spPr>
          <a:xfrm>
            <a:off x="447674" y="355600"/>
            <a:ext cx="10655753" cy="825500"/>
          </a:xfrm>
        </p:spPr>
        <p:txBody>
          <a:bodyPr>
            <a:noAutofit/>
          </a:bodyPr>
          <a:lstStyle/>
          <a:p>
            <a:r>
              <a:rPr lang="lt-LT" sz="2400" b="1" dirty="0"/>
              <a:t>Dėl pasiūlymų vertinimo kriterijų nustatymo vykdant konkurencinį dialogą </a:t>
            </a:r>
          </a:p>
        </p:txBody>
      </p:sp>
      <p:sp>
        <p:nvSpPr>
          <p:cNvPr id="3" name="Text Placeholder 2">
            <a:extLst>
              <a:ext uri="{FF2B5EF4-FFF2-40B4-BE49-F238E27FC236}">
                <a16:creationId xmlns:a16="http://schemas.microsoft.com/office/drawing/2014/main" id="{D737AAC5-B78B-84D5-25F4-4B165FE3C2C0}"/>
              </a:ext>
            </a:extLst>
          </p:cNvPr>
          <p:cNvSpPr>
            <a:spLocks noGrp="1"/>
          </p:cNvSpPr>
          <p:nvPr>
            <p:ph type="body" sz="quarter" idx="27"/>
          </p:nvPr>
        </p:nvSpPr>
        <p:spPr>
          <a:xfrm>
            <a:off x="447675" y="1421027"/>
            <a:ext cx="10655754" cy="5436973"/>
          </a:xfrm>
        </p:spPr>
        <p:txBody>
          <a:bodyPr>
            <a:normAutofit/>
          </a:bodyPr>
          <a:lstStyle/>
          <a:p>
            <a:pPr algn="just">
              <a:spcAft>
                <a:spcPts val="600"/>
              </a:spcAft>
            </a:pPr>
            <a:r>
              <a:rPr lang="lt-LT" dirty="0"/>
              <a:t>Konkurencinio dialogo atveju perkančioji organizacija </a:t>
            </a:r>
            <a:r>
              <a:rPr lang="lt-LT" b="1" dirty="0">
                <a:solidFill>
                  <a:schemeClr val="tx2"/>
                </a:solidFill>
              </a:rPr>
              <a:t>privalo vertinti pasiūlymus tik pagal ekonomiškai naudingiausio pasiūlymo kriterijus</a:t>
            </a:r>
            <a:r>
              <a:rPr lang="lt-LT" dirty="0"/>
              <a:t>, tačiau įstatymai nenurodo jokių specialių taisyklių, kaip tie kriterijai turi būti formuojami būtent konkurenciniame dialoge. </a:t>
            </a:r>
          </a:p>
          <a:p>
            <a:pPr algn="just">
              <a:spcAft>
                <a:spcPts val="600"/>
              </a:spcAft>
            </a:pPr>
            <a:r>
              <a:rPr lang="lt-LT" dirty="0"/>
              <a:t>Todėl čia taikomos </a:t>
            </a:r>
            <a:r>
              <a:rPr lang="lt-LT" b="1" dirty="0">
                <a:solidFill>
                  <a:schemeClr val="tx2"/>
                </a:solidFill>
              </a:rPr>
              <a:t>bendros viešųjų pirkimų taisyklės dėl ekonominio naudingumo vertinimo</a:t>
            </a:r>
            <a:r>
              <a:rPr lang="lt-LT" dirty="0"/>
              <a:t>, tik kartu atsižvelgiant į dialogo specifiką.</a:t>
            </a:r>
          </a:p>
          <a:p>
            <a:pPr algn="just">
              <a:spcAft>
                <a:spcPts val="600"/>
              </a:spcAft>
            </a:pPr>
            <a:r>
              <a:rPr lang="lt-LT" dirty="0"/>
              <a:t>Bendras principas išlieka toks pats: </a:t>
            </a:r>
            <a:r>
              <a:rPr lang="lt-LT" b="1" dirty="0">
                <a:solidFill>
                  <a:schemeClr val="tx2"/>
                </a:solidFill>
              </a:rPr>
              <a:t>ekonominio naudingumo kriterijai turi būti susiję su pirkimo objektu, aiškiai apibrėžti, patikrinami ir negalintys suteikti perkančiajai organizacijai neribotos pasirinkimo laisvės</a:t>
            </a:r>
            <a:r>
              <a:rPr lang="lt-LT" dirty="0"/>
              <a:t>. Visi dalyviai turi suprasti kriterijus vienodai, o vertinimas turi būti objektyvus ir skaidrus.</a:t>
            </a:r>
          </a:p>
          <a:p>
            <a:pPr algn="just">
              <a:spcAft>
                <a:spcPts val="600"/>
              </a:spcAft>
            </a:pPr>
            <a:r>
              <a:rPr lang="lt-LT" dirty="0"/>
              <a:t>Teismų praktika pabrėžia, kad </a:t>
            </a:r>
            <a:r>
              <a:rPr lang="lt-LT" b="1" dirty="0">
                <a:solidFill>
                  <a:schemeClr val="tx2"/>
                </a:solidFill>
              </a:rPr>
              <a:t>kriterijai turi būti suformuluoti taip, kad dalyviai žinotų tikslią jų apimtį ir galėtų parengti pasiūlymus vienodomis sąlygomis</a:t>
            </a:r>
            <a:r>
              <a:rPr lang="lt-LT" dirty="0"/>
              <a:t>. Negalima nustatyti tokių kriterijų, kurių perkančioji organizacija pati negalėtų realiai patikrinti.</a:t>
            </a:r>
          </a:p>
          <a:p>
            <a:pPr algn="just">
              <a:spcAft>
                <a:spcPts val="600"/>
              </a:spcAft>
            </a:pPr>
            <a:r>
              <a:rPr lang="lt-LT" dirty="0"/>
              <a:t>ES teisė aiškiai </a:t>
            </a:r>
            <a:r>
              <a:rPr lang="lt-LT" b="1" dirty="0">
                <a:solidFill>
                  <a:schemeClr val="tx2"/>
                </a:solidFill>
              </a:rPr>
              <a:t>leidžia ir skatina į ekonominio naudingumo vertinimą įtraukti aplinkosaugos, energinio efektyvumo ir atsinaujinančių išteklių naudojimo aspektus</a:t>
            </a:r>
            <a:r>
              <a:rPr lang="lt-LT" dirty="0"/>
              <a:t>, jei jie yra susiję su pirkimo objektu, iš anksto žinomi tiekėjams ir objektyviai patikrinami.</a:t>
            </a:r>
          </a:p>
          <a:p>
            <a:pPr algn="just">
              <a:spcAft>
                <a:spcPts val="600"/>
              </a:spcAft>
            </a:pPr>
            <a:r>
              <a:rPr lang="lt-LT" dirty="0"/>
              <a:t>Perkančiosios organizacijos konkurenciniame dialoge </a:t>
            </a:r>
            <a:r>
              <a:rPr lang="lt-LT" b="1" dirty="0">
                <a:solidFill>
                  <a:schemeClr val="tx2"/>
                </a:solidFill>
              </a:rPr>
              <a:t>turi plačią </a:t>
            </a:r>
            <a:r>
              <a:rPr lang="lt-LT" b="1" dirty="0" err="1">
                <a:solidFill>
                  <a:schemeClr val="tx2"/>
                </a:solidFill>
              </a:rPr>
              <a:t>diskreciją</a:t>
            </a:r>
            <a:r>
              <a:rPr lang="lt-LT" b="1" dirty="0">
                <a:solidFill>
                  <a:schemeClr val="tx2"/>
                </a:solidFill>
              </a:rPr>
              <a:t> pasirinkti vertinimo kriterijus</a:t>
            </a:r>
            <a:r>
              <a:rPr lang="lt-LT" dirty="0"/>
              <a:t>, tačiau tie kriterijai turi būti aiškūs, patikrinami, objektyvūs, susiję su pirkimo objektu ir nepažeisti lygiateisiškumo bei skaidrumo principų.</a:t>
            </a:r>
          </a:p>
        </p:txBody>
      </p:sp>
    </p:spTree>
    <p:extLst>
      <p:ext uri="{BB962C8B-B14F-4D97-AF65-F5344CB8AC3E}">
        <p14:creationId xmlns:p14="http://schemas.microsoft.com/office/powerpoint/2010/main" val="338127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3B73A-BE1E-17C6-E73B-5A68722B032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6BA37F-C71E-9A59-5B0D-A375648E61A4}"/>
              </a:ext>
            </a:extLst>
          </p:cNvPr>
          <p:cNvSpPr>
            <a:spLocks noGrp="1"/>
          </p:cNvSpPr>
          <p:nvPr>
            <p:ph type="body" sz="quarter" idx="10"/>
          </p:nvPr>
        </p:nvSpPr>
        <p:spPr>
          <a:xfrm>
            <a:off x="447674" y="355600"/>
            <a:ext cx="10655753" cy="825500"/>
          </a:xfrm>
        </p:spPr>
        <p:txBody>
          <a:bodyPr>
            <a:noAutofit/>
          </a:bodyPr>
          <a:lstStyle/>
          <a:p>
            <a:r>
              <a:rPr lang="lt-LT" sz="2400" b="1" dirty="0"/>
              <a:t>Dėl atsakovės nustatyto ginčo kriterijaus P2 vertinimo</a:t>
            </a:r>
          </a:p>
        </p:txBody>
      </p:sp>
      <p:sp>
        <p:nvSpPr>
          <p:cNvPr id="3" name="Text Placeholder 2">
            <a:extLst>
              <a:ext uri="{FF2B5EF4-FFF2-40B4-BE49-F238E27FC236}">
                <a16:creationId xmlns:a16="http://schemas.microsoft.com/office/drawing/2014/main" id="{3E7F7593-1F84-5A0F-8795-2F2DB7821C2B}"/>
              </a:ext>
            </a:extLst>
          </p:cNvPr>
          <p:cNvSpPr>
            <a:spLocks noGrp="1"/>
          </p:cNvSpPr>
          <p:nvPr>
            <p:ph type="body" sz="quarter" idx="27"/>
          </p:nvPr>
        </p:nvSpPr>
        <p:spPr>
          <a:xfrm>
            <a:off x="447675" y="1421027"/>
            <a:ext cx="10655754" cy="4584357"/>
          </a:xfrm>
        </p:spPr>
        <p:txBody>
          <a:bodyPr>
            <a:normAutofit fontScale="92500"/>
          </a:bodyPr>
          <a:lstStyle/>
          <a:p>
            <a:pPr algn="just">
              <a:spcAft>
                <a:spcPts val="600"/>
              </a:spcAft>
            </a:pPr>
            <a:r>
              <a:rPr lang="lt-LT" dirty="0"/>
              <a:t>Perkančioji organizacija </a:t>
            </a:r>
            <a:r>
              <a:rPr lang="lt-LT" b="1" dirty="0">
                <a:solidFill>
                  <a:schemeClr val="tx2"/>
                </a:solidFill>
              </a:rPr>
              <a:t>nustatė aiškią P2 kriterijaus struktūrą </a:t>
            </a:r>
            <a:r>
              <a:rPr lang="lt-LT" dirty="0"/>
              <a:t>– vertinamas metinis šilumos ir elektros energijos kiekis, kurį reikia pirkti iš centralizuotų tinklų, o iš atsinaujinančių šaltinių pagaminta energija iš šių rodiklių eliminuojama.</a:t>
            </a:r>
          </a:p>
          <a:p>
            <a:pPr algn="just">
              <a:spcAft>
                <a:spcPts val="600"/>
              </a:spcAft>
            </a:pPr>
            <a:r>
              <a:rPr lang="lt-LT" b="1" dirty="0">
                <a:solidFill>
                  <a:schemeClr val="tx2"/>
                </a:solidFill>
              </a:rPr>
              <a:t>Konkurencinio dialogo esmė neleidžia reikalauti itin detalių ir iš anksto iki galo „suskaidytų“ vertinimo kriterijų </a:t>
            </a:r>
            <a:r>
              <a:rPr lang="lt-LT" dirty="0"/>
              <a:t>– pakanka, jog jie būtų aiškūs, objektyvūs, patikrinami ir leistų palyginti pasiūlymus, o konkretūs duomenys ir skaičiavimai gali būti išgryninami dialogo ir pasiūlymų paaiškinimo metu.</a:t>
            </a:r>
          </a:p>
          <a:p>
            <a:pPr algn="just">
              <a:spcAft>
                <a:spcPts val="600"/>
              </a:spcAft>
            </a:pPr>
            <a:r>
              <a:rPr lang="lt-LT" dirty="0"/>
              <a:t>Jei pirkimo objektas apibrėžtas tik labai bendrais tikslais, ir </a:t>
            </a:r>
            <a:r>
              <a:rPr lang="lt-LT" b="1" dirty="0">
                <a:solidFill>
                  <a:schemeClr val="tx2"/>
                </a:solidFill>
              </a:rPr>
              <a:t>kriterijai gali būti suformuluoti gana abstrakčiai</a:t>
            </a:r>
            <a:r>
              <a:rPr lang="lt-LT" dirty="0"/>
              <a:t>. Vis dėlto net ir tada kriterijai negali riboti ar iškreipti konkurencijos ir negali sudaryti prielaidų pažeisti viešųjų pirkimų principų.</a:t>
            </a:r>
          </a:p>
          <a:p>
            <a:pPr algn="just">
              <a:spcAft>
                <a:spcPts val="600"/>
              </a:spcAft>
            </a:pPr>
            <a:r>
              <a:rPr lang="lt-LT" b="1" dirty="0">
                <a:solidFill>
                  <a:schemeClr val="tx2"/>
                </a:solidFill>
              </a:rPr>
              <a:t>Perkančioji organizacija turėjo teisę prašyti papildomų skaičiavimų ir lentelių, kad patikrintų, ar deklaruotas „beveik nulinis“ energijos pirkimas iš tinklų yra realiai įgyvendinamas</a:t>
            </a:r>
            <a:r>
              <a:rPr lang="lt-LT" dirty="0"/>
              <a:t>; toks prašymas nėra naujas vertinimo kriterijus, o tik jau pasirinkto kriterijaus P2 pagrįstumo tikrinimas.</a:t>
            </a:r>
          </a:p>
          <a:p>
            <a:pPr algn="just">
              <a:spcAft>
                <a:spcPts val="600"/>
              </a:spcAft>
            </a:pPr>
            <a:r>
              <a:rPr lang="lt-LT" b="1" dirty="0">
                <a:solidFill>
                  <a:schemeClr val="tx2"/>
                </a:solidFill>
              </a:rPr>
              <a:t>Ginčas</a:t>
            </a:r>
            <a:r>
              <a:rPr lang="lt-LT" dirty="0"/>
              <a:t> dėl to, ar konkretaus tiekėjo sprendinys (saulės elektrinės galia ir kt.) realiai užtikrina deklaruotus energijos kiekius, </a:t>
            </a:r>
            <a:r>
              <a:rPr lang="lt-LT" b="1" dirty="0">
                <a:solidFill>
                  <a:schemeClr val="tx2"/>
                </a:solidFill>
              </a:rPr>
              <a:t>turi būti sprendžiamas vertinant įrodymus (esant reikalui – skiriant ekspertizę), o ne pripažįstant patį P2 kriterijų neteisėtu.</a:t>
            </a:r>
          </a:p>
          <a:p>
            <a:pPr algn="just">
              <a:spcAft>
                <a:spcPts val="600"/>
              </a:spcAft>
            </a:pPr>
            <a:r>
              <a:rPr lang="lt-LT" dirty="0"/>
              <a:t>Teismas pripažino, kad </a:t>
            </a:r>
            <a:r>
              <a:rPr lang="lt-LT" b="1" dirty="0">
                <a:solidFill>
                  <a:schemeClr val="tx2"/>
                </a:solidFill>
              </a:rPr>
              <a:t>jeigu tiekėjas nepagrindžia deklaruoto kiekybinio rodiklio, perkančioji gali skirti 0 balų pagal tą kriterijų ir neprivalo „iš akies“ suteikti dalinių balų už iš dalies pagrįstą ekonominį efektą</a:t>
            </a:r>
            <a:r>
              <a:rPr lang="lt-LT" dirty="0"/>
              <a:t>, nes tai pažeistų lygiateisiškumo ir skaidrumo principus.</a:t>
            </a:r>
          </a:p>
        </p:txBody>
      </p:sp>
    </p:spTree>
    <p:extLst>
      <p:ext uri="{BB962C8B-B14F-4D97-AF65-F5344CB8AC3E}">
        <p14:creationId xmlns:p14="http://schemas.microsoft.com/office/powerpoint/2010/main" val="3744524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5A30C-AE07-A1B7-693E-8F2E05DB36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ACDFCD7-A4CC-DF0C-DD8E-132C84E26C62}"/>
              </a:ext>
            </a:extLst>
          </p:cNvPr>
          <p:cNvSpPr>
            <a:spLocks noGrp="1"/>
          </p:cNvSpPr>
          <p:nvPr>
            <p:ph type="body" sz="quarter" idx="10"/>
          </p:nvPr>
        </p:nvSpPr>
        <p:spPr>
          <a:xfrm>
            <a:off x="447674" y="355600"/>
            <a:ext cx="10655753" cy="825500"/>
          </a:xfrm>
        </p:spPr>
        <p:txBody>
          <a:bodyPr>
            <a:noAutofit/>
          </a:bodyPr>
          <a:lstStyle/>
          <a:p>
            <a:r>
              <a:rPr lang="lt-LT" sz="2400" b="1" dirty="0"/>
              <a:t>Dėl apeliacinio skundo ribų peržengimo</a:t>
            </a:r>
          </a:p>
        </p:txBody>
      </p:sp>
      <p:sp>
        <p:nvSpPr>
          <p:cNvPr id="3" name="Text Placeholder 2">
            <a:extLst>
              <a:ext uri="{FF2B5EF4-FFF2-40B4-BE49-F238E27FC236}">
                <a16:creationId xmlns:a16="http://schemas.microsoft.com/office/drawing/2014/main" id="{4BFBE6C8-1CD6-7777-D375-D29A7A3BFEFD}"/>
              </a:ext>
            </a:extLst>
          </p:cNvPr>
          <p:cNvSpPr>
            <a:spLocks noGrp="1"/>
          </p:cNvSpPr>
          <p:nvPr>
            <p:ph type="body" sz="quarter" idx="27"/>
          </p:nvPr>
        </p:nvSpPr>
        <p:spPr>
          <a:xfrm>
            <a:off x="447675" y="1421027"/>
            <a:ext cx="10655754" cy="4584357"/>
          </a:xfrm>
        </p:spPr>
        <p:txBody>
          <a:bodyPr>
            <a:normAutofit/>
          </a:bodyPr>
          <a:lstStyle/>
          <a:p>
            <a:pPr algn="just">
              <a:spcAft>
                <a:spcPts val="600"/>
              </a:spcAft>
            </a:pPr>
            <a:r>
              <a:rPr lang="lt-LT" dirty="0"/>
              <a:t>Viešųjų pirkimų bylos yra nedispozityvios, todėl teismas jose nėra pasyvus – jis turi teisę (ir kartais pareigą) veikti aktyviai, </a:t>
            </a:r>
            <a:r>
              <a:rPr lang="lt-LT" b="1" dirty="0">
                <a:solidFill>
                  <a:schemeClr val="tx2"/>
                </a:solidFill>
              </a:rPr>
              <a:t>net peržengti šalių skundo ribas, jei to reikia viešajam interesui apginti</a:t>
            </a:r>
            <a:r>
              <a:rPr lang="lt-LT" dirty="0"/>
              <a:t>.</a:t>
            </a:r>
          </a:p>
          <a:p>
            <a:pPr algn="just">
              <a:spcAft>
                <a:spcPts val="600"/>
              </a:spcAft>
            </a:pPr>
            <a:r>
              <a:rPr lang="lt-LT" b="1" dirty="0">
                <a:solidFill>
                  <a:schemeClr val="tx2"/>
                </a:solidFill>
              </a:rPr>
              <a:t>Teismas gali pats kelti klausimus dėl pirkimo sąlygų teisėtumo</a:t>
            </a:r>
            <a:r>
              <a:rPr lang="lt-LT" dirty="0"/>
              <a:t>, jei nagrinėjant bylą iškyla tam pagrindas. Jis neprivalo laukti, kol šalis tai suformuluos „teisinga forma“.</a:t>
            </a:r>
          </a:p>
          <a:p>
            <a:pPr algn="just">
              <a:spcAft>
                <a:spcPts val="600"/>
              </a:spcAft>
            </a:pPr>
            <a:r>
              <a:rPr lang="lt-LT" dirty="0"/>
              <a:t>Jei pirkimo sąlygų neteisėtumas akivaizdus, teismas </a:t>
            </a:r>
            <a:r>
              <a:rPr lang="lt-LT" b="1" i="1" dirty="0">
                <a:solidFill>
                  <a:schemeClr val="tx2"/>
                </a:solidFill>
              </a:rPr>
              <a:t>privalo</a:t>
            </a:r>
            <a:r>
              <a:rPr lang="lt-LT" dirty="0"/>
              <a:t> veikti </a:t>
            </a:r>
            <a:r>
              <a:rPr lang="lt-LT" i="1" dirty="0" err="1"/>
              <a:t>ex</a:t>
            </a:r>
            <a:r>
              <a:rPr lang="lt-LT" i="1" dirty="0"/>
              <a:t> </a:t>
            </a:r>
            <a:r>
              <a:rPr lang="lt-LT" i="1" dirty="0" err="1"/>
              <a:t>officio</a:t>
            </a:r>
            <a:r>
              <a:rPr lang="lt-LT" dirty="0"/>
              <a:t>; jei neakivaizdus, jis vis tiek </a:t>
            </a:r>
            <a:r>
              <a:rPr lang="lt-LT" b="1" i="1" dirty="0">
                <a:solidFill>
                  <a:schemeClr val="tx2"/>
                </a:solidFill>
              </a:rPr>
              <a:t>gali</a:t>
            </a:r>
            <a:r>
              <a:rPr lang="lt-LT" dirty="0"/>
              <a:t> tai padaryti savo nuožiūra.</a:t>
            </a:r>
          </a:p>
          <a:p>
            <a:pPr algn="just">
              <a:spcAft>
                <a:spcPts val="600"/>
              </a:spcAft>
            </a:pPr>
            <a:r>
              <a:rPr lang="lt-LT" dirty="0"/>
              <a:t>Šioje byloje ieškovė pati kėlė dviprasmiškų pirkimo sąlygų klausimą, todėl </a:t>
            </a:r>
            <a:r>
              <a:rPr lang="lt-LT" b="1" dirty="0">
                <a:solidFill>
                  <a:schemeClr val="tx2"/>
                </a:solidFill>
              </a:rPr>
              <a:t>apeliacinės instancijos teismas turėjo teisę ir </a:t>
            </a:r>
            <a:r>
              <a:rPr lang="lt-LT" b="1" dirty="0" err="1">
                <a:solidFill>
                  <a:schemeClr val="tx2"/>
                </a:solidFill>
              </a:rPr>
              <a:t>diskreciją</a:t>
            </a:r>
            <a:r>
              <a:rPr lang="lt-LT" b="1" dirty="0">
                <a:solidFill>
                  <a:schemeClr val="tx2"/>
                </a:solidFill>
              </a:rPr>
              <a:t> vertinti pirkimo sąlygų teisėtumą</a:t>
            </a:r>
            <a:r>
              <a:rPr lang="lt-LT" dirty="0"/>
              <a:t>, net jei peržengė siauras skundo ribas.</a:t>
            </a:r>
          </a:p>
          <a:p>
            <a:pPr algn="just">
              <a:spcAft>
                <a:spcPts val="600"/>
              </a:spcAft>
            </a:pPr>
            <a:r>
              <a:rPr lang="lt-LT" dirty="0"/>
              <a:t>Kasacinis teismas konstatavo, kad apeliacinės instancijos teismo teisė peržengti skundo ribas egzistavo, nors jo išvada dėl sąlygų neteisėtumo buvo klaidinga.</a:t>
            </a:r>
          </a:p>
          <a:p>
            <a:pPr algn="just">
              <a:spcAft>
                <a:spcPts val="600"/>
              </a:spcAft>
            </a:pPr>
            <a:endParaRPr lang="lt-LT" dirty="0"/>
          </a:p>
        </p:txBody>
      </p:sp>
    </p:spTree>
    <p:extLst>
      <p:ext uri="{BB962C8B-B14F-4D97-AF65-F5344CB8AC3E}">
        <p14:creationId xmlns:p14="http://schemas.microsoft.com/office/powerpoint/2010/main" val="1465889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2E9DA-8FFD-3493-ED6D-EAA5F84DAAE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F6D7808-FAAF-1376-713F-AF7E4E3D9D24}"/>
              </a:ext>
            </a:extLst>
          </p:cNvPr>
          <p:cNvSpPr>
            <a:spLocks noGrp="1"/>
          </p:cNvSpPr>
          <p:nvPr>
            <p:ph type="body" sz="quarter" idx="10"/>
          </p:nvPr>
        </p:nvSpPr>
        <p:spPr>
          <a:xfrm>
            <a:off x="447674" y="355600"/>
            <a:ext cx="10655753" cy="825500"/>
          </a:xfrm>
        </p:spPr>
        <p:txBody>
          <a:bodyPr>
            <a:noAutofit/>
          </a:bodyPr>
          <a:lstStyle/>
          <a:p>
            <a:r>
              <a:rPr lang="lt-LT" sz="3200" b="1" dirty="0"/>
              <a:t>Apibendrinimas</a:t>
            </a:r>
          </a:p>
        </p:txBody>
      </p:sp>
      <p:sp>
        <p:nvSpPr>
          <p:cNvPr id="3" name="Text Placeholder 2">
            <a:extLst>
              <a:ext uri="{FF2B5EF4-FFF2-40B4-BE49-F238E27FC236}">
                <a16:creationId xmlns:a16="http://schemas.microsoft.com/office/drawing/2014/main" id="{A4354F37-628F-5B97-CA5B-A677DED608C8}"/>
              </a:ext>
            </a:extLst>
          </p:cNvPr>
          <p:cNvSpPr>
            <a:spLocks noGrp="1"/>
          </p:cNvSpPr>
          <p:nvPr>
            <p:ph type="body" sz="quarter" idx="27"/>
          </p:nvPr>
        </p:nvSpPr>
        <p:spPr>
          <a:xfrm>
            <a:off x="447675" y="1421027"/>
            <a:ext cx="10655754" cy="4584357"/>
          </a:xfrm>
        </p:spPr>
        <p:txBody>
          <a:bodyPr>
            <a:normAutofit/>
          </a:bodyPr>
          <a:lstStyle/>
          <a:p>
            <a:pPr algn="just">
              <a:spcAft>
                <a:spcPts val="600"/>
              </a:spcAft>
            </a:pPr>
            <a:r>
              <a:rPr lang="lt-LT" dirty="0"/>
              <a:t>Konkurencinio dialogo pirkimai leidžia abstraktesnius, lankstesnius vertinimo kriterijus, nes perkančioji organizacija iš anksto nežino, kokie sprendiniai bus pasiūlyti.</a:t>
            </a:r>
          </a:p>
          <a:p>
            <a:pPr algn="just">
              <a:spcAft>
                <a:spcPts val="600"/>
              </a:spcAft>
            </a:pPr>
            <a:r>
              <a:rPr lang="lt-LT" dirty="0"/>
              <a:t>Ekonominio naudingumo kriterijai vis tiek turi būti aiškūs, objektyvūs, patikrinami ir nedviprasmiški, tačiau jų detalumo lygis priklauso nuo pirkimo objekto apibrėžtumo.</a:t>
            </a:r>
          </a:p>
          <a:p>
            <a:pPr algn="just">
              <a:spcAft>
                <a:spcPts val="600"/>
              </a:spcAft>
            </a:pPr>
            <a:r>
              <a:rPr lang="lt-LT" dirty="0"/>
              <a:t>Perkančioji organizacija gali reikalauti paaiškinimų ir papildomų skaičiavimų, kad patikrintų, ar tiekėjo deklaruoti kiekybiniai rodikliai yra realiai įgyvendinami – tai nėra naujas kriterijus.</a:t>
            </a:r>
          </a:p>
          <a:p>
            <a:pPr algn="just">
              <a:spcAft>
                <a:spcPts val="600"/>
              </a:spcAft>
            </a:pPr>
            <a:r>
              <a:rPr lang="lt-LT" dirty="0"/>
              <a:t>Ginčai dėl to, ar tiekėjo techniniai sprendiniai iš tiesų užtikrina deklaruotą rezultatą, sprendžiami vertinant įrodymus (prireikus – ekspertize), o ne pripažįstant patį kriterijų neteisėtu.</a:t>
            </a:r>
          </a:p>
        </p:txBody>
      </p:sp>
    </p:spTree>
    <p:extLst>
      <p:ext uri="{BB962C8B-B14F-4D97-AF65-F5344CB8AC3E}">
        <p14:creationId xmlns:p14="http://schemas.microsoft.com/office/powerpoint/2010/main" val="1990484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95B03-2ED6-A81F-98A1-1CD1BEDE4A24}"/>
            </a:ext>
          </a:extLst>
        </p:cNvPr>
        <p:cNvGrpSpPr/>
        <p:nvPr/>
      </p:nvGrpSpPr>
      <p:grpSpPr>
        <a:xfrm>
          <a:off x="0" y="0"/>
          <a:ext cx="0" cy="0"/>
          <a:chOff x="0" y="0"/>
          <a:chExt cx="0" cy="0"/>
        </a:xfrm>
      </p:grpSpPr>
      <p:pic>
        <p:nvPicPr>
          <p:cNvPr id="8" name="Picture Placeholder 7" descr="Angle view of a white glass ceiling">
            <a:extLst>
              <a:ext uri="{FF2B5EF4-FFF2-40B4-BE49-F238E27FC236}">
                <a16:creationId xmlns:a16="http://schemas.microsoft.com/office/drawing/2014/main" id="{AB8D024F-05CD-E97B-E928-C8126F53249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383" r="26383"/>
          <a:stretch/>
        </p:blipFill>
        <p:spPr/>
      </p:pic>
      <p:sp>
        <p:nvSpPr>
          <p:cNvPr id="3" name="Text Placeholder 2">
            <a:extLst>
              <a:ext uri="{FF2B5EF4-FFF2-40B4-BE49-F238E27FC236}">
                <a16:creationId xmlns:a16="http://schemas.microsoft.com/office/drawing/2014/main" id="{D96D9642-5707-2193-BFDA-06EE614E0217}"/>
              </a:ext>
            </a:extLst>
          </p:cNvPr>
          <p:cNvSpPr>
            <a:spLocks noGrp="1"/>
          </p:cNvSpPr>
          <p:nvPr>
            <p:ph type="body" sz="quarter" idx="10"/>
          </p:nvPr>
        </p:nvSpPr>
        <p:spPr>
          <a:xfrm>
            <a:off x="457200" y="2212622"/>
            <a:ext cx="5810596" cy="2664178"/>
          </a:xfrm>
        </p:spPr>
        <p:txBody>
          <a:bodyPr>
            <a:normAutofit/>
          </a:bodyPr>
          <a:lstStyle/>
          <a:p>
            <a:r>
              <a:rPr lang="it-IT" dirty="0"/>
              <a:t>LAT 2025 m. spalio 16 d. nutartis c. b. Nr. e3K-3-134-378/2025 </a:t>
            </a:r>
            <a:endParaRPr lang="lt-LT" noProof="0" dirty="0"/>
          </a:p>
        </p:txBody>
      </p:sp>
    </p:spTree>
    <p:extLst>
      <p:ext uri="{BB962C8B-B14F-4D97-AF65-F5344CB8AC3E}">
        <p14:creationId xmlns:p14="http://schemas.microsoft.com/office/powerpoint/2010/main" val="2642184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C650F-0C2F-7D32-7519-B7AF310D6B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002166-F97F-80FA-6F9E-F456EDD0164C}"/>
              </a:ext>
            </a:extLst>
          </p:cNvPr>
          <p:cNvSpPr>
            <a:spLocks noGrp="1"/>
          </p:cNvSpPr>
          <p:nvPr>
            <p:ph type="body" sz="quarter" idx="10"/>
          </p:nvPr>
        </p:nvSpPr>
        <p:spPr/>
        <p:txBody>
          <a:bodyPr/>
          <a:lstStyle/>
          <a:p>
            <a:r>
              <a:rPr lang="lt-LT" dirty="0"/>
              <a:t>Faktinės aplinkybės</a:t>
            </a:r>
          </a:p>
          <a:p>
            <a:endParaRPr lang="lt-LT" dirty="0"/>
          </a:p>
        </p:txBody>
      </p:sp>
      <p:sp>
        <p:nvSpPr>
          <p:cNvPr id="3" name="Text Placeholder 2">
            <a:extLst>
              <a:ext uri="{FF2B5EF4-FFF2-40B4-BE49-F238E27FC236}">
                <a16:creationId xmlns:a16="http://schemas.microsoft.com/office/drawing/2014/main" id="{A2C7A603-96CF-FF44-E25F-0FDFD69F09D2}"/>
              </a:ext>
            </a:extLst>
          </p:cNvPr>
          <p:cNvSpPr>
            <a:spLocks noGrp="1"/>
          </p:cNvSpPr>
          <p:nvPr>
            <p:ph type="body" sz="quarter" idx="27"/>
          </p:nvPr>
        </p:nvSpPr>
        <p:spPr>
          <a:xfrm>
            <a:off x="447675" y="1869720"/>
            <a:ext cx="10655754" cy="3118560"/>
          </a:xfrm>
        </p:spPr>
        <p:txBody>
          <a:bodyPr>
            <a:normAutofit lnSpcReduction="10000"/>
          </a:bodyPr>
          <a:lstStyle/>
          <a:p>
            <a:pPr algn="just">
              <a:spcAft>
                <a:spcPts val="600"/>
              </a:spcAft>
            </a:pPr>
            <a:r>
              <a:rPr lang="lt-LT" dirty="0"/>
              <a:t>Perkančioji paskelbė tarptautinį konkursą krovininiams automobiliams (3 dalys).</a:t>
            </a:r>
          </a:p>
          <a:p>
            <a:pPr algn="just">
              <a:spcAft>
                <a:spcPts val="600"/>
              </a:spcAft>
            </a:pPr>
            <a:r>
              <a:rPr lang="lt-LT" dirty="0"/>
              <a:t>Laimėtoju visose dalyse pripažintas kitas tiekėjas, o ieškovo pasiūlymas liko antroje vietoje.</a:t>
            </a:r>
          </a:p>
          <a:p>
            <a:pPr algn="just">
              <a:spcAft>
                <a:spcPts val="600"/>
              </a:spcAft>
            </a:pPr>
            <a:r>
              <a:rPr lang="lt-LT" dirty="0"/>
              <a:t>PO su laimėtoju sudarė sutartis.</a:t>
            </a:r>
          </a:p>
          <a:p>
            <a:pPr algn="just">
              <a:spcAft>
                <a:spcPts val="600"/>
              </a:spcAft>
            </a:pPr>
            <a:r>
              <a:rPr lang="lt-LT" dirty="0"/>
              <a:t>Ieškovas kreipėsi į teismą ir prašė pripažinti jas negaliojančiomis, taikyti restituciją.</a:t>
            </a:r>
          </a:p>
          <a:p>
            <a:pPr algn="just">
              <a:spcAft>
                <a:spcPts val="600"/>
              </a:spcAft>
            </a:pPr>
            <a:r>
              <a:rPr lang="lt-LT" dirty="0"/>
              <a:t>Ieškovas teigė, kad pristatytos prekės neatitinka techninių reikalavimų ir deklaruotų pranašumų, todėl sutartis yra iš esmės pažeidžiama.</a:t>
            </a:r>
          </a:p>
          <a:p>
            <a:pPr algn="just">
              <a:spcAft>
                <a:spcPts val="600"/>
              </a:spcAft>
            </a:pPr>
            <a:r>
              <a:rPr lang="lt-LT" dirty="0"/>
              <a:t>Ieškovas teigė, jog PO, nenutraukusi sutarčių, o leidusi jas vykdyti kitomis sąlygomis, faktiškai pakeitė sutartis.</a:t>
            </a:r>
          </a:p>
          <a:p>
            <a:pPr algn="just">
              <a:spcAft>
                <a:spcPts val="600"/>
              </a:spcAft>
            </a:pPr>
            <a:r>
              <a:rPr lang="lt-LT" dirty="0"/>
              <a:t>Ieškovas savo suinteresuotumą grindžia tuo, kad dalyvavo Pirkime ir, panaikinus Sutartis bei skelbiant naują pirkimą, vėl dalyvautų siekdama sudaryti sutartį.</a:t>
            </a:r>
          </a:p>
        </p:txBody>
      </p:sp>
    </p:spTree>
    <p:extLst>
      <p:ext uri="{BB962C8B-B14F-4D97-AF65-F5344CB8AC3E}">
        <p14:creationId xmlns:p14="http://schemas.microsoft.com/office/powerpoint/2010/main" val="4020530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62FCE2-90BC-2BFD-A149-ECA0E9514DDF}"/>
              </a:ext>
            </a:extLst>
          </p:cNvPr>
          <p:cNvSpPr>
            <a:spLocks noGrp="1"/>
          </p:cNvSpPr>
          <p:nvPr>
            <p:ph type="body" sz="quarter" idx="10"/>
          </p:nvPr>
        </p:nvSpPr>
        <p:spPr>
          <a:xfrm>
            <a:off x="447674" y="355600"/>
            <a:ext cx="9988097" cy="1988589"/>
          </a:xfrm>
        </p:spPr>
        <p:txBody>
          <a:bodyPr>
            <a:normAutofit fontScale="85000" lnSpcReduction="10000"/>
          </a:bodyPr>
          <a:lstStyle/>
          <a:p>
            <a:r>
              <a:rPr lang="lt-LT" dirty="0"/>
              <a:t>Dėl viešojo pirkimo nelaimėjusio tiekėjo teisinio suinteresuotumo ginčyti viešojo pirkimo sutartį dėl PO atliktų sutarties pakeitimų</a:t>
            </a:r>
          </a:p>
        </p:txBody>
      </p:sp>
      <p:sp>
        <p:nvSpPr>
          <p:cNvPr id="3" name="Text Placeholder 2">
            <a:extLst>
              <a:ext uri="{FF2B5EF4-FFF2-40B4-BE49-F238E27FC236}">
                <a16:creationId xmlns:a16="http://schemas.microsoft.com/office/drawing/2014/main" id="{7CBFC79F-3135-0E2E-D84B-17F0085E0634}"/>
              </a:ext>
            </a:extLst>
          </p:cNvPr>
          <p:cNvSpPr>
            <a:spLocks noGrp="1"/>
          </p:cNvSpPr>
          <p:nvPr>
            <p:ph type="body" sz="quarter" idx="27"/>
          </p:nvPr>
        </p:nvSpPr>
        <p:spPr>
          <a:xfrm>
            <a:off x="290014" y="3174409"/>
            <a:ext cx="10856957" cy="2678806"/>
          </a:xfrm>
        </p:spPr>
        <p:txBody>
          <a:bodyPr/>
          <a:lstStyle/>
          <a:p>
            <a:pPr algn="just">
              <a:spcAft>
                <a:spcPts val="600"/>
              </a:spcAft>
            </a:pPr>
            <a:r>
              <a:rPr lang="lt-LT" dirty="0"/>
              <a:t>Teisė kreiptis į teismą </a:t>
            </a:r>
            <a:r>
              <a:rPr lang="lt-LT" b="1" dirty="0">
                <a:solidFill>
                  <a:schemeClr val="tx2"/>
                </a:solidFill>
              </a:rPr>
              <a:t>reiškia galimybę kreiptis į teismą dėl to, jog būtų apginta būtent jo subjektinė teisė</a:t>
            </a:r>
            <a:r>
              <a:rPr lang="lt-LT" dirty="0"/>
              <a:t> ar įstatymų saugomas interesas.</a:t>
            </a:r>
          </a:p>
          <a:p>
            <a:pPr algn="just">
              <a:spcAft>
                <a:spcPts val="600"/>
              </a:spcAft>
            </a:pPr>
            <a:r>
              <a:rPr lang="lt-LT" dirty="0"/>
              <a:t>VPĮ 101 straipsnyje įtvirtinta tiekėjo teisė ginčyti perkančiosios organizacijos veiksmus ar jos priimtus sprendimus yra siejama su galimu </a:t>
            </a:r>
            <a:r>
              <a:rPr lang="lt-LT" b="1" dirty="0">
                <a:solidFill>
                  <a:schemeClr val="tx2"/>
                </a:solidFill>
              </a:rPr>
              <a:t>būtent šio tiekėjo teisėtų interesų pažeidimu</a:t>
            </a:r>
            <a:r>
              <a:rPr lang="lt-LT" dirty="0"/>
              <a:t>. </a:t>
            </a:r>
          </a:p>
          <a:p>
            <a:pPr algn="just">
              <a:spcAft>
                <a:spcPts val="600"/>
              </a:spcAft>
            </a:pPr>
            <a:r>
              <a:rPr lang="lt-LT" dirty="0"/>
              <a:t>Viešojo pirkimo sutartis ar preliminarioji sutartis gali būti pripažinta negaliojančia dėl VPĮ imperatyviųjų nuostatų šiurkščių pažeidimų (VPĮ 105 straipsnio 1 dalis). </a:t>
            </a:r>
          </a:p>
          <a:p>
            <a:pPr algn="just">
              <a:spcAft>
                <a:spcPts val="600"/>
              </a:spcAft>
            </a:pPr>
            <a:r>
              <a:rPr lang="lt-LT" dirty="0"/>
              <a:t>VPĮ imperatyviosios normos tiekėją ir perkančiąją organizaciją saisto ir po sutarties sudarymo; </a:t>
            </a:r>
            <a:r>
              <a:rPr lang="lt-LT" b="1" dirty="0">
                <a:solidFill>
                  <a:schemeClr val="tx2"/>
                </a:solidFill>
              </a:rPr>
              <a:t>vien viešojo pirkimo sutarties sudarymas nereiškia, kad sutarties šalių nesaisto imperatyviosios VPĮ normos</a:t>
            </a:r>
            <a:r>
              <a:rPr lang="lt-LT" dirty="0"/>
              <a:t>.</a:t>
            </a:r>
          </a:p>
        </p:txBody>
      </p:sp>
    </p:spTree>
    <p:extLst>
      <p:ext uri="{BB962C8B-B14F-4D97-AF65-F5344CB8AC3E}">
        <p14:creationId xmlns:p14="http://schemas.microsoft.com/office/powerpoint/2010/main" val="4249387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36AD0-5C7F-9DA4-66FC-607EA92AFA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0CF2C9-D198-46CF-E42C-FE3D95CA9E35}"/>
              </a:ext>
            </a:extLst>
          </p:cNvPr>
          <p:cNvSpPr>
            <a:spLocks noGrp="1"/>
          </p:cNvSpPr>
          <p:nvPr>
            <p:ph type="body" sz="quarter" idx="10"/>
          </p:nvPr>
        </p:nvSpPr>
        <p:spPr>
          <a:xfrm>
            <a:off x="447674" y="355600"/>
            <a:ext cx="10046155" cy="1995714"/>
          </a:xfrm>
        </p:spPr>
        <p:txBody>
          <a:bodyPr>
            <a:normAutofit fontScale="85000" lnSpcReduction="10000"/>
          </a:bodyPr>
          <a:lstStyle/>
          <a:p>
            <a:r>
              <a:rPr lang="lt-LT" dirty="0"/>
              <a:t>Dėl viešojo pirkimo nelaimėjusio tiekėjo teisinio suinteresuotumo ginčyti viešojo pirkimo sutartį dėl PO atliktų sutarties pakeitimų</a:t>
            </a:r>
          </a:p>
        </p:txBody>
      </p:sp>
      <p:sp>
        <p:nvSpPr>
          <p:cNvPr id="3" name="Text Placeholder 2">
            <a:extLst>
              <a:ext uri="{FF2B5EF4-FFF2-40B4-BE49-F238E27FC236}">
                <a16:creationId xmlns:a16="http://schemas.microsoft.com/office/drawing/2014/main" id="{3AAC4C41-F88B-DC8A-4D2A-96028C87BEA8}"/>
              </a:ext>
            </a:extLst>
          </p:cNvPr>
          <p:cNvSpPr>
            <a:spLocks noGrp="1"/>
          </p:cNvSpPr>
          <p:nvPr>
            <p:ph type="body" sz="quarter" idx="27"/>
          </p:nvPr>
        </p:nvSpPr>
        <p:spPr>
          <a:xfrm>
            <a:off x="460374" y="2974482"/>
            <a:ext cx="10584997" cy="3064409"/>
          </a:xfrm>
        </p:spPr>
        <p:txBody>
          <a:bodyPr>
            <a:normAutofit/>
          </a:bodyPr>
          <a:lstStyle/>
          <a:p>
            <a:pPr algn="just">
              <a:spcAft>
                <a:spcPts val="600"/>
              </a:spcAft>
            </a:pPr>
            <a:r>
              <a:rPr lang="lt-LT" dirty="0"/>
              <a:t>Teisė ginčyti perkančiosios organizacijos veiksmus yra siejama su </a:t>
            </a:r>
            <a:r>
              <a:rPr lang="lt-LT" b="1" dirty="0">
                <a:solidFill>
                  <a:schemeClr val="tx2"/>
                </a:solidFill>
              </a:rPr>
              <a:t>intereso sudaryti viešojo pirkimo sutartį gynimu</a:t>
            </a:r>
            <a:r>
              <a:rPr lang="lt-LT" dirty="0"/>
              <a:t>, kai dėl perkančiosios organizacijos veiksmų atitinkamas tiekėjas neteisėtai ribojamas ar jam neleidžiama sudaryti sutarties, arba </a:t>
            </a:r>
            <a:r>
              <a:rPr lang="lt-LT" b="1" dirty="0">
                <a:solidFill>
                  <a:schemeClr val="tx2"/>
                </a:solidFill>
              </a:rPr>
              <a:t>turtinės padėties atkūrimu</a:t>
            </a:r>
            <a:r>
              <a:rPr lang="lt-LT" dirty="0"/>
              <a:t>, ypač kai šio intereso jau nebeįmanoma įgyvendinti.</a:t>
            </a:r>
          </a:p>
          <a:p>
            <a:pPr algn="just">
              <a:spcAft>
                <a:spcPts val="600"/>
              </a:spcAft>
            </a:pPr>
            <a:r>
              <a:rPr lang="lt-LT" dirty="0"/>
              <a:t>Teismas konstatavo, kad ieškovas, kaip antroje vietoje likęs tiekėjas, </a:t>
            </a:r>
            <a:r>
              <a:rPr lang="lt-LT" b="1" dirty="0">
                <a:solidFill>
                  <a:schemeClr val="tx2"/>
                </a:solidFill>
              </a:rPr>
              <a:t>atitiko suinteresuotumo sąlygas</a:t>
            </a:r>
            <a:r>
              <a:rPr lang="lt-LT" dirty="0"/>
              <a:t>, jam pripažįstama teisė pareikšti ieškinį dėl Sutarčių (jų pakeitimų) pripažinimo negaliojančiomis tam, kad būtų nustatyta, ar buvo atlikti neteisėti Sutarčių pakeitimai, ar jie yra esminiai ir galėjo lemti iš esmės naujos pirkimo sutarties sudarymą.</a:t>
            </a:r>
          </a:p>
          <a:p>
            <a:pPr algn="just">
              <a:spcAft>
                <a:spcPts val="600"/>
              </a:spcAft>
            </a:pPr>
            <a:r>
              <a:rPr lang="lt-LT" dirty="0"/>
              <a:t>Teismas, ištyręs byloje esančius įrodymus, konstatavo, kad </a:t>
            </a:r>
            <a:r>
              <a:rPr lang="lt-LT" b="1" dirty="0">
                <a:solidFill>
                  <a:schemeClr val="tx2"/>
                </a:solidFill>
              </a:rPr>
              <a:t>PO neatliko jokių neleistinų sutarties pakeitimų</a:t>
            </a:r>
            <a:r>
              <a:rPr lang="lt-LT" dirty="0"/>
              <a:t>, dėl ko ieškovo argumentus atmetė.</a:t>
            </a:r>
          </a:p>
        </p:txBody>
      </p:sp>
    </p:spTree>
    <p:extLst>
      <p:ext uri="{BB962C8B-B14F-4D97-AF65-F5344CB8AC3E}">
        <p14:creationId xmlns:p14="http://schemas.microsoft.com/office/powerpoint/2010/main" val="3736746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5CBFF-1966-8020-B4A2-0897769646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F4D426D-CB7C-BCBD-3DBB-B48124F41171}"/>
              </a:ext>
            </a:extLst>
          </p:cNvPr>
          <p:cNvSpPr>
            <a:spLocks noGrp="1"/>
          </p:cNvSpPr>
          <p:nvPr>
            <p:ph type="body" sz="quarter" idx="10"/>
          </p:nvPr>
        </p:nvSpPr>
        <p:spPr>
          <a:xfrm>
            <a:off x="447674" y="355600"/>
            <a:ext cx="10209242" cy="1672705"/>
          </a:xfrm>
        </p:spPr>
        <p:txBody>
          <a:bodyPr>
            <a:normAutofit/>
          </a:bodyPr>
          <a:lstStyle/>
          <a:p>
            <a:r>
              <a:rPr lang="lt-LT" dirty="0"/>
              <a:t>Dėl ieškovo teisės ginčyti viešojo pirkimo sutartį dėl netinkamo jos vykdymo </a:t>
            </a:r>
          </a:p>
        </p:txBody>
      </p:sp>
      <p:sp>
        <p:nvSpPr>
          <p:cNvPr id="3" name="Text Placeholder 2">
            <a:extLst>
              <a:ext uri="{FF2B5EF4-FFF2-40B4-BE49-F238E27FC236}">
                <a16:creationId xmlns:a16="http://schemas.microsoft.com/office/drawing/2014/main" id="{2E8FE64F-FCB1-C4B4-3708-1A510848AFD0}"/>
              </a:ext>
            </a:extLst>
          </p:cNvPr>
          <p:cNvSpPr>
            <a:spLocks noGrp="1"/>
          </p:cNvSpPr>
          <p:nvPr>
            <p:ph type="body" sz="quarter" idx="27"/>
          </p:nvPr>
        </p:nvSpPr>
        <p:spPr>
          <a:xfrm>
            <a:off x="447674" y="2400533"/>
            <a:ext cx="10641240" cy="2991599"/>
          </a:xfrm>
        </p:spPr>
        <p:txBody>
          <a:bodyPr/>
          <a:lstStyle/>
          <a:p>
            <a:pPr algn="just">
              <a:spcAft>
                <a:spcPts val="600"/>
              </a:spcAft>
            </a:pPr>
            <a:r>
              <a:rPr lang="lt-LT" dirty="0"/>
              <a:t>Sutartis sukuria teises ir pareigas tik jos šalims ir tik sutartį sudariusios šalys gali reikšti iš jos kylančius reikalavimus. Tai </a:t>
            </a:r>
            <a:r>
              <a:rPr lang="lt-LT" b="1" dirty="0">
                <a:solidFill>
                  <a:schemeClr val="tx2"/>
                </a:solidFill>
              </a:rPr>
              <a:t>yra sutarties uždarumo principo </a:t>
            </a:r>
            <a:r>
              <a:rPr lang="lt-LT" dirty="0"/>
              <a:t>esmė. Šis principas taikomas ir viešojo pirkimo sutartims.</a:t>
            </a:r>
          </a:p>
          <a:p>
            <a:pPr algn="just">
              <a:spcAft>
                <a:spcPts val="600"/>
              </a:spcAft>
            </a:pPr>
            <a:r>
              <a:rPr lang="lt-LT" dirty="0"/>
              <a:t>Sutarties uždarumo </a:t>
            </a:r>
            <a:r>
              <a:rPr lang="lt-LT" b="1" dirty="0">
                <a:solidFill>
                  <a:schemeClr val="tx2"/>
                </a:solidFill>
              </a:rPr>
              <a:t>principo išimtys </a:t>
            </a:r>
            <a:r>
              <a:rPr lang="lt-LT" dirty="0"/>
              <a:t>– įstatyme nustatyti atvejai, kai sutartis turi įtakos trečiųjų asmenų, ne tik jos šalių, teisėms ir pareigoms.</a:t>
            </a:r>
          </a:p>
          <a:p>
            <a:pPr algn="just">
              <a:spcAft>
                <a:spcPts val="600"/>
              </a:spcAft>
            </a:pPr>
            <a:r>
              <a:rPr lang="lt-LT" dirty="0"/>
              <a:t>VPĮ 90 straipsnio 1 dalies 1–4 punktuose nurodytų vienašališko sutarties nutraukimo perkančiosios organizacijos iniciatyva pagrindų vertinimas ir taikymas (sutarties nutraukimas) – </a:t>
            </a:r>
            <a:r>
              <a:rPr lang="lt-LT" b="1" dirty="0">
                <a:solidFill>
                  <a:schemeClr val="tx2"/>
                </a:solidFill>
              </a:rPr>
              <a:t>perkančiosios organizacijos pareiga, kurios vykdymo kontrolė nėra suteikta suinteresuotiems tiekėjams</a:t>
            </a:r>
            <a:r>
              <a:rPr lang="lt-LT" dirty="0"/>
              <a:t>. </a:t>
            </a:r>
          </a:p>
          <a:p>
            <a:pPr algn="just">
              <a:spcAft>
                <a:spcPts val="600"/>
              </a:spcAft>
            </a:pPr>
            <a:endParaRPr lang="lv-LV" dirty="0"/>
          </a:p>
        </p:txBody>
      </p:sp>
    </p:spTree>
    <p:extLst>
      <p:ext uri="{BB962C8B-B14F-4D97-AF65-F5344CB8AC3E}">
        <p14:creationId xmlns:p14="http://schemas.microsoft.com/office/powerpoint/2010/main" val="3062787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ngle view of a white glass ceiling">
            <a:extLst>
              <a:ext uri="{FF2B5EF4-FFF2-40B4-BE49-F238E27FC236}">
                <a16:creationId xmlns:a16="http://schemas.microsoft.com/office/drawing/2014/main" id="{6123C99A-87C3-889E-F8BE-B60E360636A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383" r="26383"/>
          <a:stretch/>
        </p:blipFill>
        <p:spPr/>
      </p:pic>
      <p:sp>
        <p:nvSpPr>
          <p:cNvPr id="3" name="Text Placeholder 2">
            <a:extLst>
              <a:ext uri="{FF2B5EF4-FFF2-40B4-BE49-F238E27FC236}">
                <a16:creationId xmlns:a16="http://schemas.microsoft.com/office/drawing/2014/main" id="{DE23C910-155D-2BFE-D154-7BFF4558E1CF}"/>
              </a:ext>
            </a:extLst>
          </p:cNvPr>
          <p:cNvSpPr>
            <a:spLocks noGrp="1"/>
          </p:cNvSpPr>
          <p:nvPr>
            <p:ph type="body" sz="quarter" idx="10"/>
          </p:nvPr>
        </p:nvSpPr>
        <p:spPr>
          <a:xfrm>
            <a:off x="457199" y="2212622"/>
            <a:ext cx="6388443" cy="2664178"/>
          </a:xfrm>
        </p:spPr>
        <p:txBody>
          <a:bodyPr>
            <a:normAutofit/>
          </a:bodyPr>
          <a:lstStyle/>
          <a:p>
            <a:r>
              <a:rPr lang="it-IT" sz="4000" dirty="0"/>
              <a:t>LAT 2025 m. gruo</a:t>
            </a:r>
            <a:r>
              <a:rPr lang="lt-LT" sz="4000" dirty="0" err="1"/>
              <a:t>džio</a:t>
            </a:r>
            <a:r>
              <a:rPr lang="it-IT" sz="4000" dirty="0"/>
              <a:t> </a:t>
            </a:r>
            <a:r>
              <a:rPr lang="en-US" sz="4000" dirty="0"/>
              <a:t>11</a:t>
            </a:r>
            <a:r>
              <a:rPr lang="it-IT" sz="4000" dirty="0"/>
              <a:t> d. nutartis c. b. Nr. e3K-3-193-378/2025</a:t>
            </a:r>
            <a:endParaRPr lang="lt-LT" sz="4000" noProof="0" dirty="0"/>
          </a:p>
        </p:txBody>
      </p:sp>
    </p:spTree>
    <p:extLst>
      <p:ext uri="{BB962C8B-B14F-4D97-AF65-F5344CB8AC3E}">
        <p14:creationId xmlns:p14="http://schemas.microsoft.com/office/powerpoint/2010/main" val="570492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CCCE1-6AFF-8983-8A2E-B40968B562B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FBCA995-9A31-2E58-997D-A19F199071DB}"/>
              </a:ext>
            </a:extLst>
          </p:cNvPr>
          <p:cNvSpPr>
            <a:spLocks noGrp="1"/>
          </p:cNvSpPr>
          <p:nvPr>
            <p:ph type="body" sz="quarter" idx="10"/>
          </p:nvPr>
        </p:nvSpPr>
        <p:spPr/>
        <p:txBody>
          <a:bodyPr/>
          <a:lstStyle/>
          <a:p>
            <a:r>
              <a:rPr lang="lt-LT" dirty="0"/>
              <a:t>Apibendrinimas</a:t>
            </a:r>
          </a:p>
        </p:txBody>
      </p:sp>
      <p:sp>
        <p:nvSpPr>
          <p:cNvPr id="3" name="Text Placeholder 2">
            <a:extLst>
              <a:ext uri="{FF2B5EF4-FFF2-40B4-BE49-F238E27FC236}">
                <a16:creationId xmlns:a16="http://schemas.microsoft.com/office/drawing/2014/main" id="{38151797-C840-E16E-07D0-FC900BC6B7DB}"/>
              </a:ext>
            </a:extLst>
          </p:cNvPr>
          <p:cNvSpPr>
            <a:spLocks noGrp="1"/>
          </p:cNvSpPr>
          <p:nvPr>
            <p:ph type="body" sz="quarter" idx="27"/>
          </p:nvPr>
        </p:nvSpPr>
        <p:spPr>
          <a:xfrm>
            <a:off x="447675" y="2232247"/>
            <a:ext cx="10699296" cy="2924215"/>
          </a:xfrm>
        </p:spPr>
        <p:txBody>
          <a:bodyPr/>
          <a:lstStyle/>
          <a:p>
            <a:pPr algn="just">
              <a:spcAft>
                <a:spcPts val="600"/>
              </a:spcAft>
            </a:pPr>
            <a:r>
              <a:rPr lang="lt-LT" dirty="0"/>
              <a:t>Nelaimėjęs, bet antroje vietoje likęs tiekėjas gali ginčyti viešojo pirkimo sutartį ir jos pakeitimus tik tiek, kiek konkretūs perkančiosios organizacijos veiksmai </a:t>
            </a:r>
            <a:r>
              <a:rPr lang="lt-LT" b="1" dirty="0">
                <a:solidFill>
                  <a:schemeClr val="tx2"/>
                </a:solidFill>
              </a:rPr>
              <a:t>pažeidžia būtent jo teisėtus interesus </a:t>
            </a:r>
            <a:r>
              <a:rPr lang="lt-LT" dirty="0"/>
              <a:t>(sutarties sudarymo galimybę, turtinę padėtį).</a:t>
            </a:r>
          </a:p>
          <a:p>
            <a:pPr algn="just">
              <a:spcAft>
                <a:spcPts val="600"/>
              </a:spcAft>
            </a:pPr>
            <a:r>
              <a:rPr lang="lt-LT" dirty="0"/>
              <a:t>VPĮ imperatyvios normos saisto PO ir po sutarties sudarymo, bet vien jų pažeidimo neužtenka – reikia įrodyti </a:t>
            </a:r>
            <a:r>
              <a:rPr lang="lt-LT" b="1" dirty="0">
                <a:solidFill>
                  <a:schemeClr val="tx2"/>
                </a:solidFill>
              </a:rPr>
              <a:t>tiekėjo subjektyvios teisės / intereso pažeidimą</a:t>
            </a:r>
            <a:r>
              <a:rPr lang="lt-LT" dirty="0"/>
              <a:t>; </a:t>
            </a:r>
          </a:p>
          <a:p>
            <a:pPr algn="just">
              <a:spcAft>
                <a:spcPts val="600"/>
              </a:spcAft>
            </a:pPr>
            <a:r>
              <a:rPr lang="lt-LT" dirty="0"/>
              <a:t>Viešojo pirkimo sutarčiai toliau </a:t>
            </a:r>
            <a:r>
              <a:rPr lang="lt-LT" b="1" dirty="0">
                <a:solidFill>
                  <a:schemeClr val="tx2"/>
                </a:solidFill>
              </a:rPr>
              <a:t>taikomas</a:t>
            </a:r>
            <a:r>
              <a:rPr lang="lt-LT" dirty="0"/>
              <a:t> sutarties uždarumo principas.</a:t>
            </a:r>
          </a:p>
          <a:p>
            <a:pPr algn="just">
              <a:spcAft>
                <a:spcPts val="600"/>
              </a:spcAft>
            </a:pPr>
            <a:r>
              <a:rPr lang="lt-LT" dirty="0"/>
              <a:t>VPĮ 90 straipsnyje numatyta </a:t>
            </a:r>
            <a:r>
              <a:rPr lang="lt-LT" b="1" dirty="0">
                <a:solidFill>
                  <a:schemeClr val="tx2"/>
                </a:solidFill>
              </a:rPr>
              <a:t>pareiga vertinti sutarties pažeidimus </a:t>
            </a:r>
            <a:r>
              <a:rPr lang="lt-LT" dirty="0"/>
              <a:t>ir spręsti dėl jos nutraukimo </a:t>
            </a:r>
            <a:r>
              <a:rPr lang="lt-LT" b="1" dirty="0">
                <a:solidFill>
                  <a:schemeClr val="tx2"/>
                </a:solidFill>
              </a:rPr>
              <a:t>tenka PO</a:t>
            </a:r>
            <a:r>
              <a:rPr lang="lt-LT" dirty="0"/>
              <a:t>.</a:t>
            </a:r>
          </a:p>
        </p:txBody>
      </p:sp>
    </p:spTree>
    <p:extLst>
      <p:ext uri="{BB962C8B-B14F-4D97-AF65-F5344CB8AC3E}">
        <p14:creationId xmlns:p14="http://schemas.microsoft.com/office/powerpoint/2010/main" val="2809105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69084-BBDE-FD14-FDC8-5710238CA23E}"/>
            </a:ext>
          </a:extLst>
        </p:cNvPr>
        <p:cNvGrpSpPr/>
        <p:nvPr/>
      </p:nvGrpSpPr>
      <p:grpSpPr>
        <a:xfrm>
          <a:off x="0" y="0"/>
          <a:ext cx="0" cy="0"/>
          <a:chOff x="0" y="0"/>
          <a:chExt cx="0" cy="0"/>
        </a:xfrm>
      </p:grpSpPr>
      <p:pic>
        <p:nvPicPr>
          <p:cNvPr id="7" name="Picture Placeholder 6" descr="White modern building interior">
            <a:extLst>
              <a:ext uri="{FF2B5EF4-FFF2-40B4-BE49-F238E27FC236}">
                <a16:creationId xmlns:a16="http://schemas.microsoft.com/office/drawing/2014/main" id="{CEB59F9F-168D-9732-DE9E-341F73D84C3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295" r="26295"/>
          <a:stretch>
            <a:fillRect/>
          </a:stretch>
        </p:blipFill>
        <p:spPr/>
      </p:pic>
      <p:sp>
        <p:nvSpPr>
          <p:cNvPr id="3" name="Text Placeholder 2">
            <a:extLst>
              <a:ext uri="{FF2B5EF4-FFF2-40B4-BE49-F238E27FC236}">
                <a16:creationId xmlns:a16="http://schemas.microsoft.com/office/drawing/2014/main" id="{07F6B1C6-FF91-8F24-3FC5-EB3BF3CF33DD}"/>
              </a:ext>
            </a:extLst>
          </p:cNvPr>
          <p:cNvSpPr>
            <a:spLocks noGrp="1"/>
          </p:cNvSpPr>
          <p:nvPr>
            <p:ph type="body" sz="quarter" idx="10"/>
          </p:nvPr>
        </p:nvSpPr>
        <p:spPr>
          <a:xfrm>
            <a:off x="457200" y="2131476"/>
            <a:ext cx="5810596" cy="2595048"/>
          </a:xfrm>
        </p:spPr>
        <p:txBody>
          <a:bodyPr>
            <a:normAutofit fontScale="70000" lnSpcReduction="20000"/>
          </a:bodyPr>
          <a:lstStyle/>
          <a:p>
            <a:r>
              <a:rPr lang="lt-LT" dirty="0"/>
              <a:t>Lietuvos apeliacinio teismo 2025 m. lapkričio 27 d. nutartis c. b. Nr. e2A-495-790/2025</a:t>
            </a:r>
          </a:p>
        </p:txBody>
      </p:sp>
    </p:spTree>
    <p:extLst>
      <p:ext uri="{BB962C8B-B14F-4D97-AF65-F5344CB8AC3E}">
        <p14:creationId xmlns:p14="http://schemas.microsoft.com/office/powerpoint/2010/main" val="2230430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F9108-A106-B1DA-D1A1-25A5E954EB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28960F-5563-FA4B-CEF8-12CF20627E02}"/>
              </a:ext>
            </a:extLst>
          </p:cNvPr>
          <p:cNvSpPr>
            <a:spLocks noGrp="1"/>
          </p:cNvSpPr>
          <p:nvPr>
            <p:ph type="body" sz="quarter" idx="10"/>
          </p:nvPr>
        </p:nvSpPr>
        <p:spPr>
          <a:xfrm>
            <a:off x="447675" y="355600"/>
            <a:ext cx="9519002" cy="892630"/>
          </a:xfrm>
        </p:spPr>
        <p:txBody>
          <a:bodyPr>
            <a:normAutofit/>
          </a:bodyPr>
          <a:lstStyle/>
          <a:p>
            <a:r>
              <a:rPr lang="lt-LT" dirty="0"/>
              <a:t>Faktinės aplinkybės</a:t>
            </a:r>
          </a:p>
        </p:txBody>
      </p:sp>
      <p:sp>
        <p:nvSpPr>
          <p:cNvPr id="3" name="Text Placeholder 2">
            <a:extLst>
              <a:ext uri="{FF2B5EF4-FFF2-40B4-BE49-F238E27FC236}">
                <a16:creationId xmlns:a16="http://schemas.microsoft.com/office/drawing/2014/main" id="{95B3EF8E-3E7D-17D9-26EC-B0A5C69D7444}"/>
              </a:ext>
            </a:extLst>
          </p:cNvPr>
          <p:cNvSpPr>
            <a:spLocks noGrp="1"/>
          </p:cNvSpPr>
          <p:nvPr>
            <p:ph type="body" sz="quarter" idx="27"/>
          </p:nvPr>
        </p:nvSpPr>
        <p:spPr>
          <a:xfrm>
            <a:off x="460375" y="2133038"/>
            <a:ext cx="10715625" cy="2834887"/>
          </a:xfrm>
        </p:spPr>
        <p:txBody>
          <a:bodyPr>
            <a:normAutofit lnSpcReduction="10000"/>
          </a:bodyPr>
          <a:lstStyle/>
          <a:p>
            <a:pPr algn="just">
              <a:spcAft>
                <a:spcPts val="600"/>
              </a:spcAft>
            </a:pPr>
            <a:r>
              <a:rPr lang="lt-LT" dirty="0"/>
              <a:t>Ieškovės pasiūlymai buvo atmesti dėl nepateiktos arba neišsamios informacijos darbų atlikimo grafikuose, kuri, atsakovės vertinimu, buvo privaloma pagal Pirkimo sąlygas ir negalėjo būti taisoma ar tikslinama po pasiūlymo pateikimo termino.</a:t>
            </a:r>
          </a:p>
          <a:p>
            <a:pPr algn="just">
              <a:spcAft>
                <a:spcPts val="600"/>
              </a:spcAft>
            </a:pPr>
            <a:r>
              <a:rPr lang="lt-LT" dirty="0"/>
              <a:t>Ieškovė teigė, kad grafikų trūkumai buvo formalūs, ištaisomi, ir pateikė patikslintus grafikus kartu su pretenzija, tačiau perkančioji organizacija atsisakė jų priimti, remdamasi draudimu tikslinti tokius dokumentus.</a:t>
            </a:r>
          </a:p>
          <a:p>
            <a:pPr algn="just">
              <a:spcAft>
                <a:spcPts val="600"/>
              </a:spcAft>
            </a:pPr>
            <a:r>
              <a:rPr lang="lt-LT" dirty="0"/>
              <a:t>Perkančioji organizacija papildomai konstatavo, kad ieškovė pateikė melagingą informaciją dėl ekonominio naudingumo pagrindimo, todėl pakartotinai atmetė jos pasiūlymus.</a:t>
            </a:r>
          </a:p>
          <a:p>
            <a:pPr algn="just">
              <a:spcAft>
                <a:spcPts val="600"/>
              </a:spcAft>
            </a:pPr>
            <a:r>
              <a:rPr lang="lt-LT" dirty="0"/>
              <a:t>Ieškovė ginčija tiek pirkimo komisijos sprendimą, tiek pirmosios instancijos teismo išvadas, teigdama, kad teismas netinkamai taikė teisės normas ir praktiką, nesuteikė jai teisės ištaisyti pataisomų pasiūlymo trūkumų ir nepagrįstai pripažino, jog ji pateikė melagingą informaciją.</a:t>
            </a:r>
          </a:p>
        </p:txBody>
      </p:sp>
    </p:spTree>
    <p:extLst>
      <p:ext uri="{BB962C8B-B14F-4D97-AF65-F5344CB8AC3E}">
        <p14:creationId xmlns:p14="http://schemas.microsoft.com/office/powerpoint/2010/main" val="778372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65F97-0241-17CB-38D5-611E04508E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A63A9CB-3C3D-7000-F1CF-EA2BD7C97277}"/>
              </a:ext>
            </a:extLst>
          </p:cNvPr>
          <p:cNvSpPr>
            <a:spLocks noGrp="1"/>
          </p:cNvSpPr>
          <p:nvPr>
            <p:ph type="body" sz="quarter" idx="10"/>
          </p:nvPr>
        </p:nvSpPr>
        <p:spPr>
          <a:xfrm>
            <a:off x="447674" y="355600"/>
            <a:ext cx="10302703" cy="867719"/>
          </a:xfrm>
        </p:spPr>
        <p:txBody>
          <a:bodyPr>
            <a:normAutofit fontScale="70000" lnSpcReduction="20000"/>
          </a:bodyPr>
          <a:lstStyle/>
          <a:p>
            <a:r>
              <a:rPr lang="lt-LT" dirty="0"/>
              <a:t>Dėl teisės pasinaudoti pasiūlymų trūkumų ištaisymo institutu</a:t>
            </a:r>
          </a:p>
        </p:txBody>
      </p:sp>
      <p:sp>
        <p:nvSpPr>
          <p:cNvPr id="3" name="Text Placeholder 2">
            <a:extLst>
              <a:ext uri="{FF2B5EF4-FFF2-40B4-BE49-F238E27FC236}">
                <a16:creationId xmlns:a16="http://schemas.microsoft.com/office/drawing/2014/main" id="{F525CA26-4830-CA93-49EF-E334429BAF58}"/>
              </a:ext>
            </a:extLst>
          </p:cNvPr>
          <p:cNvSpPr>
            <a:spLocks noGrp="1"/>
          </p:cNvSpPr>
          <p:nvPr>
            <p:ph type="body" sz="quarter" idx="27"/>
          </p:nvPr>
        </p:nvSpPr>
        <p:spPr>
          <a:xfrm>
            <a:off x="447675" y="1462128"/>
            <a:ext cx="10715625" cy="5040272"/>
          </a:xfrm>
        </p:spPr>
        <p:txBody>
          <a:bodyPr>
            <a:normAutofit/>
          </a:bodyPr>
          <a:lstStyle/>
          <a:p>
            <a:pPr algn="just">
              <a:spcAft>
                <a:spcPts val="600"/>
              </a:spcAft>
            </a:pPr>
            <a:r>
              <a:rPr lang="lt-LT" dirty="0"/>
              <a:t>Specialiosiose Pirkimo sąlygose numatytas specialusis reikalavimas pasiūlymų rengimui ir pateikimui – tiekėjai, teikdami pasiūlymus Pirkimui, privalo kiekvienai Pirkimo daliai atskirai pateikti Techninės specifikacijos dokumentus, tarp kurių – laisvos formos paslaugų atlikimo </a:t>
            </a:r>
            <a:r>
              <a:rPr lang="lt-LT" dirty="0" err="1"/>
              <a:t>grafik</a:t>
            </a:r>
            <a:r>
              <a:rPr lang="en-US" dirty="0"/>
              <a:t>as</a:t>
            </a:r>
            <a:r>
              <a:rPr lang="lt-LT" dirty="0"/>
              <a:t>, sudaryt</a:t>
            </a:r>
            <a:r>
              <a:rPr lang="en-US" dirty="0"/>
              <a:t>as</a:t>
            </a:r>
            <a:r>
              <a:rPr lang="lt-LT" dirty="0"/>
              <a:t> pagal Techninės specifikacijos reikalavimus.</a:t>
            </a:r>
            <a:endParaRPr lang="en-US" dirty="0"/>
          </a:p>
          <a:p>
            <a:pPr algn="just">
              <a:spcAft>
                <a:spcPts val="600"/>
              </a:spcAft>
            </a:pPr>
            <a:r>
              <a:rPr lang="lt-LT" dirty="0"/>
              <a:t>Pasiūlymų tikslinimo ribojimai priklauso nuo </a:t>
            </a:r>
            <a:r>
              <a:rPr lang="lt-LT" b="1" dirty="0">
                <a:solidFill>
                  <a:schemeClr val="tx2"/>
                </a:solidFill>
              </a:rPr>
              <a:t>dviejų sąlygų koegzistavimo </a:t>
            </a:r>
            <a:r>
              <a:rPr lang="lt-LT" dirty="0"/>
              <a:t>(nustatymo): </a:t>
            </a:r>
            <a:endParaRPr lang="en-US" dirty="0"/>
          </a:p>
          <a:p>
            <a:pPr marL="1071563" indent="-346075" algn="just">
              <a:spcAft>
                <a:spcPts val="600"/>
              </a:spcAft>
            </a:pPr>
            <a:r>
              <a:rPr lang="lt-LT" i="1" dirty="0"/>
              <a:t>pirma</a:t>
            </a:r>
            <a:r>
              <a:rPr lang="lt-LT" dirty="0"/>
              <a:t>, ar perkančioji organizacija viešojo pirkimo sąlygose nėra nustačiusi, kad atitinkamo dokumento ar informacijos nepateikimas lemia tiekėjo pasiūlymo atmetimą, todėl tokios informacijos tikslinimas ar dokumento vėlesnis pateikimas, kaip nesuderinamas su viešųjų pirkimų principais, yra draudžiamas; </a:t>
            </a:r>
            <a:endParaRPr lang="en-US" dirty="0"/>
          </a:p>
          <a:p>
            <a:pPr marL="1071563" indent="-346075" algn="just">
              <a:spcAft>
                <a:spcPts val="600"/>
              </a:spcAft>
            </a:pPr>
            <a:r>
              <a:rPr lang="lt-LT" i="1" dirty="0"/>
              <a:t>antra</a:t>
            </a:r>
            <a:r>
              <a:rPr lang="lt-LT" dirty="0"/>
              <a:t>, kai pirmiau nurodytos sąlygos pirkimo dokumentuose nėra nustatyta ar tiekėjo pasiūlymo trūkumas nesusijęs su atitinkamo (pirkimo sąlygose nustatyto) turinio informacija ar konkrečiu dokumentu – ar pasiūlymo trūkumo šalinimas, taisant ar pildant pasiūlymą (naujų duomenų pateikimas ar nurodytos informacijos pakeitimas), atsižvelgiant į įvairias konkretaus atvejo aplinkybes, nelemia de jure (teisiškai) naujo pasiūlymo pateikimo. </a:t>
            </a:r>
            <a:endParaRPr lang="en-US" dirty="0"/>
          </a:p>
          <a:p>
            <a:pPr marL="268288" indent="-268288" algn="just">
              <a:spcAft>
                <a:spcPts val="600"/>
              </a:spcAft>
            </a:pPr>
            <a:r>
              <a:rPr lang="lt-LT" dirty="0"/>
              <a:t>Pirmasis tiekėjų pasiūlymų tikslinimo teisėtumo vertinimo kriterijus </a:t>
            </a:r>
            <a:r>
              <a:rPr lang="lt-LT" b="1" dirty="0">
                <a:solidFill>
                  <a:schemeClr val="tx2"/>
                </a:solidFill>
              </a:rPr>
              <a:t>yra absoliutaus pobūdžio </a:t>
            </a:r>
            <a:r>
              <a:rPr lang="lt-LT" dirty="0"/>
              <a:t>ir privalo būti visuomet taikomas, neatsižvelgiant į tikslintinų duomenų pobūdį, jei pirkimo sąlygose įtvirtintas toks pasiūlymų atmetimo pagrindas. </a:t>
            </a:r>
          </a:p>
        </p:txBody>
      </p:sp>
    </p:spTree>
    <p:extLst>
      <p:ext uri="{BB962C8B-B14F-4D97-AF65-F5344CB8AC3E}">
        <p14:creationId xmlns:p14="http://schemas.microsoft.com/office/powerpoint/2010/main" val="975525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F6362-A8A0-A412-9668-AE65A8402AB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20929A-097B-2A75-8659-9A3884090518}"/>
              </a:ext>
            </a:extLst>
          </p:cNvPr>
          <p:cNvSpPr>
            <a:spLocks noGrp="1"/>
          </p:cNvSpPr>
          <p:nvPr>
            <p:ph type="body" sz="quarter" idx="10"/>
          </p:nvPr>
        </p:nvSpPr>
        <p:spPr>
          <a:xfrm>
            <a:off x="447675" y="355600"/>
            <a:ext cx="9519002" cy="892630"/>
          </a:xfrm>
        </p:spPr>
        <p:txBody>
          <a:bodyPr>
            <a:normAutofit fontScale="62500" lnSpcReduction="20000"/>
          </a:bodyPr>
          <a:lstStyle/>
          <a:p>
            <a:r>
              <a:rPr lang="lt-LT" dirty="0"/>
              <a:t>Dėl teisės pasinaudoti pasiūlymų trūkumų ištaisymo institutu</a:t>
            </a:r>
          </a:p>
        </p:txBody>
      </p:sp>
      <p:sp>
        <p:nvSpPr>
          <p:cNvPr id="3" name="Text Placeholder 2">
            <a:extLst>
              <a:ext uri="{FF2B5EF4-FFF2-40B4-BE49-F238E27FC236}">
                <a16:creationId xmlns:a16="http://schemas.microsoft.com/office/drawing/2014/main" id="{E8C8515B-8ADF-7D1E-5FA9-BDC35641587D}"/>
              </a:ext>
            </a:extLst>
          </p:cNvPr>
          <p:cNvSpPr>
            <a:spLocks noGrp="1"/>
          </p:cNvSpPr>
          <p:nvPr>
            <p:ph type="body" sz="quarter" idx="27"/>
          </p:nvPr>
        </p:nvSpPr>
        <p:spPr>
          <a:xfrm>
            <a:off x="447675" y="1462128"/>
            <a:ext cx="10715625" cy="5040272"/>
          </a:xfrm>
        </p:spPr>
        <p:txBody>
          <a:bodyPr>
            <a:normAutofit/>
          </a:bodyPr>
          <a:lstStyle/>
          <a:p>
            <a:pPr algn="just">
              <a:spcAft>
                <a:spcPts val="600"/>
              </a:spcAft>
            </a:pPr>
            <a:r>
              <a:rPr lang="lt-LT" dirty="0"/>
              <a:t>Jei pirkimo dokumentuose buvo numatyta, kad konkrečių dokumentų ar duomenų nepateikimas (nurodant konkrečius dokumentus (duomenis) ar jų grupes) lemia pasiūlymo atmetimą, tiekėjui jų nepateikus, pirkimo </a:t>
            </a:r>
            <a:r>
              <a:rPr lang="lt-LT" b="1" dirty="0">
                <a:solidFill>
                  <a:schemeClr val="tx2"/>
                </a:solidFill>
              </a:rPr>
              <a:t>vykdytojas negali naudotis pasiūlymo patikslinimo, papildymo ar paaiškinimo institutu </a:t>
            </a:r>
            <a:r>
              <a:rPr lang="lt-LT" dirty="0"/>
              <a:t>šiam pasiūlymo trūkumui ištaisyti ir pasiūlymas turi būti atmetamas.</a:t>
            </a:r>
            <a:endParaRPr lang="en-US" dirty="0"/>
          </a:p>
          <a:p>
            <a:pPr algn="just">
              <a:spcAft>
                <a:spcPts val="600"/>
              </a:spcAft>
            </a:pPr>
            <a:r>
              <a:rPr lang="lt-LT" dirty="0"/>
              <a:t>Jei pirmoji sąlyga nenustatyta, pirkimo vykdytojas turi vertinti, ar be atitinkamo patikslinimo, papildymo ar paaiškinimo pirkimo vykdytojas gali nustatyti pirkime gauto </a:t>
            </a:r>
            <a:r>
              <a:rPr lang="lt-LT" b="1" dirty="0">
                <a:solidFill>
                  <a:schemeClr val="tx2"/>
                </a:solidFill>
              </a:rPr>
              <a:t>pasiūlymo tikrąjį turinį ir (ar) jo atitiktį pirkimo dokumentuose nustatytiems reikalavimams</a:t>
            </a:r>
            <a:r>
              <a:rPr lang="lt-LT" dirty="0"/>
              <a:t> (Taisyklių 4.2 papunktis).</a:t>
            </a:r>
            <a:endParaRPr lang="en-US" dirty="0"/>
          </a:p>
          <a:p>
            <a:pPr algn="just">
              <a:spcAft>
                <a:spcPts val="600"/>
              </a:spcAft>
            </a:pPr>
            <a:r>
              <a:rPr lang="en-US" dirty="0"/>
              <a:t>T</a:t>
            </a:r>
            <a:r>
              <a:rPr lang="lt-LT" dirty="0"/>
              <a:t>ai, kad Pirkimo sąlygose nustatyta, jog atitinkamo dokumento ar informacijos nepateikimas lemia tiekėjo pasiūlymo atmetimą</a:t>
            </a:r>
            <a:r>
              <a:rPr lang="lt-LT" b="1" dirty="0">
                <a:solidFill>
                  <a:schemeClr val="tx2"/>
                </a:solidFill>
              </a:rPr>
              <a:t>, vertinimas, ar duomenų patikslinimas </a:t>
            </a:r>
            <a:r>
              <a:rPr lang="lt-LT" b="1" i="1" dirty="0">
                <a:solidFill>
                  <a:schemeClr val="tx2"/>
                </a:solidFill>
              </a:rPr>
              <a:t>de jure </a:t>
            </a:r>
            <a:r>
              <a:rPr lang="lt-LT" b="1" dirty="0">
                <a:solidFill>
                  <a:schemeClr val="tx2"/>
                </a:solidFill>
              </a:rPr>
              <a:t>nelemia naujo pasiūlymo pateikimo situacijos, neaktualus</a:t>
            </a:r>
            <a:r>
              <a:rPr lang="lt-LT" dirty="0"/>
              <a:t>, todėl neaktualūs ir ieškovės apeliaciniame skunde nurodomi argumentai, kad, ieškovės vertinimu, formalios, redakcinio pobūdžio klaidos ištaisymas nelaikytinas esminiu pasiūlymo keitimu.</a:t>
            </a:r>
          </a:p>
        </p:txBody>
      </p:sp>
    </p:spTree>
    <p:extLst>
      <p:ext uri="{BB962C8B-B14F-4D97-AF65-F5344CB8AC3E}">
        <p14:creationId xmlns:p14="http://schemas.microsoft.com/office/powerpoint/2010/main" val="1887034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23FC8-B36A-2C66-184E-C4948FE33E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DDFB1DC-7B6D-0FFF-835E-1D3D8A26874A}"/>
              </a:ext>
            </a:extLst>
          </p:cNvPr>
          <p:cNvSpPr>
            <a:spLocks noGrp="1"/>
          </p:cNvSpPr>
          <p:nvPr>
            <p:ph type="body" sz="quarter" idx="10"/>
          </p:nvPr>
        </p:nvSpPr>
        <p:spPr>
          <a:xfrm>
            <a:off x="447675" y="355600"/>
            <a:ext cx="9519002" cy="892630"/>
          </a:xfrm>
        </p:spPr>
        <p:txBody>
          <a:bodyPr>
            <a:normAutofit/>
          </a:bodyPr>
          <a:lstStyle/>
          <a:p>
            <a:r>
              <a:rPr lang="lt-LT" dirty="0"/>
              <a:t>Apibendrinimas</a:t>
            </a:r>
          </a:p>
        </p:txBody>
      </p:sp>
      <p:sp>
        <p:nvSpPr>
          <p:cNvPr id="3" name="Text Placeholder 2">
            <a:extLst>
              <a:ext uri="{FF2B5EF4-FFF2-40B4-BE49-F238E27FC236}">
                <a16:creationId xmlns:a16="http://schemas.microsoft.com/office/drawing/2014/main" id="{AE81498A-44E7-4076-7D3F-18513E537F6C}"/>
              </a:ext>
            </a:extLst>
          </p:cNvPr>
          <p:cNvSpPr>
            <a:spLocks noGrp="1"/>
          </p:cNvSpPr>
          <p:nvPr>
            <p:ph type="body" sz="quarter" idx="27"/>
          </p:nvPr>
        </p:nvSpPr>
        <p:spPr>
          <a:xfrm>
            <a:off x="447675" y="1462128"/>
            <a:ext cx="10715625" cy="5040272"/>
          </a:xfrm>
        </p:spPr>
        <p:txBody>
          <a:bodyPr>
            <a:normAutofit/>
          </a:bodyPr>
          <a:lstStyle/>
          <a:p>
            <a:pPr algn="just">
              <a:spcAft>
                <a:spcPts val="600"/>
              </a:spcAft>
            </a:pPr>
            <a:r>
              <a:rPr lang="lt-LT" dirty="0"/>
              <a:t>Pasiūlymų tikslinimas galimas tik tada, kai to aiškiai nedraudžia pirkimo sąlygos. Jei pirkimo dokumentuose nustatyta, kad tam tikro dokumento nepateikimas ar jo neatitikimas lemia pasiūlymo atmetimą, toks trūkumas negali būti taisomas – nepriklausomai nuo jo reikšmingumo ar pobūdžio.</a:t>
            </a:r>
          </a:p>
          <a:p>
            <a:pPr algn="just">
              <a:spcAft>
                <a:spcPts val="600"/>
              </a:spcAft>
            </a:pPr>
            <a:r>
              <a:rPr lang="lt-LT" dirty="0"/>
              <a:t>Pirmasis pasiūlymų tikslinimo ribų vertinimo kriterijus yra absoliutus: teismas pirmiausia tikrina, ar pirkimo sąlygose nustatytas draudimas taisyti konkretų dokumentą; jei taip – tolesnis svarstymas dėl trūkumo esmės ar poveikio pasiūlymui nebeaktualus.</a:t>
            </a:r>
          </a:p>
          <a:p>
            <a:pPr algn="just">
              <a:spcAft>
                <a:spcPts val="600"/>
              </a:spcAft>
            </a:pPr>
            <a:r>
              <a:rPr lang="lt-LT" dirty="0"/>
              <a:t>Pasiūlymo trūkumų šalinimas negali lemti naujo pasiūlymo pateikimo ir negali pažeisti lygiateisiškumo, skaidrumo ar sąžiningos konkurencijos principų. Todėl net ištaisytinas, bet esminę pasiūlymo dalį liečiantis trūkumas negali būti koreguojamas.</a:t>
            </a:r>
          </a:p>
        </p:txBody>
      </p:sp>
    </p:spTree>
    <p:extLst>
      <p:ext uri="{BB962C8B-B14F-4D97-AF65-F5344CB8AC3E}">
        <p14:creationId xmlns:p14="http://schemas.microsoft.com/office/powerpoint/2010/main" val="686697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9890A-DABD-9A8C-DB29-A6A4DF06AA1F}"/>
            </a:ext>
          </a:extLst>
        </p:cNvPr>
        <p:cNvGrpSpPr/>
        <p:nvPr/>
      </p:nvGrpSpPr>
      <p:grpSpPr>
        <a:xfrm>
          <a:off x="0" y="0"/>
          <a:ext cx="0" cy="0"/>
          <a:chOff x="0" y="0"/>
          <a:chExt cx="0" cy="0"/>
        </a:xfrm>
      </p:grpSpPr>
      <p:pic>
        <p:nvPicPr>
          <p:cNvPr id="7" name="Picture Placeholder 6" descr="White modern building interior">
            <a:extLst>
              <a:ext uri="{FF2B5EF4-FFF2-40B4-BE49-F238E27FC236}">
                <a16:creationId xmlns:a16="http://schemas.microsoft.com/office/drawing/2014/main" id="{8F514A2B-49F1-C2D3-CA38-41D66EC8470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295" r="26295"/>
          <a:stretch>
            <a:fillRect/>
          </a:stretch>
        </p:blipFill>
        <p:spPr/>
      </p:pic>
      <p:sp>
        <p:nvSpPr>
          <p:cNvPr id="3" name="Text Placeholder 2">
            <a:extLst>
              <a:ext uri="{FF2B5EF4-FFF2-40B4-BE49-F238E27FC236}">
                <a16:creationId xmlns:a16="http://schemas.microsoft.com/office/drawing/2014/main" id="{1A58180A-A315-9369-6204-92EFB5E57CAF}"/>
              </a:ext>
            </a:extLst>
          </p:cNvPr>
          <p:cNvSpPr>
            <a:spLocks noGrp="1"/>
          </p:cNvSpPr>
          <p:nvPr>
            <p:ph type="body" sz="quarter" idx="10"/>
          </p:nvPr>
        </p:nvSpPr>
        <p:spPr>
          <a:xfrm>
            <a:off x="457200" y="2131476"/>
            <a:ext cx="5810596" cy="2595048"/>
          </a:xfrm>
        </p:spPr>
        <p:txBody>
          <a:bodyPr>
            <a:normAutofit fontScale="70000" lnSpcReduction="20000"/>
          </a:bodyPr>
          <a:lstStyle/>
          <a:p>
            <a:r>
              <a:rPr lang="lt-LT" dirty="0"/>
              <a:t>Lietuvos apeliacinio teismo 2025 m. lapkričio 13 d. nutartis c. b. Nr. e2-998-790/2025</a:t>
            </a:r>
          </a:p>
        </p:txBody>
      </p:sp>
    </p:spTree>
    <p:extLst>
      <p:ext uri="{BB962C8B-B14F-4D97-AF65-F5344CB8AC3E}">
        <p14:creationId xmlns:p14="http://schemas.microsoft.com/office/powerpoint/2010/main" val="2020721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7828B-E621-0054-B0ED-E55CBA2C16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395EE2E-F8B4-8403-491A-31D6CF0B7A70}"/>
              </a:ext>
            </a:extLst>
          </p:cNvPr>
          <p:cNvSpPr>
            <a:spLocks noGrp="1"/>
          </p:cNvSpPr>
          <p:nvPr>
            <p:ph type="body" sz="quarter" idx="10"/>
          </p:nvPr>
        </p:nvSpPr>
        <p:spPr>
          <a:xfrm>
            <a:off x="447675" y="355600"/>
            <a:ext cx="9519002" cy="892630"/>
          </a:xfrm>
        </p:spPr>
        <p:txBody>
          <a:bodyPr>
            <a:normAutofit/>
          </a:bodyPr>
          <a:lstStyle/>
          <a:p>
            <a:r>
              <a:rPr lang="lt-LT" dirty="0"/>
              <a:t>Faktinės aplinkybės</a:t>
            </a:r>
          </a:p>
        </p:txBody>
      </p:sp>
      <p:sp>
        <p:nvSpPr>
          <p:cNvPr id="3" name="Text Placeholder 2">
            <a:extLst>
              <a:ext uri="{FF2B5EF4-FFF2-40B4-BE49-F238E27FC236}">
                <a16:creationId xmlns:a16="http://schemas.microsoft.com/office/drawing/2014/main" id="{7C96166D-46D2-6F77-F8B3-E426A762BB36}"/>
              </a:ext>
            </a:extLst>
          </p:cNvPr>
          <p:cNvSpPr>
            <a:spLocks noGrp="1"/>
          </p:cNvSpPr>
          <p:nvPr>
            <p:ph type="body" sz="quarter" idx="27"/>
          </p:nvPr>
        </p:nvSpPr>
        <p:spPr>
          <a:xfrm>
            <a:off x="460375" y="2133038"/>
            <a:ext cx="10715625" cy="2834887"/>
          </a:xfrm>
        </p:spPr>
        <p:txBody>
          <a:bodyPr>
            <a:normAutofit/>
          </a:bodyPr>
          <a:lstStyle/>
          <a:p>
            <a:pPr algn="just">
              <a:spcAft>
                <a:spcPts val="600"/>
              </a:spcAft>
            </a:pPr>
            <a:r>
              <a:rPr lang="lt-LT" dirty="0"/>
              <a:t>Atsakovė paskelbė pirkimą dėl Birštono miesto katilinės rekonstrukcijos su projektavimo ir projekto vykdymo priežiūros paslaugomis.</a:t>
            </a:r>
          </a:p>
          <a:p>
            <a:pPr algn="just">
              <a:spcAft>
                <a:spcPts val="600"/>
              </a:spcAft>
            </a:pPr>
            <a:r>
              <a:rPr lang="lt-LT" dirty="0"/>
              <a:t>Ieškovė pateikė pretenziją dėl, jos vertinimu, konkurenciją ribojančių ir imperatyvioms teisės normoms prieštaraujančių pirkimo sąlygų (per aukštų kvalifikacinių reikalavimų, neapibrėžto pirkimo objekto, ribojančios techninės specifikacijos).</a:t>
            </a:r>
          </a:p>
          <a:p>
            <a:pPr algn="just">
              <a:spcAft>
                <a:spcPts val="600"/>
              </a:spcAft>
            </a:pPr>
            <a:r>
              <a:rPr lang="lt-LT" dirty="0"/>
              <a:t>Perkantysis subjektas (atsakovė) pretenziją paliko nenagrinėtą kaip pavėluotą ir atsisakė atnaujinti terminą, koreguoti sąlygas ar nutraukti pirkimą.</a:t>
            </a:r>
          </a:p>
          <a:p>
            <a:pPr algn="just">
              <a:spcAft>
                <a:spcPts val="600"/>
              </a:spcAft>
            </a:pPr>
            <a:r>
              <a:rPr lang="lt-LT" dirty="0"/>
              <a:t>Pirmosios instancijos teismas ieškovės argumentų dėl termino atnaujinimo nelaikė pagrįstais ir bylą nutraukė CPK 293 straipsnio 2 punkto pagrindu.</a:t>
            </a:r>
          </a:p>
        </p:txBody>
      </p:sp>
    </p:spTree>
    <p:extLst>
      <p:ext uri="{BB962C8B-B14F-4D97-AF65-F5344CB8AC3E}">
        <p14:creationId xmlns:p14="http://schemas.microsoft.com/office/powerpoint/2010/main" val="3409056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DF324-8A03-BCDA-1E79-787788EC279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DB862B-CA40-D3A6-5EC4-63BF8D4FF018}"/>
              </a:ext>
            </a:extLst>
          </p:cNvPr>
          <p:cNvSpPr>
            <a:spLocks noGrp="1"/>
          </p:cNvSpPr>
          <p:nvPr>
            <p:ph type="body" sz="quarter" idx="10"/>
          </p:nvPr>
        </p:nvSpPr>
        <p:spPr>
          <a:xfrm>
            <a:off x="447675" y="355600"/>
            <a:ext cx="9519002" cy="820058"/>
          </a:xfrm>
        </p:spPr>
        <p:txBody>
          <a:bodyPr>
            <a:normAutofit/>
          </a:bodyPr>
          <a:lstStyle/>
          <a:p>
            <a:r>
              <a:rPr lang="lt-LT" dirty="0"/>
              <a:t>Dėl bylos nutraukimo</a:t>
            </a:r>
          </a:p>
        </p:txBody>
      </p:sp>
      <p:sp>
        <p:nvSpPr>
          <p:cNvPr id="3" name="Text Placeholder 2">
            <a:extLst>
              <a:ext uri="{FF2B5EF4-FFF2-40B4-BE49-F238E27FC236}">
                <a16:creationId xmlns:a16="http://schemas.microsoft.com/office/drawing/2014/main" id="{5F094F0B-31E1-ED47-577A-3AB9A362520B}"/>
              </a:ext>
            </a:extLst>
          </p:cNvPr>
          <p:cNvSpPr>
            <a:spLocks noGrp="1"/>
          </p:cNvSpPr>
          <p:nvPr>
            <p:ph type="body" sz="quarter" idx="27"/>
          </p:nvPr>
        </p:nvSpPr>
        <p:spPr>
          <a:xfrm>
            <a:off x="460375" y="1566981"/>
            <a:ext cx="10773682" cy="3724037"/>
          </a:xfrm>
        </p:spPr>
        <p:txBody>
          <a:bodyPr/>
          <a:lstStyle/>
          <a:p>
            <a:pPr algn="just">
              <a:spcAft>
                <a:spcPts val="600"/>
              </a:spcAft>
            </a:pPr>
            <a:r>
              <a:rPr lang="lt-LT" dirty="0"/>
              <a:t>Pagal CPK ir CPK 423² straipsnį tiekėjas prieš kreipdamasis į teismą privalo pateikti pretenziją perkančiajam subjektui, o jeigu ši paliekama nenagrinėta kaip pavėluota, teisme pirmiausia ginčijamas būtent toks atsisakymas.</a:t>
            </a:r>
          </a:p>
          <a:p>
            <a:pPr algn="just">
              <a:spcAft>
                <a:spcPts val="600"/>
              </a:spcAft>
            </a:pPr>
            <a:r>
              <a:rPr lang="lt-LT" dirty="0"/>
              <a:t>Teismas tokioje situacijoje turi patikrinti, ar terminas pretenzijai iš tikrųjų praleistas, ar teisingai nustatytas jo pradžios momentas </a:t>
            </a:r>
            <a:r>
              <a:rPr lang="lt-LT" b="1" dirty="0">
                <a:solidFill>
                  <a:schemeClr val="tx2"/>
                </a:solidFill>
              </a:rPr>
              <a:t>ir ar tokio termino taikymas konkrečiu atveju nepažeidžia veiksmingos teisminės gynybos principo</a:t>
            </a:r>
            <a:r>
              <a:rPr lang="lt-LT" dirty="0"/>
              <a:t>.</a:t>
            </a:r>
          </a:p>
          <a:p>
            <a:pPr algn="just">
              <a:spcAft>
                <a:spcPts val="600"/>
              </a:spcAft>
            </a:pPr>
            <a:r>
              <a:rPr lang="lt-LT" dirty="0"/>
              <a:t>Šioje byloje ginčas kilo dėl to, ar pirkimui taikytinas 5 darbo dienų terminas (supaprastintas pirkimas), ar 10 dienų terminas (tarptautinės vertės pirkimas).</a:t>
            </a:r>
          </a:p>
          <a:p>
            <a:pPr algn="just">
              <a:spcAft>
                <a:spcPts val="600"/>
              </a:spcAft>
            </a:pPr>
            <a:r>
              <a:rPr lang="lt-LT" dirty="0"/>
              <a:t>Pagal pirkimo vertę, nurodytą specialiosiose sąlygose (3 875 000 Eur be PVM), objektyviai nustatyta, kad pirkimas yra supaprastintas, todėl taikytinas 5 darbo dienų terminas, kurį ieškovė praleido viena diena.</a:t>
            </a:r>
          </a:p>
          <a:p>
            <a:pPr algn="just">
              <a:spcAft>
                <a:spcPts val="600"/>
              </a:spcAft>
            </a:pPr>
            <a:r>
              <a:rPr lang="lt-LT" dirty="0"/>
              <a:t>Tačiau CVP IS ir TED buvo paskelbtos dvi skelbimo versijos, o TED portale pateiktame skelbime pirkimas buvo pažymėtas kaip tarptautinės vertės ir sietas su Direktyva 2014/25/ES, kas objektyviai galėjo suklaidinti tiekėją dėl pirkimo rūšies ir taikytino termino.</a:t>
            </a:r>
          </a:p>
        </p:txBody>
      </p:sp>
    </p:spTree>
    <p:extLst>
      <p:ext uri="{BB962C8B-B14F-4D97-AF65-F5344CB8AC3E}">
        <p14:creationId xmlns:p14="http://schemas.microsoft.com/office/powerpoint/2010/main" val="2179279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230F8-4F0E-B731-F296-04A998230B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012F93B-69E2-8CFE-74F8-355592E116E5}"/>
              </a:ext>
            </a:extLst>
          </p:cNvPr>
          <p:cNvSpPr>
            <a:spLocks noGrp="1"/>
          </p:cNvSpPr>
          <p:nvPr>
            <p:ph type="body" sz="quarter" idx="10"/>
          </p:nvPr>
        </p:nvSpPr>
        <p:spPr>
          <a:xfrm>
            <a:off x="447675" y="355600"/>
            <a:ext cx="9519002" cy="892630"/>
          </a:xfrm>
        </p:spPr>
        <p:txBody>
          <a:bodyPr>
            <a:normAutofit/>
          </a:bodyPr>
          <a:lstStyle/>
          <a:p>
            <a:r>
              <a:rPr lang="lt-LT" dirty="0"/>
              <a:t>Dėl bylos nutraukimo</a:t>
            </a:r>
          </a:p>
        </p:txBody>
      </p:sp>
      <p:sp>
        <p:nvSpPr>
          <p:cNvPr id="3" name="Text Placeholder 2">
            <a:extLst>
              <a:ext uri="{FF2B5EF4-FFF2-40B4-BE49-F238E27FC236}">
                <a16:creationId xmlns:a16="http://schemas.microsoft.com/office/drawing/2014/main" id="{88DEC960-5D5C-3C03-2BC4-2B83FC632491}"/>
              </a:ext>
            </a:extLst>
          </p:cNvPr>
          <p:cNvSpPr>
            <a:spLocks noGrp="1"/>
          </p:cNvSpPr>
          <p:nvPr>
            <p:ph type="body" sz="quarter" idx="27"/>
          </p:nvPr>
        </p:nvSpPr>
        <p:spPr>
          <a:xfrm>
            <a:off x="460375" y="2169324"/>
            <a:ext cx="10672082" cy="2666627"/>
          </a:xfrm>
        </p:spPr>
        <p:txBody>
          <a:bodyPr/>
          <a:lstStyle/>
          <a:p>
            <a:pPr algn="just">
              <a:spcAft>
                <a:spcPts val="600"/>
              </a:spcAft>
            </a:pPr>
            <a:r>
              <a:rPr lang="lt-LT" dirty="0"/>
              <a:t>Teismas pažymėjo, kad </a:t>
            </a:r>
            <a:r>
              <a:rPr lang="lt-LT" b="1" dirty="0">
                <a:solidFill>
                  <a:schemeClr val="tx2"/>
                </a:solidFill>
              </a:rPr>
              <a:t>tiekėjas yra profesionalus dalyvis ir turi rūpestingai domėtis pirkimo sąlygomis, tačiau atsakomybė už tinkamą skelbimų turinį ir aiškumą tenka perkančiajam subjektui</a:t>
            </a:r>
            <a:r>
              <a:rPr lang="lt-LT" dirty="0"/>
              <a:t>, kuris privalo užtikrinti veiksmingą peržiūros mechanizmą.</a:t>
            </a:r>
          </a:p>
          <a:p>
            <a:pPr algn="just">
              <a:spcAft>
                <a:spcPts val="600"/>
              </a:spcAft>
            </a:pPr>
            <a:r>
              <a:rPr lang="lt-LT" dirty="0"/>
              <a:t>Atsižvelgdamas į tai, kad klaidinanti informacija kilo iš pačios perkančiosios pusės, o terminas praleistas tik viena diena, apeliacinės instancijos teismas pripažino, jog </a:t>
            </a:r>
            <a:r>
              <a:rPr lang="lt-LT" b="1" dirty="0">
                <a:solidFill>
                  <a:schemeClr val="tx2"/>
                </a:solidFill>
              </a:rPr>
              <a:t>visų neigiamų padarinių perkėlimas ieškovei neatitinka veiksmingos teisminės gynybos ir teisingumo principų</a:t>
            </a:r>
            <a:r>
              <a:rPr lang="lt-LT" dirty="0"/>
              <a:t>.</a:t>
            </a:r>
          </a:p>
          <a:p>
            <a:pPr algn="just">
              <a:spcAft>
                <a:spcPts val="600"/>
              </a:spcAft>
            </a:pPr>
            <a:r>
              <a:rPr lang="lt-LT" dirty="0"/>
              <a:t>Dėl šių priežasčių konstatuota, kad pirmosios instancijos teismas neteisingai nutraukė bylą CPK 293 straipsnio 2 punkto pagrindu, todėl nutartis panaikinta, o byla grąžinta nagrinėti iš esmės pirmosios instancijos teismui.</a:t>
            </a:r>
          </a:p>
        </p:txBody>
      </p:sp>
    </p:spTree>
    <p:extLst>
      <p:ext uri="{BB962C8B-B14F-4D97-AF65-F5344CB8AC3E}">
        <p14:creationId xmlns:p14="http://schemas.microsoft.com/office/powerpoint/2010/main" val="2537749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426CB-F14A-2E76-8C73-A52BE0BDE5C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DB4BDD4-76D6-CFF3-3D2B-6137613DED62}"/>
              </a:ext>
            </a:extLst>
          </p:cNvPr>
          <p:cNvSpPr>
            <a:spLocks noGrp="1"/>
          </p:cNvSpPr>
          <p:nvPr>
            <p:ph type="body" sz="quarter" idx="10"/>
          </p:nvPr>
        </p:nvSpPr>
        <p:spPr/>
        <p:txBody>
          <a:bodyPr/>
          <a:lstStyle/>
          <a:p>
            <a:r>
              <a:rPr lang="lt-LT" dirty="0"/>
              <a:t>Faktinės aplinkybės</a:t>
            </a:r>
          </a:p>
          <a:p>
            <a:endParaRPr lang="lt-LT" dirty="0"/>
          </a:p>
        </p:txBody>
      </p:sp>
      <p:sp>
        <p:nvSpPr>
          <p:cNvPr id="3" name="Text Placeholder 2">
            <a:extLst>
              <a:ext uri="{FF2B5EF4-FFF2-40B4-BE49-F238E27FC236}">
                <a16:creationId xmlns:a16="http://schemas.microsoft.com/office/drawing/2014/main" id="{B0941E58-8FD9-AA15-2219-EB4424176254}"/>
              </a:ext>
            </a:extLst>
          </p:cNvPr>
          <p:cNvSpPr>
            <a:spLocks noGrp="1"/>
          </p:cNvSpPr>
          <p:nvPr>
            <p:ph type="body" sz="quarter" idx="27"/>
          </p:nvPr>
        </p:nvSpPr>
        <p:spPr>
          <a:xfrm>
            <a:off x="447675" y="1869720"/>
            <a:ext cx="10655754" cy="3118560"/>
          </a:xfrm>
        </p:spPr>
        <p:txBody>
          <a:bodyPr>
            <a:normAutofit fontScale="92500" lnSpcReduction="10000"/>
          </a:bodyPr>
          <a:lstStyle/>
          <a:p>
            <a:pPr algn="just">
              <a:spcAft>
                <a:spcPts val="600"/>
              </a:spcAft>
            </a:pPr>
            <a:r>
              <a:rPr lang="lt-LT" dirty="0"/>
              <a:t>Nagrinėjamoje byloje kilo ginčas dėl viešojo pirkimo sąlygose nustatytų ekonomiškai naudingiausio pasiūlymo vertinimo kriterijų ir jų lyginamojo svorio teisėtumo.</a:t>
            </a:r>
            <a:endParaRPr lang="en-US" dirty="0"/>
          </a:p>
          <a:p>
            <a:pPr algn="just">
              <a:spcAft>
                <a:spcPts val="600"/>
              </a:spcAft>
            </a:pPr>
            <a:r>
              <a:rPr lang="lt-LT" dirty="0"/>
              <a:t>Tiekėjas reikalavo pripažinti neteisėtais PO paskelbto pirkimo sąlygose nurodytus pasiūlymo ekonominio naudingumo vertinimo kriterijus (iš viso keturi kriterijai).</a:t>
            </a:r>
          </a:p>
          <a:p>
            <a:pPr algn="just">
              <a:spcAft>
                <a:spcPts val="600"/>
              </a:spcAft>
            </a:pPr>
            <a:r>
              <a:rPr lang="lt-LT" dirty="0"/>
              <a:t>Tiekėjas teigė, kad ekonominio naudingumo kriterijai buvo suformuluoti taip, kad atitiktų konkretaus tiekėjo produktus (pritaikyti konkrečiam tiekėjui).</a:t>
            </a:r>
          </a:p>
          <a:p>
            <a:pPr algn="just">
              <a:spcAft>
                <a:spcPts val="600"/>
              </a:spcAft>
            </a:pPr>
            <a:r>
              <a:rPr lang="lt-LT" dirty="0"/>
              <a:t>Tiekėjas taip pat teigė, kad kokybės kainos santykis </a:t>
            </a:r>
            <a:r>
              <a:rPr lang="en-US" dirty="0"/>
              <a:t>50/50 </a:t>
            </a:r>
            <a:r>
              <a:rPr lang="lt-LT" dirty="0"/>
              <a:t>nėra pagrįstas, nes kokybei skiriama per didelė reikšmė nepagrindžiant, kokią ekonominę naudą sukuria toks aukštas kokybinis reikalavimas ir kam jis reikalingas.</a:t>
            </a:r>
          </a:p>
          <a:p>
            <a:pPr algn="just">
              <a:spcAft>
                <a:spcPts val="600"/>
              </a:spcAft>
            </a:pPr>
            <a:r>
              <a:rPr lang="lt-LT" dirty="0"/>
              <a:t>Pirmos instancijos teismas ieškinį atmetė, o apeliacinės instancijos teismas pirmosios instancijos teismo sprendimą pakeitė: ieškinį tenkino iš dalies, vieną iš ginčijamų ekonominio naudingumo kriterijų pripažindamas neteisėtu, kadangi jis pripažintas neproporcingu ir diskriminuojančiu. </a:t>
            </a:r>
          </a:p>
          <a:p>
            <a:pPr marL="0" indent="0" algn="just">
              <a:spcAft>
                <a:spcPts val="600"/>
              </a:spcAft>
              <a:buNone/>
            </a:pPr>
            <a:endParaRPr lang="lt-LT" dirty="0"/>
          </a:p>
        </p:txBody>
      </p:sp>
    </p:spTree>
    <p:extLst>
      <p:ext uri="{BB962C8B-B14F-4D97-AF65-F5344CB8AC3E}">
        <p14:creationId xmlns:p14="http://schemas.microsoft.com/office/powerpoint/2010/main" val="2284086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53E65-B8BE-AF30-9726-43FE6AB4A3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A3F11E0-3B57-C536-13C4-6C23A6B1A732}"/>
              </a:ext>
            </a:extLst>
          </p:cNvPr>
          <p:cNvSpPr>
            <a:spLocks noGrp="1"/>
          </p:cNvSpPr>
          <p:nvPr>
            <p:ph type="body" sz="quarter" idx="10"/>
          </p:nvPr>
        </p:nvSpPr>
        <p:spPr>
          <a:xfrm>
            <a:off x="447675" y="355600"/>
            <a:ext cx="9519002" cy="921658"/>
          </a:xfrm>
        </p:spPr>
        <p:txBody>
          <a:bodyPr>
            <a:normAutofit/>
          </a:bodyPr>
          <a:lstStyle/>
          <a:p>
            <a:r>
              <a:rPr lang="lt-LT" dirty="0"/>
              <a:t>Apibendrinimas</a:t>
            </a:r>
          </a:p>
        </p:txBody>
      </p:sp>
      <p:sp>
        <p:nvSpPr>
          <p:cNvPr id="3" name="Text Placeholder 2">
            <a:extLst>
              <a:ext uri="{FF2B5EF4-FFF2-40B4-BE49-F238E27FC236}">
                <a16:creationId xmlns:a16="http://schemas.microsoft.com/office/drawing/2014/main" id="{35B102CF-E1A7-28C6-AB7A-CB37B3882ED5}"/>
              </a:ext>
            </a:extLst>
          </p:cNvPr>
          <p:cNvSpPr>
            <a:spLocks noGrp="1"/>
          </p:cNvSpPr>
          <p:nvPr>
            <p:ph type="body" sz="quarter" idx="27"/>
          </p:nvPr>
        </p:nvSpPr>
        <p:spPr>
          <a:xfrm>
            <a:off x="460375" y="2285438"/>
            <a:ext cx="10715625" cy="2569365"/>
          </a:xfrm>
        </p:spPr>
        <p:txBody>
          <a:bodyPr>
            <a:normAutofit/>
          </a:bodyPr>
          <a:lstStyle/>
          <a:p>
            <a:pPr algn="just">
              <a:spcAft>
                <a:spcPts val="600"/>
              </a:spcAft>
            </a:pPr>
            <a:r>
              <a:rPr lang="lt-LT" dirty="0"/>
              <a:t>Viešųjų pirkimų ginčuose privaloma išankstinė pretenzija, tačiau teismas, spręsdamas dėl bylos nutraukimo, turi patikrinti, ar terminas jai pateikti tikrai praleistas, ar teisingai nustatytas jo pradžios momentas ir ar tokio termino taikymas nepažeidžia veiksmingos teisminės gynybos principo.</a:t>
            </a:r>
          </a:p>
          <a:p>
            <a:pPr algn="just">
              <a:spcAft>
                <a:spcPts val="600"/>
              </a:spcAft>
            </a:pPr>
            <a:r>
              <a:rPr lang="lt-LT" dirty="0"/>
              <a:t>Vertinant termino praleidimą, svarbu, kas lėmė vėlavimą: jei klaidinanti informacija kyla iš pačios perkančiosios organizacijos (netikslus pirkimo rūšies / termino nurodymas), tiekėjui negali būti perkeliami visi neigiami padariniai vien dėl formalaus termino praleidimo.</a:t>
            </a:r>
          </a:p>
          <a:p>
            <a:pPr algn="just">
              <a:spcAft>
                <a:spcPts val="600"/>
              </a:spcAft>
            </a:pPr>
            <a:r>
              <a:rPr lang="lt-LT" dirty="0"/>
              <a:t>Tam tikrais atvejais bylos nutraukimas vien tuo pagrindu, kad pretenzija pateikta pavėluotai, būtų nesuderinamas su teisės į veiksmingą gynybą ir teisingumo principu.</a:t>
            </a:r>
          </a:p>
        </p:txBody>
      </p:sp>
    </p:spTree>
    <p:extLst>
      <p:ext uri="{BB962C8B-B14F-4D97-AF65-F5344CB8AC3E}">
        <p14:creationId xmlns:p14="http://schemas.microsoft.com/office/powerpoint/2010/main" val="3713952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12931-AAAD-E1C7-57D7-569BC0CCEEBF}"/>
            </a:ext>
          </a:extLst>
        </p:cNvPr>
        <p:cNvGrpSpPr/>
        <p:nvPr/>
      </p:nvGrpSpPr>
      <p:grpSpPr>
        <a:xfrm>
          <a:off x="0" y="0"/>
          <a:ext cx="0" cy="0"/>
          <a:chOff x="0" y="0"/>
          <a:chExt cx="0" cy="0"/>
        </a:xfrm>
      </p:grpSpPr>
      <p:pic>
        <p:nvPicPr>
          <p:cNvPr id="7" name="Picture Placeholder 6" descr="Abstract architecture of steel panels, with circle cutouts">
            <a:extLst>
              <a:ext uri="{FF2B5EF4-FFF2-40B4-BE49-F238E27FC236}">
                <a16:creationId xmlns:a16="http://schemas.microsoft.com/office/drawing/2014/main" id="{E5AB12AD-9BC2-6144-69BA-B5856925E04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426" r="26426"/>
          <a:stretch>
            <a:fillRect/>
          </a:stretch>
        </p:blipFill>
        <p:spPr/>
      </p:pic>
      <p:sp>
        <p:nvSpPr>
          <p:cNvPr id="3" name="Text Placeholder 2">
            <a:extLst>
              <a:ext uri="{FF2B5EF4-FFF2-40B4-BE49-F238E27FC236}">
                <a16:creationId xmlns:a16="http://schemas.microsoft.com/office/drawing/2014/main" id="{08AD8F65-B866-96B3-8877-096CC52770D9}"/>
              </a:ext>
            </a:extLst>
          </p:cNvPr>
          <p:cNvSpPr>
            <a:spLocks noGrp="1"/>
          </p:cNvSpPr>
          <p:nvPr>
            <p:ph type="body" sz="quarter" idx="10"/>
          </p:nvPr>
        </p:nvSpPr>
        <p:spPr>
          <a:xfrm>
            <a:off x="457200" y="2131475"/>
            <a:ext cx="5810596" cy="2855303"/>
          </a:xfrm>
        </p:spPr>
        <p:txBody>
          <a:bodyPr>
            <a:normAutofit fontScale="77500" lnSpcReduction="20000"/>
          </a:bodyPr>
          <a:lstStyle/>
          <a:p>
            <a:r>
              <a:rPr lang="lt-LT" dirty="0"/>
              <a:t>Lietuvos apeliacinio teismo 2025 m. lapkričio 11 d. nutartis c. b. Nr. e2A-486-370/2025</a:t>
            </a:r>
          </a:p>
        </p:txBody>
      </p:sp>
    </p:spTree>
    <p:extLst>
      <p:ext uri="{BB962C8B-B14F-4D97-AF65-F5344CB8AC3E}">
        <p14:creationId xmlns:p14="http://schemas.microsoft.com/office/powerpoint/2010/main" val="1874549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35D6-EF57-D6CF-DA6A-45BE3318210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B393646-1A55-0776-E104-C540190440F7}"/>
              </a:ext>
            </a:extLst>
          </p:cNvPr>
          <p:cNvSpPr>
            <a:spLocks noGrp="1"/>
          </p:cNvSpPr>
          <p:nvPr>
            <p:ph type="body" sz="quarter" idx="10"/>
          </p:nvPr>
        </p:nvSpPr>
        <p:spPr>
          <a:xfrm>
            <a:off x="447675" y="355600"/>
            <a:ext cx="9519002" cy="907144"/>
          </a:xfrm>
        </p:spPr>
        <p:txBody>
          <a:bodyPr>
            <a:normAutofit/>
          </a:bodyPr>
          <a:lstStyle/>
          <a:p>
            <a:r>
              <a:rPr lang="lt-LT" dirty="0"/>
              <a:t>Faktinės aplinkybės</a:t>
            </a:r>
          </a:p>
        </p:txBody>
      </p:sp>
      <p:sp>
        <p:nvSpPr>
          <p:cNvPr id="3" name="Text Placeholder 2">
            <a:extLst>
              <a:ext uri="{FF2B5EF4-FFF2-40B4-BE49-F238E27FC236}">
                <a16:creationId xmlns:a16="http://schemas.microsoft.com/office/drawing/2014/main" id="{74CAB786-C0A5-6CCC-1FAC-DC89651D9AFA}"/>
              </a:ext>
            </a:extLst>
          </p:cNvPr>
          <p:cNvSpPr>
            <a:spLocks noGrp="1"/>
          </p:cNvSpPr>
          <p:nvPr>
            <p:ph type="body" sz="quarter" idx="27"/>
          </p:nvPr>
        </p:nvSpPr>
        <p:spPr>
          <a:xfrm>
            <a:off x="460374" y="1441434"/>
            <a:ext cx="10715625" cy="4733123"/>
          </a:xfrm>
        </p:spPr>
        <p:txBody>
          <a:bodyPr>
            <a:noAutofit/>
          </a:bodyPr>
          <a:lstStyle/>
          <a:p>
            <a:pPr algn="just"/>
            <a:r>
              <a:rPr lang="lt-LT" dirty="0"/>
              <a:t>Atsakovė vykdė atviro konkurso pirkimą dėl Čiurlionio koncertų centro statybos.</a:t>
            </a:r>
          </a:p>
          <a:p>
            <a:pPr algn="just"/>
            <a:r>
              <a:rPr lang="lt-LT" dirty="0"/>
              <a:t>Laimėtoju paskelbtas trečiasis asmuo, ieškovė – 2 vietoje.</a:t>
            </a:r>
          </a:p>
          <a:p>
            <a:pPr algn="just"/>
            <a:r>
              <a:rPr lang="lt-LT" dirty="0"/>
              <a:t>Ieškovė pateikė pretenziją, kuria prašė atmesti trečiojo asmens pasiūlymą ir įtraukti jį į melagingą informaciją pateikusių tiekėjų sąrašą, remdamasi neįprastai mažos kainos nepagrindimu bei melaginga informacija apie kvalifikaciją.</a:t>
            </a:r>
          </a:p>
          <a:p>
            <a:pPr algn="just"/>
            <a:r>
              <a:rPr lang="lt-LT" dirty="0"/>
              <a:t>Ieškovė taip pat prašė pateikti visą atsakovės ir trečiojo asmens susirašinėjimą bei dokumentus dėl kainos pagrindimo ir kvalifikacijos; atsakovė dalies dokumentų neteikė teigdama, kad susirašinėjimo su tiekėju medžiaga nepatenka po pirkimo dokumentų sąvoka.</a:t>
            </a:r>
          </a:p>
          <a:p>
            <a:pPr algn="just"/>
            <a:r>
              <a:rPr lang="lt-LT" dirty="0"/>
              <a:t>Tiekėjas teikė naują pretenziją kuria prašė:</a:t>
            </a:r>
          </a:p>
          <a:p>
            <a:pPr marL="742950" lvl="1" indent="-285750" algn="just">
              <a:spcBef>
                <a:spcPts val="600"/>
              </a:spcBef>
              <a:buClr>
                <a:schemeClr val="tx2"/>
              </a:buClr>
              <a:buFont typeface="Courier New" panose="02070309020205020404" pitchFamily="49" charset="0"/>
              <a:buChar char="o"/>
            </a:pPr>
            <a:r>
              <a:rPr lang="lt-LT" sz="1600" dirty="0"/>
              <a:t>teikti visą perkančiosios organizacijos ir trečiojo asmens susirašinėjimą bei dokumentus;</a:t>
            </a:r>
          </a:p>
          <a:p>
            <a:pPr marL="742950" lvl="1" indent="-285750" algn="just">
              <a:spcBef>
                <a:spcPts val="600"/>
              </a:spcBef>
              <a:buClr>
                <a:schemeClr val="tx2"/>
              </a:buClr>
              <a:buFont typeface="Courier New" panose="02070309020205020404" pitchFamily="49" charset="0"/>
              <a:buChar char="o"/>
            </a:pPr>
            <a:r>
              <a:rPr lang="lt-LT" sz="1600" dirty="0"/>
              <a:t>panaikinti sprendimą dėl pasiūlymų eilės, kuriuo trečiasis asmuo pripažintas laimėtoju;</a:t>
            </a:r>
          </a:p>
          <a:p>
            <a:pPr marL="742950" lvl="1" indent="-285750" algn="just">
              <a:spcBef>
                <a:spcPts val="600"/>
              </a:spcBef>
              <a:buClr>
                <a:schemeClr val="tx2"/>
              </a:buClr>
              <a:buFont typeface="Courier New" panose="02070309020205020404" pitchFamily="49" charset="0"/>
              <a:buChar char="o"/>
            </a:pPr>
            <a:r>
              <a:rPr lang="lt-LT" sz="1600" dirty="0"/>
              <a:t>atmesti trečiojo asmens pasiūlymą ir pašalinti jį iš pirkimo dėl neįprastai mažos kainos nepagrindimo;</a:t>
            </a:r>
          </a:p>
          <a:p>
            <a:pPr marL="742950" lvl="1" indent="-285750" algn="just">
              <a:spcBef>
                <a:spcPts val="600"/>
              </a:spcBef>
              <a:buClr>
                <a:schemeClr val="tx2"/>
              </a:buClr>
              <a:buFont typeface="Courier New" panose="02070309020205020404" pitchFamily="49" charset="0"/>
              <a:buChar char="o"/>
            </a:pPr>
            <a:r>
              <a:rPr lang="lt-LT" sz="1600" dirty="0"/>
              <a:t>melagingos informacijos apie kvalifikaciją;</a:t>
            </a:r>
          </a:p>
          <a:p>
            <a:pPr marL="742950" lvl="1" indent="-285750" algn="just">
              <a:spcBef>
                <a:spcPts val="600"/>
              </a:spcBef>
              <a:buClr>
                <a:schemeClr val="tx2"/>
              </a:buClr>
              <a:buFont typeface="Courier New" panose="02070309020205020404" pitchFamily="49" charset="0"/>
              <a:buChar char="o"/>
            </a:pPr>
            <a:r>
              <a:rPr lang="lt-LT" sz="1600" dirty="0"/>
              <a:t>įtraukti trečiąjį asmenį į melagingą informaciją pateikusių tiekėjų sąrašą.</a:t>
            </a:r>
          </a:p>
          <a:p>
            <a:pPr algn="just"/>
            <a:r>
              <a:rPr lang="lt-LT" dirty="0"/>
              <a:t>Atsakovė atmetė pretenzijos dalį dėl atsisakymo pateikti dokumentus susipažinimui. Likusią pretenzijos dalį paliko nenagrinėtą.</a:t>
            </a:r>
          </a:p>
        </p:txBody>
      </p:sp>
    </p:spTree>
    <p:extLst>
      <p:ext uri="{BB962C8B-B14F-4D97-AF65-F5344CB8AC3E}">
        <p14:creationId xmlns:p14="http://schemas.microsoft.com/office/powerpoint/2010/main" val="2045454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BFDFE-A7AF-7DD7-3EB4-C8686D49316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6F5F38-DA91-A4D9-E471-C16015BE2558}"/>
              </a:ext>
            </a:extLst>
          </p:cNvPr>
          <p:cNvSpPr>
            <a:spLocks noGrp="1"/>
          </p:cNvSpPr>
          <p:nvPr>
            <p:ph type="body" sz="quarter" idx="10"/>
          </p:nvPr>
        </p:nvSpPr>
        <p:spPr>
          <a:xfrm>
            <a:off x="447675" y="355599"/>
            <a:ext cx="10046154" cy="1489825"/>
          </a:xfrm>
        </p:spPr>
        <p:txBody>
          <a:bodyPr>
            <a:normAutofit/>
          </a:bodyPr>
          <a:lstStyle/>
          <a:p>
            <a:r>
              <a:rPr lang="lt-LT" dirty="0"/>
              <a:t>Dėl neįprastai mažos kainos ir pasiūlymo įkainių dydžio</a:t>
            </a:r>
          </a:p>
        </p:txBody>
      </p:sp>
      <p:sp>
        <p:nvSpPr>
          <p:cNvPr id="3" name="Text Placeholder 2">
            <a:extLst>
              <a:ext uri="{FF2B5EF4-FFF2-40B4-BE49-F238E27FC236}">
                <a16:creationId xmlns:a16="http://schemas.microsoft.com/office/drawing/2014/main" id="{111A9632-2276-EBA7-0765-DA78ACBE472E}"/>
              </a:ext>
            </a:extLst>
          </p:cNvPr>
          <p:cNvSpPr>
            <a:spLocks noGrp="1"/>
          </p:cNvSpPr>
          <p:nvPr>
            <p:ph type="body" sz="quarter" idx="27"/>
          </p:nvPr>
        </p:nvSpPr>
        <p:spPr>
          <a:xfrm>
            <a:off x="460375" y="2101834"/>
            <a:ext cx="10686596" cy="4153824"/>
          </a:xfrm>
        </p:spPr>
        <p:txBody>
          <a:bodyPr/>
          <a:lstStyle/>
          <a:p>
            <a:pPr algn="just">
              <a:spcAft>
                <a:spcPts val="600"/>
              </a:spcAft>
            </a:pPr>
            <a:r>
              <a:rPr lang="lt-LT" dirty="0"/>
              <a:t>Tuo atveju, kai yra nustatytos sąlygos taikyti VPĮ 57 straipsnio 1 dalyje įtvirtiną neįprastai mažos kainos prezumpciją, </a:t>
            </a:r>
            <a:r>
              <a:rPr lang="lt-LT" b="1" dirty="0">
                <a:solidFill>
                  <a:schemeClr val="tx2"/>
                </a:solidFill>
              </a:rPr>
              <a:t>perkančioji organizacija turi pareigą prašyti tiekėjo pagrįsti neįprastai mažą pasiūlymo kainą</a:t>
            </a:r>
            <a:r>
              <a:rPr lang="lt-LT" dirty="0"/>
              <a:t>. </a:t>
            </a:r>
          </a:p>
          <a:p>
            <a:pPr algn="just">
              <a:spcAft>
                <a:spcPts val="600"/>
              </a:spcAft>
            </a:pPr>
            <a:r>
              <a:rPr lang="lt-LT" dirty="0"/>
              <a:t>Kai VPĮ 57 straipsnio 1 dalyje įtvirtintos prezumpcijos sąlygos yra nenustatytos, perkančioji organizacija, atsižvelgdama į pirkimo dokumentų turinį, pirkimo objekto rinkos kainą ir kitas konkrečiu atveju reikšmingas aplinkybes, </a:t>
            </a:r>
            <a:r>
              <a:rPr lang="lt-LT" b="1" dirty="0">
                <a:solidFill>
                  <a:schemeClr val="tx2"/>
                </a:solidFill>
              </a:rPr>
              <a:t>turi ne pareigą, o </a:t>
            </a:r>
            <a:r>
              <a:rPr lang="lt-LT" b="1" dirty="0" err="1">
                <a:solidFill>
                  <a:schemeClr val="tx2"/>
                </a:solidFill>
              </a:rPr>
              <a:t>diskreciją</a:t>
            </a:r>
            <a:r>
              <a:rPr lang="lt-LT" b="1" dirty="0">
                <a:solidFill>
                  <a:schemeClr val="tx2"/>
                </a:solidFill>
              </a:rPr>
              <a:t> prašyti tiekėjo pagrįsti neįprastai mažą kainą</a:t>
            </a:r>
            <a:r>
              <a:rPr lang="lt-LT" dirty="0"/>
              <a:t>. </a:t>
            </a:r>
          </a:p>
          <a:p>
            <a:pPr algn="just">
              <a:spcAft>
                <a:spcPts val="600"/>
              </a:spcAft>
            </a:pPr>
            <a:r>
              <a:rPr lang="lt-LT" dirty="0"/>
              <a:t>Kadangi VPĮ reguliavimas nenustato perkančiajai organizacijai pareigos </a:t>
            </a:r>
            <a:r>
              <a:rPr lang="lt-LT" b="1" dirty="0">
                <a:solidFill>
                  <a:schemeClr val="tx2"/>
                </a:solidFill>
              </a:rPr>
              <a:t>prašyti pagrįsti atskirus tiekėjo pirkime pasiūlytus įkainius fiksuotos kainodaros pirkimo sutarčių atveju</a:t>
            </a:r>
            <a:r>
              <a:rPr lang="lt-LT" dirty="0"/>
              <a:t>, konstatuotina, kad tiekėjo pasiūlytų atskirų įkainių įvertinimas neįprastai mažos kainos aspektu priskirtinas perkančiosios organizacijos </a:t>
            </a:r>
            <a:r>
              <a:rPr lang="lt-LT" dirty="0" err="1"/>
              <a:t>diskrecijai</a:t>
            </a:r>
            <a:r>
              <a:rPr lang="lt-LT" dirty="0"/>
              <a:t>.</a:t>
            </a:r>
          </a:p>
          <a:p>
            <a:pPr algn="just">
              <a:spcAft>
                <a:spcPts val="600"/>
              </a:spcAft>
            </a:pPr>
            <a:r>
              <a:rPr lang="lt-LT" dirty="0"/>
              <a:t>Teismas nustatė, kad trečiojo asmens pasiūlymo kaina nepatenka po neįprastai mažos kainos prezumpcija.</a:t>
            </a:r>
          </a:p>
          <a:p>
            <a:pPr algn="just">
              <a:spcAft>
                <a:spcPts val="600"/>
              </a:spcAft>
            </a:pPr>
            <a:r>
              <a:rPr lang="lt-LT" dirty="0"/>
              <a:t>Ieškovė teigė, kad teismas netyrė, ar trečiojo asmens pateikti subtiekėjų komerciniai pasiūlymai (jų įkainiai) yra realūs ir ar jie iš tikrųjų pagrindžia neįprastai mažą kainą, tik formaliai konstatavo, kad pasiūlymai apskritai buvo pateikti.</a:t>
            </a:r>
          </a:p>
        </p:txBody>
      </p:sp>
    </p:spTree>
    <p:extLst>
      <p:ext uri="{BB962C8B-B14F-4D97-AF65-F5344CB8AC3E}">
        <p14:creationId xmlns:p14="http://schemas.microsoft.com/office/powerpoint/2010/main" val="2365842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5042C-9458-9F0E-7B47-8232B5B03FD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AF413A8-FEE4-59CF-4362-52A773DC1D9B}"/>
              </a:ext>
            </a:extLst>
          </p:cNvPr>
          <p:cNvSpPr>
            <a:spLocks noGrp="1"/>
          </p:cNvSpPr>
          <p:nvPr>
            <p:ph type="body" sz="quarter" idx="10"/>
          </p:nvPr>
        </p:nvSpPr>
        <p:spPr>
          <a:xfrm>
            <a:off x="447675" y="355599"/>
            <a:ext cx="9519002" cy="1489825"/>
          </a:xfrm>
        </p:spPr>
        <p:txBody>
          <a:bodyPr>
            <a:normAutofit/>
          </a:bodyPr>
          <a:lstStyle/>
          <a:p>
            <a:r>
              <a:rPr lang="lt-LT" dirty="0"/>
              <a:t>Dėl neįprastai mažos kainos ir pasiūlymo įkainių dydžio</a:t>
            </a:r>
          </a:p>
        </p:txBody>
      </p:sp>
      <p:sp>
        <p:nvSpPr>
          <p:cNvPr id="3" name="Text Placeholder 2">
            <a:extLst>
              <a:ext uri="{FF2B5EF4-FFF2-40B4-BE49-F238E27FC236}">
                <a16:creationId xmlns:a16="http://schemas.microsoft.com/office/drawing/2014/main" id="{FE88FAD3-FC94-8112-AEBA-0BC5498152EF}"/>
              </a:ext>
            </a:extLst>
          </p:cNvPr>
          <p:cNvSpPr>
            <a:spLocks noGrp="1"/>
          </p:cNvSpPr>
          <p:nvPr>
            <p:ph type="body" sz="quarter" idx="27"/>
          </p:nvPr>
        </p:nvSpPr>
        <p:spPr>
          <a:xfrm>
            <a:off x="460374" y="2041516"/>
            <a:ext cx="10701111" cy="2971061"/>
          </a:xfrm>
        </p:spPr>
        <p:txBody>
          <a:bodyPr>
            <a:normAutofit/>
          </a:bodyPr>
          <a:lstStyle/>
          <a:p>
            <a:pPr algn="just">
              <a:spcAft>
                <a:spcPts val="600"/>
              </a:spcAft>
            </a:pPr>
            <a:r>
              <a:rPr lang="lt-LT" dirty="0"/>
              <a:t>Šiuo atveju tiekėjas, </a:t>
            </a:r>
            <a:r>
              <a:rPr lang="lt-LT" b="1" dirty="0">
                <a:solidFill>
                  <a:schemeClr val="tx2"/>
                </a:solidFill>
              </a:rPr>
              <a:t>pasiūlęs kainą, prisiima riziką įvykdyti sutartį už tokią kainą</a:t>
            </a:r>
            <a:r>
              <a:rPr lang="lt-LT" dirty="0"/>
              <a:t>. </a:t>
            </a:r>
          </a:p>
          <a:p>
            <a:pPr algn="just">
              <a:spcAft>
                <a:spcPts val="600"/>
              </a:spcAft>
            </a:pPr>
            <a:r>
              <a:rPr lang="lt-LT" dirty="0"/>
              <a:t>Tiekėjas pirkimo sutartimi </a:t>
            </a:r>
            <a:r>
              <a:rPr lang="lt-LT" b="1" dirty="0">
                <a:solidFill>
                  <a:schemeClr val="tx2"/>
                </a:solidFill>
              </a:rPr>
              <a:t>gali siekti ne vien tik piniginės ar tiesioginės finansinės naudos</a:t>
            </a:r>
            <a:r>
              <a:rPr lang="lt-LT" dirty="0"/>
              <a:t>, o turėti tikslą didinti konkurencingumą ar savo žinomumą, siekti patekti į tam tikrą rinką ir iš pirkimo sutarties vykdymo gauti netiesioginių pajamų.</a:t>
            </a:r>
          </a:p>
          <a:p>
            <a:pPr algn="just">
              <a:spcAft>
                <a:spcPts val="600"/>
              </a:spcAft>
            </a:pPr>
            <a:r>
              <a:rPr lang="lt-LT" dirty="0"/>
              <a:t>Trečiasis asmuo mažos kainos pagrįstumui pateikė trijų tiekėjų komercinius pasiūlymus dėl kėdžių ir akustinių barjerų; visi jie gauti iki pasiūlymo pateikimo ir ieškovė nepateikė jokių įrodymų, kad šie pasiūlymai negalioja ar neatitinka rinkos kainų.</a:t>
            </a:r>
          </a:p>
          <a:p>
            <a:pPr algn="just">
              <a:spcAft>
                <a:spcPts val="600"/>
              </a:spcAft>
            </a:pPr>
            <a:r>
              <a:rPr lang="lt-LT" dirty="0"/>
              <a:t>Kadangi nėra nei įstatyminės neįprastai mažos kainos prezumpcijos, nei aiškių, pagrįstų abejonių dėl kainos realumo, atsakovė ir pirmos instancijos teismas neturėjo pagrindo kvestionuoti trečiojo asmens pasiūlymo kainos.</a:t>
            </a:r>
          </a:p>
          <a:p>
            <a:pPr algn="just">
              <a:spcAft>
                <a:spcPts val="600"/>
              </a:spcAft>
            </a:pPr>
            <a:endParaRPr lang="lt-LT" dirty="0"/>
          </a:p>
        </p:txBody>
      </p:sp>
    </p:spTree>
    <p:extLst>
      <p:ext uri="{BB962C8B-B14F-4D97-AF65-F5344CB8AC3E}">
        <p14:creationId xmlns:p14="http://schemas.microsoft.com/office/powerpoint/2010/main" val="2972143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37668-6B8F-294B-ABE5-D95099CCC2E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43DF13-2C03-F446-ADF7-C9F460ECA66C}"/>
              </a:ext>
            </a:extLst>
          </p:cNvPr>
          <p:cNvSpPr>
            <a:spLocks noGrp="1"/>
          </p:cNvSpPr>
          <p:nvPr>
            <p:ph type="body" sz="quarter" idx="10"/>
          </p:nvPr>
        </p:nvSpPr>
        <p:spPr>
          <a:xfrm>
            <a:off x="447675" y="355600"/>
            <a:ext cx="9519002" cy="921658"/>
          </a:xfrm>
        </p:spPr>
        <p:txBody>
          <a:bodyPr>
            <a:normAutofit/>
          </a:bodyPr>
          <a:lstStyle/>
          <a:p>
            <a:r>
              <a:rPr lang="lt-LT" dirty="0"/>
              <a:t>Apibendrinimas</a:t>
            </a:r>
          </a:p>
        </p:txBody>
      </p:sp>
      <p:sp>
        <p:nvSpPr>
          <p:cNvPr id="3" name="Text Placeholder 2">
            <a:extLst>
              <a:ext uri="{FF2B5EF4-FFF2-40B4-BE49-F238E27FC236}">
                <a16:creationId xmlns:a16="http://schemas.microsoft.com/office/drawing/2014/main" id="{5ED4B5F2-B034-CAA9-2A72-9340815A340D}"/>
              </a:ext>
            </a:extLst>
          </p:cNvPr>
          <p:cNvSpPr>
            <a:spLocks noGrp="1"/>
          </p:cNvSpPr>
          <p:nvPr>
            <p:ph type="body" sz="quarter" idx="27"/>
          </p:nvPr>
        </p:nvSpPr>
        <p:spPr>
          <a:xfrm>
            <a:off x="460375" y="2244716"/>
            <a:ext cx="10643054" cy="2760917"/>
          </a:xfrm>
        </p:spPr>
        <p:txBody>
          <a:bodyPr>
            <a:normAutofit/>
          </a:bodyPr>
          <a:lstStyle/>
          <a:p>
            <a:pPr algn="just">
              <a:spcAft>
                <a:spcPts val="600"/>
              </a:spcAft>
            </a:pPr>
            <a:r>
              <a:rPr lang="lt-LT" dirty="0"/>
              <a:t>Kai VPĮ 57 str. 1 d. sąlygos nustatytos, perkančioji organizacija privalo prašyti tiekėjo pagrįsti neįprastai mažą kainą.</a:t>
            </a:r>
          </a:p>
          <a:p>
            <a:pPr algn="just">
              <a:spcAft>
                <a:spcPts val="600"/>
              </a:spcAft>
            </a:pPr>
            <a:r>
              <a:rPr lang="lt-LT" dirty="0"/>
              <a:t>Kai įstatyminės neįprastai mažos kainos prezumpcijos nėra, perkančioji gali, bet neprivalo prašyti aiškinimų – tai jos </a:t>
            </a:r>
            <a:r>
              <a:rPr lang="lt-LT" dirty="0" err="1"/>
              <a:t>diskrecija</a:t>
            </a:r>
            <a:r>
              <a:rPr lang="lt-LT" dirty="0"/>
              <a:t>, įvertinant pirkimo dokumentus, rinkos kainas ir kitas aplinkybes.</a:t>
            </a:r>
          </a:p>
          <a:p>
            <a:pPr algn="just">
              <a:spcAft>
                <a:spcPts val="600"/>
              </a:spcAft>
            </a:pPr>
            <a:r>
              <a:rPr lang="lt-LT" dirty="0"/>
              <a:t>Tiekėjas, pasiūlydamas žemą kainą, pats prisiima riziką vykdyti sutartį už tokią kainą; jo tikslas gali būti ne tik tiesioginis pelnas, bet ir konkurencingumo ar žinomumo didinimas.</a:t>
            </a:r>
          </a:p>
          <a:p>
            <a:pPr algn="just">
              <a:spcAft>
                <a:spcPts val="600"/>
              </a:spcAft>
            </a:pPr>
            <a:r>
              <a:rPr lang="lt-LT" dirty="0"/>
              <a:t>VPĮ reguliavimas nenustato perkančiajai organizacijai pareigos prašyti pagrįsti atskirus tiekėjo pirkime pasiūlytus įkainius.</a:t>
            </a:r>
          </a:p>
        </p:txBody>
      </p:sp>
    </p:spTree>
    <p:extLst>
      <p:ext uri="{BB962C8B-B14F-4D97-AF65-F5344CB8AC3E}">
        <p14:creationId xmlns:p14="http://schemas.microsoft.com/office/powerpoint/2010/main" val="247145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B0B06-E037-9A14-9DAD-AF482ACF7032}"/>
            </a:ext>
          </a:extLst>
        </p:cNvPr>
        <p:cNvGrpSpPr/>
        <p:nvPr/>
      </p:nvGrpSpPr>
      <p:grpSpPr>
        <a:xfrm>
          <a:off x="0" y="0"/>
          <a:ext cx="0" cy="0"/>
          <a:chOff x="0" y="0"/>
          <a:chExt cx="0" cy="0"/>
        </a:xfrm>
      </p:grpSpPr>
      <p:pic>
        <p:nvPicPr>
          <p:cNvPr id="5" name="Picture Placeholder 4" descr="Exterior windows of a building">
            <a:extLst>
              <a:ext uri="{FF2B5EF4-FFF2-40B4-BE49-F238E27FC236}">
                <a16:creationId xmlns:a16="http://schemas.microsoft.com/office/drawing/2014/main" id="{E5DC076B-BACC-8FA7-473E-725077B4764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3331" r="23331"/>
          <a:stretch>
            <a:fillRect/>
          </a:stretch>
        </p:blipFill>
        <p:spPr/>
      </p:pic>
      <p:sp>
        <p:nvSpPr>
          <p:cNvPr id="3" name="Text Placeholder 2">
            <a:extLst>
              <a:ext uri="{FF2B5EF4-FFF2-40B4-BE49-F238E27FC236}">
                <a16:creationId xmlns:a16="http://schemas.microsoft.com/office/drawing/2014/main" id="{969EAFC4-3BFB-766D-6617-8B4AA87371B6}"/>
              </a:ext>
            </a:extLst>
          </p:cNvPr>
          <p:cNvSpPr>
            <a:spLocks noGrp="1"/>
          </p:cNvSpPr>
          <p:nvPr>
            <p:ph type="body" sz="quarter" idx="10"/>
          </p:nvPr>
        </p:nvSpPr>
        <p:spPr>
          <a:xfrm>
            <a:off x="457200" y="2131475"/>
            <a:ext cx="5810596" cy="2855303"/>
          </a:xfrm>
        </p:spPr>
        <p:txBody>
          <a:bodyPr>
            <a:normAutofit fontScale="85000" lnSpcReduction="10000"/>
          </a:bodyPr>
          <a:lstStyle/>
          <a:p>
            <a:r>
              <a:rPr lang="lt-LT" dirty="0"/>
              <a:t>Lietuvos apeliacinio teismo 2025 m. vasario 17 d. nutartis c. b. Nr. e2A-137-790/2025</a:t>
            </a:r>
          </a:p>
        </p:txBody>
      </p:sp>
    </p:spTree>
    <p:extLst>
      <p:ext uri="{BB962C8B-B14F-4D97-AF65-F5344CB8AC3E}">
        <p14:creationId xmlns:p14="http://schemas.microsoft.com/office/powerpoint/2010/main" val="2255514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EB580-9564-495A-D0D0-A604EE49A2D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1FFCEA-30A9-BD1B-8D37-47C8F50DB38C}"/>
              </a:ext>
            </a:extLst>
          </p:cNvPr>
          <p:cNvSpPr>
            <a:spLocks noGrp="1"/>
          </p:cNvSpPr>
          <p:nvPr>
            <p:ph type="body" sz="quarter" idx="10"/>
          </p:nvPr>
        </p:nvSpPr>
        <p:spPr>
          <a:xfrm>
            <a:off x="447675" y="355600"/>
            <a:ext cx="9519002" cy="921658"/>
          </a:xfrm>
        </p:spPr>
        <p:txBody>
          <a:bodyPr>
            <a:normAutofit/>
          </a:bodyPr>
          <a:lstStyle/>
          <a:p>
            <a:r>
              <a:rPr lang="lt-LT" dirty="0"/>
              <a:t>Faktinės aplinkybės</a:t>
            </a:r>
          </a:p>
        </p:txBody>
      </p:sp>
      <p:sp>
        <p:nvSpPr>
          <p:cNvPr id="3" name="Text Placeholder 2">
            <a:extLst>
              <a:ext uri="{FF2B5EF4-FFF2-40B4-BE49-F238E27FC236}">
                <a16:creationId xmlns:a16="http://schemas.microsoft.com/office/drawing/2014/main" id="{B22BBDE1-506D-C045-AF9B-E5E11013ACF4}"/>
              </a:ext>
            </a:extLst>
          </p:cNvPr>
          <p:cNvSpPr>
            <a:spLocks noGrp="1"/>
          </p:cNvSpPr>
          <p:nvPr>
            <p:ph type="body" sz="quarter" idx="27"/>
          </p:nvPr>
        </p:nvSpPr>
        <p:spPr>
          <a:xfrm>
            <a:off x="460375" y="2301643"/>
            <a:ext cx="10614025" cy="2562587"/>
          </a:xfrm>
        </p:spPr>
        <p:txBody>
          <a:bodyPr>
            <a:normAutofit/>
          </a:bodyPr>
          <a:lstStyle/>
          <a:p>
            <a:pPr algn="just">
              <a:spcAft>
                <a:spcPts val="600"/>
              </a:spcAft>
            </a:pPr>
            <a:r>
              <a:rPr lang="lt-LT" dirty="0"/>
              <a:t>PO vykdė rangos darbų pirkimą, kuriame buvo numatytas maksimalus pirkimo biudžetas.</a:t>
            </a:r>
          </a:p>
          <a:p>
            <a:pPr algn="just">
              <a:spcAft>
                <a:spcPts val="600"/>
              </a:spcAft>
            </a:pPr>
            <a:r>
              <a:rPr lang="lt-LT" dirty="0"/>
              <a:t>Tiekėjas pateikė pasiūlymą pirkime. PO šio tiekėjo pasiūlymą pripažino laimėjusiu.</a:t>
            </a:r>
          </a:p>
          <a:p>
            <a:pPr algn="just">
              <a:spcAft>
                <a:spcPts val="600"/>
              </a:spcAft>
            </a:pPr>
            <a:r>
              <a:rPr lang="lt-LT" dirty="0"/>
              <a:t>Antrosios vietos tiekėjas pateikė pretenziją, kuria, be kita ko, prašė panaikinti sprendimą dėl laimėtojo, kadangi, laimėjęs pasiūlymas yra neįprastai mažos kainos, kurios tiekėjas tinkamai nepagrindė.</a:t>
            </a:r>
          </a:p>
          <a:p>
            <a:pPr algn="just">
              <a:spcAft>
                <a:spcPts val="600"/>
              </a:spcAft>
            </a:pPr>
            <a:r>
              <a:rPr lang="lt-LT" dirty="0"/>
              <a:t>PO atsisakė prašyti laimėjusio tiekėjo kainos pagrindimo, kadangi nurodė, kad tiekėjo pasiūlymo kaina neatitinka neįprastai mažos kainos pagal VPĮ 57 str.</a:t>
            </a:r>
          </a:p>
          <a:p>
            <a:pPr algn="just">
              <a:spcAft>
                <a:spcPts val="600"/>
              </a:spcAft>
            </a:pPr>
            <a:r>
              <a:rPr lang="lt-LT" dirty="0"/>
              <a:t>Antrojoje vietoje likęs tiekėjas (ieškovas) PO sprendimą ginčijo.</a:t>
            </a:r>
          </a:p>
        </p:txBody>
      </p:sp>
    </p:spTree>
    <p:extLst>
      <p:ext uri="{BB962C8B-B14F-4D97-AF65-F5344CB8AC3E}">
        <p14:creationId xmlns:p14="http://schemas.microsoft.com/office/powerpoint/2010/main" val="2543234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7B483-E1E4-9A79-681D-E8CC8019DB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B11DD28-67EA-B7E9-FAFA-C73ACDABD0E2}"/>
              </a:ext>
            </a:extLst>
          </p:cNvPr>
          <p:cNvSpPr>
            <a:spLocks noGrp="1"/>
          </p:cNvSpPr>
          <p:nvPr>
            <p:ph type="body" sz="quarter" idx="10"/>
          </p:nvPr>
        </p:nvSpPr>
        <p:spPr>
          <a:xfrm>
            <a:off x="447675" y="355599"/>
            <a:ext cx="9519002" cy="878115"/>
          </a:xfrm>
        </p:spPr>
        <p:txBody>
          <a:bodyPr>
            <a:normAutofit/>
          </a:bodyPr>
          <a:lstStyle/>
          <a:p>
            <a:r>
              <a:rPr lang="lt-LT" dirty="0"/>
              <a:t>Teismo išaiškinimai</a:t>
            </a:r>
          </a:p>
        </p:txBody>
      </p:sp>
      <p:sp>
        <p:nvSpPr>
          <p:cNvPr id="3" name="Text Placeholder 2">
            <a:extLst>
              <a:ext uri="{FF2B5EF4-FFF2-40B4-BE49-F238E27FC236}">
                <a16:creationId xmlns:a16="http://schemas.microsoft.com/office/drawing/2014/main" id="{2BE19864-FA40-2211-2848-9CC48C90A5AD}"/>
              </a:ext>
            </a:extLst>
          </p:cNvPr>
          <p:cNvSpPr>
            <a:spLocks noGrp="1"/>
          </p:cNvSpPr>
          <p:nvPr>
            <p:ph type="body" sz="quarter" idx="27"/>
          </p:nvPr>
        </p:nvSpPr>
        <p:spPr>
          <a:xfrm>
            <a:off x="460375" y="1700430"/>
            <a:ext cx="10628539" cy="3880237"/>
          </a:xfrm>
        </p:spPr>
        <p:txBody>
          <a:bodyPr>
            <a:normAutofit/>
          </a:bodyPr>
          <a:lstStyle/>
          <a:p>
            <a:pPr algn="just">
              <a:spcAft>
                <a:spcPts val="600"/>
              </a:spcAft>
            </a:pPr>
            <a:r>
              <a:rPr lang="lt-LT" dirty="0"/>
              <a:t>PO reikalauja, jog dalyvis pagrįstų pasiūlyme nurodytą prekių, paslaugų, darbų ar jų sudedamųjų dalių kainą arba sąnaudas, jeigu jos </a:t>
            </a:r>
            <a:r>
              <a:rPr lang="lt-LT" b="1" dirty="0">
                <a:solidFill>
                  <a:schemeClr val="tx2"/>
                </a:solidFill>
              </a:rPr>
              <a:t>atrodo</a:t>
            </a:r>
            <a:r>
              <a:rPr lang="lt-LT" dirty="0"/>
              <a:t> neįprastai mažos. </a:t>
            </a:r>
          </a:p>
          <a:p>
            <a:pPr algn="just">
              <a:spcAft>
                <a:spcPts val="600"/>
              </a:spcAft>
            </a:pPr>
            <a:r>
              <a:rPr lang="lt-LT" dirty="0"/>
              <a:t>Pasiūlyme nurodyta prekių, paslaugų ar darbų kaina arba sąnaudos </a:t>
            </a:r>
            <a:r>
              <a:rPr lang="lt-LT" b="1" dirty="0">
                <a:solidFill>
                  <a:schemeClr val="tx2"/>
                </a:solidFill>
              </a:rPr>
              <a:t>visais atvejais turi būti laikomos neįprastai mažomis, jeigu jos yra 30 ir daugiau </a:t>
            </a:r>
            <a:r>
              <a:rPr lang="lt-LT" dirty="0"/>
              <a:t>procentų mažesnės už visų tiekėjų, kurių pasiūlymai neatmesti dėl kitų priežasčių ir kurių pasiūlyta kaina neviršija pirkimui skirtų lėšų, nustatytų ir užfiksuotų perkančiosios organizacijos rengiamuose dokumentuose prieš pradedant pirkimo procedūrą, pasiūlytų kainų arba sąnaudų aritmetinį vidurkį. </a:t>
            </a:r>
          </a:p>
          <a:p>
            <a:pPr algn="just">
              <a:spcAft>
                <a:spcPts val="600"/>
              </a:spcAft>
            </a:pPr>
            <a:r>
              <a:rPr lang="lt-LT" dirty="0"/>
              <a:t>VPĮ, be 57 straipsnio 1 dalyje įtvirtintos neįprastai mažos kainos prezumpcijos, taip pat įtvirtina galimybę </a:t>
            </a:r>
            <a:r>
              <a:rPr lang="lt-LT" b="1" dirty="0">
                <a:solidFill>
                  <a:schemeClr val="tx2"/>
                </a:solidFill>
              </a:rPr>
              <a:t>pačiai perkančiajai organizacijai konkrečiu atveju spręsti</a:t>
            </a:r>
            <a:r>
              <a:rPr lang="lt-LT" dirty="0"/>
              <a:t>, ar prekių, paslaugų, darbų ar jų sudedamųjų dalių kaina ar sąnaudos atrodo neįprastai mažos ir atskirai pagrįstinos.</a:t>
            </a:r>
          </a:p>
          <a:p>
            <a:pPr algn="just">
              <a:spcAft>
                <a:spcPts val="600"/>
              </a:spcAft>
            </a:pPr>
            <a:r>
              <a:rPr lang="lt-LT" dirty="0"/>
              <a:t>Tiekėjo pasiūlyta kaina nėra 30 ir daugiau proc. mažesnė nei visų kitų pasiūlytų kainų aritmetinis vidurkis, todėl VPĮ 57 straipsnio 1 dalyje įtvirtinta neįprastai mažos kainos prezumpcija netaikoma. </a:t>
            </a:r>
          </a:p>
          <a:p>
            <a:pPr>
              <a:spcAft>
                <a:spcPts val="600"/>
              </a:spcAft>
            </a:pPr>
            <a:endParaRPr lang="lt-LT" dirty="0"/>
          </a:p>
        </p:txBody>
      </p:sp>
    </p:spTree>
    <p:extLst>
      <p:ext uri="{BB962C8B-B14F-4D97-AF65-F5344CB8AC3E}">
        <p14:creationId xmlns:p14="http://schemas.microsoft.com/office/powerpoint/2010/main" val="371354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67336-7923-B110-2DBB-F9B3AB2B9B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2C2E27A-5177-0E67-F173-1ED56F104817}"/>
              </a:ext>
            </a:extLst>
          </p:cNvPr>
          <p:cNvSpPr>
            <a:spLocks noGrp="1"/>
          </p:cNvSpPr>
          <p:nvPr>
            <p:ph type="body" sz="quarter" idx="10"/>
          </p:nvPr>
        </p:nvSpPr>
        <p:spPr>
          <a:xfrm>
            <a:off x="447675" y="355600"/>
            <a:ext cx="9519002" cy="820058"/>
          </a:xfrm>
        </p:spPr>
        <p:txBody>
          <a:bodyPr>
            <a:normAutofit/>
          </a:bodyPr>
          <a:lstStyle/>
          <a:p>
            <a:r>
              <a:rPr lang="lt-LT" dirty="0"/>
              <a:t>Teismo išaiškinimai</a:t>
            </a:r>
          </a:p>
        </p:txBody>
      </p:sp>
      <p:sp>
        <p:nvSpPr>
          <p:cNvPr id="3" name="Text Placeholder 2">
            <a:extLst>
              <a:ext uri="{FF2B5EF4-FFF2-40B4-BE49-F238E27FC236}">
                <a16:creationId xmlns:a16="http://schemas.microsoft.com/office/drawing/2014/main" id="{00666C69-0FBC-8743-D7B9-FAA3ADEA9E3D}"/>
              </a:ext>
            </a:extLst>
          </p:cNvPr>
          <p:cNvSpPr>
            <a:spLocks noGrp="1"/>
          </p:cNvSpPr>
          <p:nvPr>
            <p:ph type="body" sz="quarter" idx="27"/>
          </p:nvPr>
        </p:nvSpPr>
        <p:spPr>
          <a:xfrm>
            <a:off x="460374" y="1671401"/>
            <a:ext cx="10628539" cy="3711303"/>
          </a:xfrm>
        </p:spPr>
        <p:txBody>
          <a:bodyPr>
            <a:normAutofit/>
          </a:bodyPr>
          <a:lstStyle/>
          <a:p>
            <a:pPr algn="just">
              <a:spcAft>
                <a:spcPts val="600"/>
              </a:spcAft>
            </a:pPr>
            <a:r>
              <a:rPr lang="lt-LT" sz="2000" b="1" dirty="0"/>
              <a:t>Vertinimą, ar yra neįprastai mažos kainos pasiūlymų, perkančioji organizacija atlieka dviem etapais:</a:t>
            </a:r>
          </a:p>
          <a:p>
            <a:pPr marL="0" indent="0" algn="just">
              <a:spcAft>
                <a:spcPts val="600"/>
              </a:spcAft>
              <a:buNone/>
            </a:pPr>
            <a:endParaRPr lang="lt-LT" sz="2000" b="1" dirty="0"/>
          </a:p>
          <a:p>
            <a:pPr marL="742950" lvl="1" indent="-285750" algn="just">
              <a:spcBef>
                <a:spcPts val="600"/>
              </a:spcBef>
              <a:spcAft>
                <a:spcPts val="600"/>
              </a:spcAft>
              <a:buFont typeface="Arial" panose="020B0604020202020204" pitchFamily="34" charset="0"/>
              <a:buChar char="•"/>
            </a:pPr>
            <a:r>
              <a:rPr lang="lt-LT" sz="1600" dirty="0"/>
              <a:t>Pirmiausia perkančioji organizacija </a:t>
            </a:r>
            <a:r>
              <a:rPr lang="lt-LT" sz="1600" b="1" dirty="0">
                <a:solidFill>
                  <a:schemeClr val="tx2"/>
                </a:solidFill>
              </a:rPr>
              <a:t>įvertina, ar pasiūlyme nurodyta kaina ar sąnaudos „atrodo“ neįprastai mažos</a:t>
            </a:r>
            <a:r>
              <a:rPr lang="lt-LT" sz="1600" dirty="0"/>
              <a:t>. Per pirmąjį etapą perkančioji organizacija turi tik nustatyti, ar pateiktuose pasiūlymuose yra požymis, galintis sukelti įtarimą, kad juose nurodyta kaina yra neįprastai maža. Jeigu pateiktuose pasiūlymuose nėra tokių požymių, taigi neatrodo, kad juose nurodyta kaina yra neįprastai maža, perkančioji organizacija gali tęsti vertinimą ir viešojo pirkimo sutarties sudarymo procedūrą. </a:t>
            </a:r>
          </a:p>
          <a:p>
            <a:pPr marL="742950" lvl="1" indent="-285750" algn="just">
              <a:spcBef>
                <a:spcPts val="600"/>
              </a:spcBef>
              <a:spcAft>
                <a:spcPts val="600"/>
              </a:spcAft>
              <a:buFont typeface="Arial" panose="020B0604020202020204" pitchFamily="34" charset="0"/>
              <a:buChar char="•"/>
            </a:pPr>
            <a:r>
              <a:rPr lang="lt-LT" sz="1600" dirty="0"/>
              <a:t>Antra, jei yra požymių, kad pasiūlyme nurodyta kaina gali būti neįprastai maža, perkančioji organizacija </a:t>
            </a:r>
            <a:r>
              <a:rPr lang="lt-LT" sz="1600" b="1" dirty="0">
                <a:solidFill>
                  <a:schemeClr val="tx2"/>
                </a:solidFill>
              </a:rPr>
              <a:t>turi patikrinti šio pasiūlymo sudėtį</a:t>
            </a:r>
            <a:r>
              <a:rPr lang="lt-LT" sz="1600" dirty="0"/>
              <a:t>, jog įsitikintų, kad jame nurodyta kaina iš tikrųjų nėra tokia. Šiuo tikslu ji turi atitinkamam konkurso dalyviui </a:t>
            </a:r>
            <a:r>
              <a:rPr lang="lt-LT" sz="1600" b="1" dirty="0">
                <a:solidFill>
                  <a:schemeClr val="tx2"/>
                </a:solidFill>
              </a:rPr>
              <a:t>suteikti galimybę nurodyti priežastis</a:t>
            </a:r>
            <a:r>
              <a:rPr lang="lt-LT" sz="1600" dirty="0"/>
              <a:t>, dėl kurių jis mano, kad jo pasiūlymo kaina nėra neįprastai maža.</a:t>
            </a:r>
          </a:p>
        </p:txBody>
      </p:sp>
    </p:spTree>
    <p:extLst>
      <p:ext uri="{BB962C8B-B14F-4D97-AF65-F5344CB8AC3E}">
        <p14:creationId xmlns:p14="http://schemas.microsoft.com/office/powerpoint/2010/main" val="291769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53677-D703-5405-9527-01AB35DFEBF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81CF0B-BC00-B45A-603C-F1DC8504E666}"/>
              </a:ext>
            </a:extLst>
          </p:cNvPr>
          <p:cNvSpPr>
            <a:spLocks noGrp="1"/>
          </p:cNvSpPr>
          <p:nvPr>
            <p:ph type="body" sz="quarter" idx="10"/>
          </p:nvPr>
        </p:nvSpPr>
        <p:spPr>
          <a:xfrm>
            <a:off x="447674" y="355600"/>
            <a:ext cx="10878051" cy="1184442"/>
          </a:xfrm>
        </p:spPr>
        <p:txBody>
          <a:bodyPr>
            <a:normAutofit fontScale="25000" lnSpcReduction="20000"/>
          </a:bodyPr>
          <a:lstStyle/>
          <a:p>
            <a:pPr>
              <a:lnSpc>
                <a:spcPct val="120000"/>
              </a:lnSpc>
              <a:spcBef>
                <a:spcPts val="0"/>
              </a:spcBef>
            </a:pPr>
            <a:r>
              <a:rPr lang="lt-LT" sz="11200" dirty="0"/>
              <a:t>Dėl kainos ir kokybės santykio kriterijaus, kaip ekonomiškai naudingiausio pasiūlymo išrinkimo būdo, esmės</a:t>
            </a:r>
          </a:p>
          <a:p>
            <a:endParaRPr lang="lt-LT" b="1" dirty="0"/>
          </a:p>
        </p:txBody>
      </p:sp>
      <p:sp>
        <p:nvSpPr>
          <p:cNvPr id="3" name="Text Placeholder 2">
            <a:extLst>
              <a:ext uri="{FF2B5EF4-FFF2-40B4-BE49-F238E27FC236}">
                <a16:creationId xmlns:a16="http://schemas.microsoft.com/office/drawing/2014/main" id="{24F5EB5A-0960-63EA-443F-83D7DE8FF81B}"/>
              </a:ext>
            </a:extLst>
          </p:cNvPr>
          <p:cNvSpPr>
            <a:spLocks noGrp="1"/>
          </p:cNvSpPr>
          <p:nvPr>
            <p:ph type="body" sz="quarter" idx="27"/>
          </p:nvPr>
        </p:nvSpPr>
        <p:spPr>
          <a:xfrm>
            <a:off x="447674" y="1385888"/>
            <a:ext cx="10753725" cy="4657725"/>
          </a:xfrm>
        </p:spPr>
        <p:txBody>
          <a:bodyPr>
            <a:normAutofit/>
          </a:bodyPr>
          <a:lstStyle/>
          <a:p>
            <a:pPr algn="just">
              <a:spcAft>
                <a:spcPts val="600"/>
              </a:spcAft>
            </a:pPr>
            <a:r>
              <a:rPr lang="lt-LT" dirty="0"/>
              <a:t>Ekonomiškai naudingiausio pasiūlymo sąvoka įstatyme </a:t>
            </a:r>
            <a:r>
              <a:rPr lang="lt-LT" b="1" dirty="0">
                <a:solidFill>
                  <a:schemeClr val="tx2"/>
                </a:solidFill>
              </a:rPr>
              <a:t>nėra konkrečiai apibrėžiama</a:t>
            </a:r>
            <a:r>
              <a:rPr lang="lt-LT" dirty="0"/>
              <a:t>, tačiau lingvistinė, loginė ir sisteminė šios sąvokos turinio analizė suponuoja tokią jos sampratą, pagal kurią ekonomiškai naudingiausiu pasiūlymu pripažįstamas </a:t>
            </a:r>
            <a:r>
              <a:rPr lang="lt-LT" b="1" dirty="0">
                <a:solidFill>
                  <a:schemeClr val="tx2"/>
                </a:solidFill>
              </a:rPr>
              <a:t>geriausias, labiausiai perkančiosios organizacijos poreikius atitinkantis pasiūlymas</a:t>
            </a:r>
            <a:r>
              <a:rPr lang="lt-LT" dirty="0"/>
              <a:t>, išrinktas pagal perkančiosios organizacijos iš anksto pasirinktus vertinimo kriterijus.</a:t>
            </a:r>
          </a:p>
          <a:p>
            <a:pPr algn="just">
              <a:spcAft>
                <a:spcPts val="600"/>
              </a:spcAft>
            </a:pPr>
            <a:r>
              <a:rPr lang="lt-LT" dirty="0"/>
              <a:t>Ekonominio naudingumo kriterijus, pagrįstas ne vien kaina, o kokybiniais aspektais, yra tinkamas tais atvejais, kai </a:t>
            </a:r>
            <a:r>
              <a:rPr lang="lt-LT" b="1" dirty="0">
                <a:solidFill>
                  <a:schemeClr val="tx2"/>
                </a:solidFill>
              </a:rPr>
              <a:t>siekiama gauti didesnę pridėtinę vertę</a:t>
            </a:r>
            <a:r>
              <a:rPr lang="lt-LT" dirty="0"/>
              <a:t>, t. y. įsigyti funkcionalesnį, </a:t>
            </a:r>
            <a:r>
              <a:rPr lang="lt-LT" dirty="0" err="1"/>
              <a:t>estetiškesnį</a:t>
            </a:r>
            <a:r>
              <a:rPr lang="lt-LT" dirty="0"/>
              <a:t>, ekonomiškai efektyvesnį sprendimą ar prekę. Jis tinka, kai organizacija </a:t>
            </a:r>
            <a:r>
              <a:rPr lang="lt-LT" b="1" dirty="0">
                <a:solidFill>
                  <a:schemeClr val="tx2"/>
                </a:solidFill>
              </a:rPr>
              <a:t>pasirengusi mokėti daugiau už geresnę kokybę</a:t>
            </a:r>
            <a:r>
              <a:rPr lang="lt-LT" dirty="0"/>
              <a:t>, inovatyvius ar ilgalaikę naudą generuojančius sprendimus.</a:t>
            </a:r>
          </a:p>
          <a:p>
            <a:pPr algn="just">
              <a:spcAft>
                <a:spcPts val="600"/>
              </a:spcAft>
            </a:pPr>
            <a:r>
              <a:rPr lang="lt-LT" dirty="0"/>
              <a:t>Lyginamieji svoriai turi </a:t>
            </a:r>
            <a:r>
              <a:rPr lang="lt-LT" b="1" dirty="0">
                <a:solidFill>
                  <a:schemeClr val="tx2"/>
                </a:solidFill>
              </a:rPr>
              <a:t>atitikti organizacijos prioritetus </a:t>
            </a:r>
            <a:r>
              <a:rPr lang="lt-LT" dirty="0"/>
              <a:t>– </a:t>
            </a:r>
            <a:r>
              <a:rPr lang="lt-LT" b="1" dirty="0">
                <a:solidFill>
                  <a:schemeClr val="tx2"/>
                </a:solidFill>
              </a:rPr>
              <a:t>kuo kriterijus svarbesnis, tuo jam priskiriamas didesnis svoris. </a:t>
            </a:r>
            <a:r>
              <a:rPr lang="lt-LT" dirty="0"/>
              <a:t>Svarbu, kad šie svoriai būtų pagrįsti objektyviais kriterijais ir susiję su pirkimo tikslu, o ne diskriminaciniai ar formaliai padalinti.</a:t>
            </a:r>
          </a:p>
          <a:p>
            <a:pPr algn="just">
              <a:spcAft>
                <a:spcPts val="600"/>
              </a:spcAft>
            </a:pPr>
            <a:r>
              <a:rPr lang="lt-LT" dirty="0"/>
              <a:t>Pagrindinis tikslas – </a:t>
            </a:r>
            <a:r>
              <a:rPr lang="lt-LT" b="1" dirty="0">
                <a:solidFill>
                  <a:schemeClr val="tx2"/>
                </a:solidFill>
              </a:rPr>
              <a:t>ne išrinkti brangiausią, bet ekonomiškai pagrįstą pasiūlymą. </a:t>
            </a:r>
            <a:r>
              <a:rPr lang="lt-LT" dirty="0"/>
              <a:t>Net ir mažesnės kainos, bet specifikaciją atitinkantis ir pakankamos kokybės pasiūlymas gali būti tinkamas, jei jis atitinka minimalius reikalavimus. </a:t>
            </a:r>
            <a:r>
              <a:rPr lang="lt-LT" b="1" dirty="0">
                <a:solidFill>
                  <a:schemeClr val="tx2"/>
                </a:solidFill>
              </a:rPr>
              <a:t>Tiekėjai konkuruoja arba siūlydami geresnę kokybę, arba mažesnę kainą</a:t>
            </a:r>
            <a:r>
              <a:rPr lang="lt-LT" dirty="0"/>
              <a:t>.</a:t>
            </a:r>
          </a:p>
          <a:p>
            <a:pPr algn="just">
              <a:spcAft>
                <a:spcPts val="600"/>
              </a:spcAft>
            </a:pPr>
            <a:endParaRPr lang="lt-LT" dirty="0"/>
          </a:p>
        </p:txBody>
      </p:sp>
    </p:spTree>
    <p:extLst>
      <p:ext uri="{BB962C8B-B14F-4D97-AF65-F5344CB8AC3E}">
        <p14:creationId xmlns:p14="http://schemas.microsoft.com/office/powerpoint/2010/main" val="53346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49A4-74DC-90E0-A672-C7DFBF768F2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501D848-0FB7-6F24-AF50-9F3A4BE88665}"/>
              </a:ext>
            </a:extLst>
          </p:cNvPr>
          <p:cNvSpPr>
            <a:spLocks noGrp="1"/>
          </p:cNvSpPr>
          <p:nvPr>
            <p:ph type="body" sz="quarter" idx="10"/>
          </p:nvPr>
        </p:nvSpPr>
        <p:spPr>
          <a:xfrm>
            <a:off x="447675" y="355600"/>
            <a:ext cx="9519002" cy="820058"/>
          </a:xfrm>
        </p:spPr>
        <p:txBody>
          <a:bodyPr>
            <a:normAutofit/>
          </a:bodyPr>
          <a:lstStyle/>
          <a:p>
            <a:r>
              <a:rPr lang="lt-LT" dirty="0"/>
              <a:t>Teismo išaiškinimai</a:t>
            </a:r>
          </a:p>
        </p:txBody>
      </p:sp>
      <p:sp>
        <p:nvSpPr>
          <p:cNvPr id="3" name="Text Placeholder 2">
            <a:extLst>
              <a:ext uri="{FF2B5EF4-FFF2-40B4-BE49-F238E27FC236}">
                <a16:creationId xmlns:a16="http://schemas.microsoft.com/office/drawing/2014/main" id="{A9537690-5F68-134A-CC43-8E33E5E94EBB}"/>
              </a:ext>
            </a:extLst>
          </p:cNvPr>
          <p:cNvSpPr>
            <a:spLocks noGrp="1"/>
          </p:cNvSpPr>
          <p:nvPr>
            <p:ph type="body" sz="quarter" idx="27"/>
          </p:nvPr>
        </p:nvSpPr>
        <p:spPr>
          <a:xfrm>
            <a:off x="460375" y="2034259"/>
            <a:ext cx="10657568" cy="3084496"/>
          </a:xfrm>
        </p:spPr>
        <p:txBody>
          <a:bodyPr/>
          <a:lstStyle/>
          <a:p>
            <a:pPr algn="just">
              <a:spcAft>
                <a:spcPts val="600"/>
              </a:spcAft>
            </a:pPr>
            <a:r>
              <a:rPr lang="lt-LT" dirty="0"/>
              <a:t>Jeigu toks konkurso dalyvis pagrįstai nurodo, jog turi abejonių dėl neįprastai mažos laimėjusio pasiūlymo kainos, </a:t>
            </a:r>
            <a:r>
              <a:rPr lang="lt-LT" b="1" dirty="0">
                <a:solidFill>
                  <a:schemeClr val="tx2"/>
                </a:solidFill>
              </a:rPr>
              <a:t>perkančioji organizacija priversta vykdyti antrąjį kontrolės etapą</a:t>
            </a:r>
            <a:r>
              <a:rPr lang="lt-LT" dirty="0"/>
              <a:t>. </a:t>
            </a:r>
          </a:p>
          <a:p>
            <a:pPr algn="just">
              <a:spcAft>
                <a:spcPts val="600"/>
              </a:spcAft>
            </a:pPr>
            <a:r>
              <a:rPr lang="lt-LT" dirty="0"/>
              <a:t>Išskyrus atvejį, kai nelaimėjusio dalyvio pateikti argumentai yra nereikšmingi ar visiškai nemotyvuoti, </a:t>
            </a:r>
            <a:r>
              <a:rPr lang="lt-LT" b="1" dirty="0">
                <a:solidFill>
                  <a:schemeClr val="tx2"/>
                </a:solidFill>
              </a:rPr>
              <a:t>perkančioji organizacija privalo</a:t>
            </a:r>
            <a:r>
              <a:rPr lang="lt-LT" dirty="0"/>
              <a:t>, pirma, </a:t>
            </a:r>
            <a:r>
              <a:rPr lang="lt-LT" b="1" dirty="0">
                <a:solidFill>
                  <a:schemeClr val="tx2"/>
                </a:solidFill>
              </a:rPr>
              <a:t>atlikti išsamią laimėjusio pasiūlymo analizę</a:t>
            </a:r>
            <a:r>
              <a:rPr lang="lt-LT" dirty="0"/>
              <a:t>, kad nustatytų, jog jame nurodyta kaina iš tikrųjų nėra neįprastai maža, ir, antra, pranešti savo išvadas nelaimėjusiam dalyviui, kuris to aiškiai prašė.</a:t>
            </a:r>
          </a:p>
          <a:p>
            <a:pPr algn="just">
              <a:spcAft>
                <a:spcPts val="600"/>
              </a:spcAft>
            </a:pPr>
            <a:r>
              <a:rPr lang="lt-LT" dirty="0"/>
              <a:t>Kai nelaimėjęs dalyvis, kuris nėra patekęs į situaciją, dėl kurios draudžiama dalyvauti procedūroje ir kuris atitinka atrankos kriterijus, </a:t>
            </a:r>
            <a:r>
              <a:rPr lang="lt-LT" b="1" dirty="0">
                <a:solidFill>
                  <a:schemeClr val="tx2"/>
                </a:solidFill>
              </a:rPr>
              <a:t>raštu ir motyvuotai prašo perkančiosios organizacijos nurodyti priežastis</a:t>
            </a:r>
            <a:r>
              <a:rPr lang="lt-LT" dirty="0"/>
              <a:t>, dėl kurių ji nemanė, kad laimėjusio pasiūlymo kaina yra neįprastai maža, </a:t>
            </a:r>
            <a:r>
              <a:rPr lang="lt-LT" b="1" dirty="0">
                <a:solidFill>
                  <a:schemeClr val="tx2"/>
                </a:solidFill>
              </a:rPr>
              <a:t>pastaroji</a:t>
            </a:r>
            <a:r>
              <a:rPr lang="lt-LT" b="1" dirty="0"/>
              <a:t> </a:t>
            </a:r>
            <a:r>
              <a:rPr lang="lt-LT" b="1" dirty="0">
                <a:solidFill>
                  <a:schemeClr val="tx2"/>
                </a:solidFill>
              </a:rPr>
              <a:t>privalo pateikti išsamų atsakymą</a:t>
            </a:r>
            <a:r>
              <a:rPr lang="lt-LT" dirty="0"/>
              <a:t>. </a:t>
            </a:r>
          </a:p>
        </p:txBody>
      </p:sp>
    </p:spTree>
    <p:extLst>
      <p:ext uri="{BB962C8B-B14F-4D97-AF65-F5344CB8AC3E}">
        <p14:creationId xmlns:p14="http://schemas.microsoft.com/office/powerpoint/2010/main" val="33242303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87415-C23F-6E30-E1EF-A223DE4D36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5EEE70-71E6-7DD0-5BAD-6ADCDAA1A3B1}"/>
              </a:ext>
            </a:extLst>
          </p:cNvPr>
          <p:cNvSpPr>
            <a:spLocks noGrp="1"/>
          </p:cNvSpPr>
          <p:nvPr>
            <p:ph type="body" sz="quarter" idx="10"/>
          </p:nvPr>
        </p:nvSpPr>
        <p:spPr>
          <a:xfrm>
            <a:off x="447675" y="355599"/>
            <a:ext cx="9519002" cy="849087"/>
          </a:xfrm>
        </p:spPr>
        <p:txBody>
          <a:bodyPr>
            <a:normAutofit/>
          </a:bodyPr>
          <a:lstStyle/>
          <a:p>
            <a:r>
              <a:rPr lang="lt-LT" dirty="0"/>
              <a:t>Teismo išaiškinimai</a:t>
            </a:r>
          </a:p>
        </p:txBody>
      </p:sp>
      <p:sp>
        <p:nvSpPr>
          <p:cNvPr id="3" name="Text Placeholder 2">
            <a:extLst>
              <a:ext uri="{FF2B5EF4-FFF2-40B4-BE49-F238E27FC236}">
                <a16:creationId xmlns:a16="http://schemas.microsoft.com/office/drawing/2014/main" id="{6F76C961-76A2-95BD-C286-C6E935643C43}"/>
              </a:ext>
            </a:extLst>
          </p:cNvPr>
          <p:cNvSpPr>
            <a:spLocks noGrp="1"/>
          </p:cNvSpPr>
          <p:nvPr>
            <p:ph type="body" sz="quarter" idx="27"/>
          </p:nvPr>
        </p:nvSpPr>
        <p:spPr>
          <a:xfrm>
            <a:off x="460375" y="1874601"/>
            <a:ext cx="10701111" cy="3366701"/>
          </a:xfrm>
        </p:spPr>
        <p:txBody>
          <a:bodyPr/>
          <a:lstStyle/>
          <a:p>
            <a:pPr algn="just">
              <a:spcAft>
                <a:spcPts val="600"/>
              </a:spcAft>
            </a:pPr>
            <a:r>
              <a:rPr lang="lt-LT" dirty="0"/>
              <a:t>Kai VPĮ 57 straipsnio 1 dalyje įtvirtintos prezumpcijos sąlygos yra nenustatytos, perkančioji organizacija, atsižvelgdama į pirkimo dokumentų turinį, pirkimo objekto rinkos kainą ir kitas konkrečiu atveju reikšmingas aplinkybes, turi ne pareigą, o </a:t>
            </a:r>
            <a:r>
              <a:rPr lang="lt-LT" b="1" dirty="0" err="1">
                <a:solidFill>
                  <a:schemeClr val="tx2"/>
                </a:solidFill>
              </a:rPr>
              <a:t>diskreciją</a:t>
            </a:r>
            <a:r>
              <a:rPr lang="lt-LT" b="1" dirty="0">
                <a:solidFill>
                  <a:schemeClr val="tx2"/>
                </a:solidFill>
              </a:rPr>
              <a:t> prašyti tiekėjo pagrįsti neįprastai mažą kainą</a:t>
            </a:r>
            <a:r>
              <a:rPr lang="lt-LT" dirty="0"/>
              <a:t>.</a:t>
            </a:r>
          </a:p>
          <a:p>
            <a:pPr algn="just">
              <a:spcAft>
                <a:spcPts val="600"/>
              </a:spcAft>
            </a:pPr>
            <a:r>
              <a:rPr lang="lt-LT" dirty="0"/>
              <a:t>Visgi, perkančiosios organizacijos </a:t>
            </a:r>
            <a:r>
              <a:rPr lang="lt-LT" b="1" dirty="0" err="1">
                <a:solidFill>
                  <a:schemeClr val="tx2"/>
                </a:solidFill>
              </a:rPr>
              <a:t>diskrecija</a:t>
            </a:r>
            <a:r>
              <a:rPr lang="lt-LT" b="1" dirty="0">
                <a:solidFill>
                  <a:schemeClr val="tx2"/>
                </a:solidFill>
              </a:rPr>
              <a:t> prašyti tiekėjo pagrįsti neįprastai mažą kainą nėra neribota</a:t>
            </a:r>
            <a:r>
              <a:rPr lang="lt-LT" dirty="0"/>
              <a:t>. </a:t>
            </a:r>
          </a:p>
          <a:p>
            <a:pPr algn="just">
              <a:spcAft>
                <a:spcPts val="600"/>
              </a:spcAft>
            </a:pPr>
            <a:r>
              <a:rPr lang="lt-LT" b="1" dirty="0">
                <a:solidFill>
                  <a:schemeClr val="tx2"/>
                </a:solidFill>
              </a:rPr>
              <a:t>Viešųjų pirkimų principų taikymas laiko prasme apima visas viešojo pirkimo procedūras</a:t>
            </a:r>
            <a:r>
              <a:rPr lang="lt-LT" dirty="0"/>
              <a:t> nuo viešojo pirkimo pradžios iki pabaigos, t. y. nuo pirkimo paskelbimo iki laimėtojo nustatymo ir viešojo pirkimo–pardavimo sutarties sudarymo arba viešojo pirkimo pasibaigimo kitu VPĮ nustatytu pagrindu. </a:t>
            </a:r>
          </a:p>
          <a:p>
            <a:pPr algn="just">
              <a:spcAft>
                <a:spcPts val="600"/>
              </a:spcAft>
            </a:pPr>
            <a:r>
              <a:rPr lang="lt-LT" dirty="0"/>
              <a:t>Taigi perkančiosios organizacijos, įgyvendindamos </a:t>
            </a:r>
            <a:r>
              <a:rPr lang="lt-LT" dirty="0" err="1"/>
              <a:t>diskrecijos</a:t>
            </a:r>
            <a:r>
              <a:rPr lang="lt-LT" dirty="0"/>
              <a:t> teisę spręsti, ar pasiūlyta kaina (ar jos dalis) neįprastai maža, tai turi daryti </a:t>
            </a:r>
            <a:r>
              <a:rPr lang="lt-LT" b="1" dirty="0">
                <a:solidFill>
                  <a:schemeClr val="tx2"/>
                </a:solidFill>
              </a:rPr>
              <a:t>remiantis objektyviais ir skaidriais kriterijais, nepažeisdamos viešųjų pirkimų principų</a:t>
            </a:r>
            <a:r>
              <a:rPr lang="lt-LT" dirty="0"/>
              <a:t>.</a:t>
            </a:r>
          </a:p>
        </p:txBody>
      </p:sp>
    </p:spTree>
    <p:extLst>
      <p:ext uri="{BB962C8B-B14F-4D97-AF65-F5344CB8AC3E}">
        <p14:creationId xmlns:p14="http://schemas.microsoft.com/office/powerpoint/2010/main" val="1645935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8EFE2-395F-522B-93A2-2B0BFB11CA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B19193-92F9-5FC6-830F-959EE1A17FD5}"/>
              </a:ext>
            </a:extLst>
          </p:cNvPr>
          <p:cNvSpPr>
            <a:spLocks noGrp="1"/>
          </p:cNvSpPr>
          <p:nvPr>
            <p:ph type="body" sz="quarter" idx="10"/>
          </p:nvPr>
        </p:nvSpPr>
        <p:spPr>
          <a:xfrm>
            <a:off x="447675" y="355600"/>
            <a:ext cx="9519002" cy="834572"/>
          </a:xfrm>
        </p:spPr>
        <p:txBody>
          <a:bodyPr>
            <a:normAutofit/>
          </a:bodyPr>
          <a:lstStyle/>
          <a:p>
            <a:r>
              <a:rPr lang="lt-LT" dirty="0"/>
              <a:t>Apibendrinimas</a:t>
            </a:r>
          </a:p>
        </p:txBody>
      </p:sp>
      <p:sp>
        <p:nvSpPr>
          <p:cNvPr id="3" name="Text Placeholder 2">
            <a:extLst>
              <a:ext uri="{FF2B5EF4-FFF2-40B4-BE49-F238E27FC236}">
                <a16:creationId xmlns:a16="http://schemas.microsoft.com/office/drawing/2014/main" id="{0D78C48A-F40A-97E1-A636-E2449AF1ABC4}"/>
              </a:ext>
            </a:extLst>
          </p:cNvPr>
          <p:cNvSpPr>
            <a:spLocks noGrp="1"/>
          </p:cNvSpPr>
          <p:nvPr>
            <p:ph type="body" sz="quarter" idx="27"/>
          </p:nvPr>
        </p:nvSpPr>
        <p:spPr>
          <a:xfrm>
            <a:off x="460375" y="1973627"/>
            <a:ext cx="10672082" cy="3173407"/>
          </a:xfrm>
        </p:spPr>
        <p:txBody>
          <a:bodyPr/>
          <a:lstStyle/>
          <a:p>
            <a:pPr algn="just">
              <a:spcAft>
                <a:spcPts val="600"/>
              </a:spcAft>
            </a:pPr>
            <a:r>
              <a:rPr lang="lt-LT" dirty="0"/>
              <a:t>Net ir nesant “30 % prezumpcijos”, PO turi </a:t>
            </a:r>
            <a:r>
              <a:rPr lang="lt-LT" b="1" dirty="0" err="1">
                <a:solidFill>
                  <a:schemeClr val="tx2"/>
                </a:solidFill>
              </a:rPr>
              <a:t>diskrecijos</a:t>
            </a:r>
            <a:r>
              <a:rPr lang="lt-LT" b="1" dirty="0">
                <a:solidFill>
                  <a:schemeClr val="tx2"/>
                </a:solidFill>
              </a:rPr>
              <a:t> teisę nuspręsti</a:t>
            </a:r>
            <a:r>
              <a:rPr lang="lt-LT" dirty="0"/>
              <a:t>, kad kaina atrodo neįprastai maža. </a:t>
            </a:r>
          </a:p>
          <a:p>
            <a:pPr algn="just">
              <a:spcAft>
                <a:spcPts val="600"/>
              </a:spcAft>
            </a:pPr>
            <a:r>
              <a:rPr lang="lt-LT" dirty="0"/>
              <a:t>Ši </a:t>
            </a:r>
            <a:r>
              <a:rPr lang="lt-LT" dirty="0" err="1"/>
              <a:t>diskrecijos</a:t>
            </a:r>
            <a:r>
              <a:rPr lang="lt-LT" dirty="0"/>
              <a:t> teisė </a:t>
            </a:r>
            <a:r>
              <a:rPr lang="lt-LT" b="1" dirty="0">
                <a:solidFill>
                  <a:schemeClr val="tx2"/>
                </a:solidFill>
              </a:rPr>
              <a:t>nėra neribota </a:t>
            </a:r>
            <a:r>
              <a:rPr lang="lt-LT" dirty="0"/>
              <a:t>ir turi būti įgyvendinama remiantis objektyviais, skaidriais kriterijais. Taigi, </a:t>
            </a:r>
            <a:r>
              <a:rPr lang="lt-LT" dirty="0" err="1"/>
              <a:t>diskrecija</a:t>
            </a:r>
            <a:r>
              <a:rPr lang="lt-LT" dirty="0"/>
              <a:t> gali virsti pareiga patikrinti kainos realumą.</a:t>
            </a:r>
          </a:p>
          <a:p>
            <a:pPr algn="just">
              <a:spcAft>
                <a:spcPts val="600"/>
              </a:spcAft>
            </a:pPr>
            <a:r>
              <a:rPr lang="lt-LT" dirty="0"/>
              <a:t>PO neveikimas ir nesikreipimas dėl mažos kainos pagrindimo, kai egzistuoja objektyvios aplinkybės, keliančios abejonių dėl pasiūlymo kainos, </a:t>
            </a:r>
            <a:r>
              <a:rPr lang="lt-LT" b="1" dirty="0">
                <a:solidFill>
                  <a:schemeClr val="tx2"/>
                </a:solidFill>
              </a:rPr>
              <a:t>gali būti pripažintas netinkamu pareigos įgyvendinimu</a:t>
            </a:r>
            <a:r>
              <a:rPr lang="lt-LT" dirty="0"/>
              <a:t>.</a:t>
            </a:r>
          </a:p>
          <a:p>
            <a:pPr algn="just">
              <a:spcAft>
                <a:spcPts val="600"/>
              </a:spcAft>
            </a:pPr>
            <a:r>
              <a:rPr lang="lt-LT" dirty="0"/>
              <a:t>Pasiūlymo kainos vertinimas apima du etapus: </a:t>
            </a:r>
            <a:r>
              <a:rPr lang="lt-LT" b="1" dirty="0">
                <a:solidFill>
                  <a:schemeClr val="tx2"/>
                </a:solidFill>
              </a:rPr>
              <a:t>pirminį ir išsamų</a:t>
            </a:r>
            <a:r>
              <a:rPr lang="lt-LT" dirty="0"/>
              <a:t>.</a:t>
            </a:r>
          </a:p>
          <a:p>
            <a:pPr algn="just">
              <a:spcAft>
                <a:spcPts val="600"/>
              </a:spcAft>
            </a:pPr>
            <a:r>
              <a:rPr lang="lt-LT" dirty="0"/>
              <a:t>Nelaimėjęs tiekėjas turi teisę kelti laimėjusio pasiūlymo kainos pagrįstumo klausimą. Tokiais atvejais </a:t>
            </a:r>
            <a:r>
              <a:rPr lang="lt-LT" b="1" dirty="0">
                <a:solidFill>
                  <a:schemeClr val="tx2"/>
                </a:solidFill>
              </a:rPr>
              <a:t>PO privalo į tokias abejones reaguoti </a:t>
            </a:r>
            <a:r>
              <a:rPr lang="lt-LT" dirty="0"/>
              <a:t>ir įvertinti tiekėjo pasiūlymą pateiktų argumentų kontekste, be to, PO turi pareigą motyvuotai atsakyti tokias abejones kėlusiam tiekėjui.</a:t>
            </a:r>
          </a:p>
        </p:txBody>
      </p:sp>
    </p:spTree>
    <p:extLst>
      <p:ext uri="{BB962C8B-B14F-4D97-AF65-F5344CB8AC3E}">
        <p14:creationId xmlns:p14="http://schemas.microsoft.com/office/powerpoint/2010/main" val="2984886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B8CCB-FE3A-D92E-5B2D-8003A04BD49C}"/>
            </a:ext>
          </a:extLst>
        </p:cNvPr>
        <p:cNvGrpSpPr/>
        <p:nvPr/>
      </p:nvGrpSpPr>
      <p:grpSpPr>
        <a:xfrm>
          <a:off x="0" y="0"/>
          <a:ext cx="0" cy="0"/>
          <a:chOff x="0" y="0"/>
          <a:chExt cx="0" cy="0"/>
        </a:xfrm>
      </p:grpSpPr>
      <p:pic>
        <p:nvPicPr>
          <p:cNvPr id="5" name="Picture Placeholder 4" descr="View of a bridge with a white ceiling">
            <a:extLst>
              <a:ext uri="{FF2B5EF4-FFF2-40B4-BE49-F238E27FC236}">
                <a16:creationId xmlns:a16="http://schemas.microsoft.com/office/drawing/2014/main" id="{C2B38CEE-FE01-20BF-F8DF-2F609C60828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295" r="26295"/>
          <a:stretch>
            <a:fillRect/>
          </a:stretch>
        </p:blipFill>
        <p:spPr/>
      </p:pic>
      <p:sp>
        <p:nvSpPr>
          <p:cNvPr id="3" name="Text Placeholder 2">
            <a:extLst>
              <a:ext uri="{FF2B5EF4-FFF2-40B4-BE49-F238E27FC236}">
                <a16:creationId xmlns:a16="http://schemas.microsoft.com/office/drawing/2014/main" id="{9D9CCD19-016A-EDB3-6E83-80F1B001D924}"/>
              </a:ext>
            </a:extLst>
          </p:cNvPr>
          <p:cNvSpPr>
            <a:spLocks noGrp="1"/>
          </p:cNvSpPr>
          <p:nvPr>
            <p:ph type="body" sz="quarter" idx="10"/>
          </p:nvPr>
        </p:nvSpPr>
        <p:spPr>
          <a:xfrm>
            <a:off x="457200" y="2131475"/>
            <a:ext cx="5810596" cy="2855303"/>
          </a:xfrm>
        </p:spPr>
        <p:txBody>
          <a:bodyPr>
            <a:normAutofit fontScale="77500" lnSpcReduction="20000"/>
          </a:bodyPr>
          <a:lstStyle/>
          <a:p>
            <a:r>
              <a:rPr lang="lt-LT" dirty="0"/>
              <a:t>Lietuvos apeliacinio teismo 2025 m. lapkričio 6 d. nutartis c. b. Nr. e2A-415-790/2025</a:t>
            </a:r>
          </a:p>
        </p:txBody>
      </p:sp>
    </p:spTree>
    <p:extLst>
      <p:ext uri="{BB962C8B-B14F-4D97-AF65-F5344CB8AC3E}">
        <p14:creationId xmlns:p14="http://schemas.microsoft.com/office/powerpoint/2010/main" val="1678659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DCE70-5E3B-136B-2D81-39063C9E2A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9B68CF-AE04-06B1-E8E0-FC2EBBB73E4D}"/>
              </a:ext>
            </a:extLst>
          </p:cNvPr>
          <p:cNvSpPr>
            <a:spLocks noGrp="1"/>
          </p:cNvSpPr>
          <p:nvPr>
            <p:ph type="body" sz="quarter" idx="10"/>
          </p:nvPr>
        </p:nvSpPr>
        <p:spPr>
          <a:xfrm>
            <a:off x="447675" y="355600"/>
            <a:ext cx="9519002" cy="805544"/>
          </a:xfrm>
        </p:spPr>
        <p:txBody>
          <a:bodyPr>
            <a:normAutofit/>
          </a:bodyPr>
          <a:lstStyle/>
          <a:p>
            <a:r>
              <a:rPr lang="lt-LT" dirty="0"/>
              <a:t>Faktinės aplinkybės</a:t>
            </a:r>
          </a:p>
        </p:txBody>
      </p:sp>
      <p:sp>
        <p:nvSpPr>
          <p:cNvPr id="3" name="Text Placeholder 2">
            <a:extLst>
              <a:ext uri="{FF2B5EF4-FFF2-40B4-BE49-F238E27FC236}">
                <a16:creationId xmlns:a16="http://schemas.microsoft.com/office/drawing/2014/main" id="{6B762FCC-BD4B-32DB-58F1-4A81DA7ADFEA}"/>
              </a:ext>
            </a:extLst>
          </p:cNvPr>
          <p:cNvSpPr>
            <a:spLocks noGrp="1"/>
          </p:cNvSpPr>
          <p:nvPr>
            <p:ph type="body" sz="quarter" idx="27"/>
          </p:nvPr>
        </p:nvSpPr>
        <p:spPr>
          <a:xfrm>
            <a:off x="460375" y="1504488"/>
            <a:ext cx="10686596" cy="4170448"/>
          </a:xfrm>
        </p:spPr>
        <p:txBody>
          <a:bodyPr>
            <a:normAutofit lnSpcReduction="10000"/>
          </a:bodyPr>
          <a:lstStyle/>
          <a:p>
            <a:pPr algn="just">
              <a:spcAft>
                <a:spcPts val="600"/>
              </a:spcAft>
            </a:pPr>
            <a:r>
              <a:rPr lang="lt-LT" dirty="0"/>
              <a:t>PO atmetė tiekėjo pasiūlymą kaip neatitinkantį pirkimo sąlygų.</a:t>
            </a:r>
          </a:p>
          <a:p>
            <a:pPr algn="just">
              <a:spcAft>
                <a:spcPts val="600"/>
              </a:spcAft>
            </a:pPr>
            <a:r>
              <a:rPr lang="lt-LT" dirty="0"/>
              <a:t>Perkančioji organizacija nusprendė, kad ieškovės pasiūlyta papildoma statinio garantinio termino trukmė ,,nuo 2 metų“ yra neaiški, neatitinka Pirkimo sąlygų reikalavimų, o po pasiūlymų pateikimo termino pabaigos ieškovės pateiktas papildomo termino trukmės paaiškinimas vertinamas kaip VPĮ draudžiamas pasiūlymo esmės pakeitimas. </a:t>
            </a:r>
          </a:p>
          <a:p>
            <a:pPr algn="just">
              <a:spcAft>
                <a:spcPts val="600"/>
              </a:spcAft>
            </a:pPr>
            <a:r>
              <a:rPr lang="lt-LT" dirty="0"/>
              <a:t>Tiekėjas skundė PO sprendimą, tačiau tiek pirmos, tiek ir apeliacinės instancijos teismas skundą atmetė.</a:t>
            </a:r>
          </a:p>
          <a:p>
            <a:pPr algn="just">
              <a:spcAft>
                <a:spcPts val="600"/>
              </a:spcAft>
            </a:pPr>
            <a:r>
              <a:rPr lang="lt-LT" dirty="0"/>
              <a:t>Tiekėjas pateikė kasacinį skundą, kuris buvo priimtas.</a:t>
            </a:r>
          </a:p>
          <a:p>
            <a:pPr algn="just">
              <a:spcAft>
                <a:spcPts val="600"/>
              </a:spcAft>
            </a:pPr>
            <a:r>
              <a:rPr lang="lt-LT" dirty="0"/>
              <a:t>Tiekėjas atskiroje byloje taip pat ginčijo PO sprendimą Pirkimo laimėtoju pripažinti kitą tiekėją (tiekėjų grupę), taip pat reikalavo pripažinti pirkimo sutartį su tiekėjų grupe negaliojančia, grįžti į pirkimo procedūras ir atmesti tiekėjų grupės pasiūlymą. </a:t>
            </a:r>
          </a:p>
          <a:p>
            <a:pPr algn="just">
              <a:spcAft>
                <a:spcPts val="600"/>
              </a:spcAft>
            </a:pPr>
            <a:r>
              <a:rPr lang="lt-LT" dirty="0"/>
              <a:t>Teismas antrojoje byloje tiekėjo ieškinį taip pat atmetė, dėl ko buvo pateiktas kasacinis skundas, kuris buvo priimtas.</a:t>
            </a:r>
          </a:p>
          <a:p>
            <a:pPr algn="just">
              <a:spcAft>
                <a:spcPts val="600"/>
              </a:spcAft>
            </a:pPr>
            <a:r>
              <a:rPr lang="lt-LT" dirty="0"/>
              <a:t>Kasacinis teismas sujungė bylas pagal abu tiekėjo skundus.</a:t>
            </a:r>
          </a:p>
        </p:txBody>
      </p:sp>
    </p:spTree>
    <p:extLst>
      <p:ext uri="{BB962C8B-B14F-4D97-AF65-F5344CB8AC3E}">
        <p14:creationId xmlns:p14="http://schemas.microsoft.com/office/powerpoint/2010/main" val="1183849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57E7B-4C51-38C5-0DC7-9381BAA6D7E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47A31B-646E-B1C9-44AC-53D6D0AC6401}"/>
              </a:ext>
            </a:extLst>
          </p:cNvPr>
          <p:cNvSpPr>
            <a:spLocks noGrp="1"/>
          </p:cNvSpPr>
          <p:nvPr>
            <p:ph type="body" sz="quarter" idx="10"/>
          </p:nvPr>
        </p:nvSpPr>
        <p:spPr>
          <a:xfrm>
            <a:off x="447675" y="355600"/>
            <a:ext cx="9519002" cy="820058"/>
          </a:xfrm>
        </p:spPr>
        <p:txBody>
          <a:bodyPr>
            <a:normAutofit/>
          </a:bodyPr>
          <a:lstStyle/>
          <a:p>
            <a:r>
              <a:rPr lang="lt-LT" dirty="0"/>
              <a:t>Faktinės aplinkybės</a:t>
            </a:r>
          </a:p>
        </p:txBody>
      </p:sp>
      <p:sp>
        <p:nvSpPr>
          <p:cNvPr id="3" name="Text Placeholder 2">
            <a:extLst>
              <a:ext uri="{FF2B5EF4-FFF2-40B4-BE49-F238E27FC236}">
                <a16:creationId xmlns:a16="http://schemas.microsoft.com/office/drawing/2014/main" id="{6BE4DCB2-5BC1-37E0-3D41-08246957F66A}"/>
              </a:ext>
            </a:extLst>
          </p:cNvPr>
          <p:cNvSpPr>
            <a:spLocks noGrp="1"/>
          </p:cNvSpPr>
          <p:nvPr>
            <p:ph type="body" sz="quarter" idx="27"/>
          </p:nvPr>
        </p:nvSpPr>
        <p:spPr>
          <a:xfrm>
            <a:off x="460375" y="1412406"/>
            <a:ext cx="10672082" cy="5089994"/>
          </a:xfrm>
        </p:spPr>
        <p:txBody>
          <a:bodyPr>
            <a:noAutofit/>
          </a:bodyPr>
          <a:lstStyle/>
          <a:p>
            <a:pPr algn="just">
              <a:spcAft>
                <a:spcPts val="600"/>
              </a:spcAft>
            </a:pPr>
            <a:r>
              <a:rPr lang="lt-LT" dirty="0"/>
              <a:t>Kasacinis skundas panaikino visus teismų sprendimus abiejuose bylose ir priėmė naują sprendimą: ieškovės ieškinius patenkino iš dalies:</a:t>
            </a:r>
          </a:p>
          <a:p>
            <a:pPr marL="742950" lvl="1" indent="-285750" algn="just">
              <a:spcBef>
                <a:spcPts val="600"/>
              </a:spcBef>
              <a:spcAft>
                <a:spcPts val="600"/>
              </a:spcAft>
              <a:buClr>
                <a:schemeClr val="tx2"/>
              </a:buClr>
              <a:buFont typeface="Courier New" panose="02070309020205020404" pitchFamily="49" charset="0"/>
              <a:buChar char="o"/>
            </a:pPr>
            <a:r>
              <a:rPr lang="lt-LT" sz="1400" dirty="0"/>
              <a:t>pripažino neteisėtais atsakovės sprendimus atmesti ieškovės pasiūlymą, nustatyti pasiūlymų eilę, išrinkti Pirkimo laimėtoją ir su juo sudaryti Pirkimo sutartį, </a:t>
            </a:r>
          </a:p>
          <a:p>
            <a:pPr marL="742950" lvl="1" indent="-285750" algn="just">
              <a:spcBef>
                <a:spcPts val="600"/>
              </a:spcBef>
              <a:spcAft>
                <a:spcPts val="600"/>
              </a:spcAft>
              <a:buClr>
                <a:schemeClr val="tx2"/>
              </a:buClr>
              <a:buFont typeface="Courier New" panose="02070309020205020404" pitchFamily="49" charset="0"/>
              <a:buChar char="o"/>
            </a:pPr>
            <a:r>
              <a:rPr lang="lt-LT" sz="1400" dirty="0"/>
              <a:t>skyrė atsakovei 500 000 Eur baudą. </a:t>
            </a:r>
          </a:p>
          <a:p>
            <a:pPr algn="just">
              <a:spcAft>
                <a:spcPts val="600"/>
              </a:spcAft>
            </a:pPr>
            <a:r>
              <a:rPr lang="lt-LT" dirty="0"/>
              <a:t>Kasacinis teismas konstatavo, kad dėl Pirkimo sutartimi sulygtų darbų ir jų rezultatų svarbos, susijusios su daliai visuomenės reikšmingos infrastruktūros (kelių lygių gatvių sankryžos) sukūrimu, sutartis nepripažįstama negaliojančia, o dėl viešojo intereso priežasčių turi būti išsaugota, kartu perkančiajai organizacijai skiriant alternatyvią sankciją – baudą.</a:t>
            </a:r>
          </a:p>
          <a:p>
            <a:pPr algn="just">
              <a:spcAft>
                <a:spcPts val="600"/>
              </a:spcAft>
            </a:pPr>
            <a:r>
              <a:rPr lang="lt-LT" dirty="0"/>
              <a:t>Ieškovė kreipėsi į teismą su ieškiniu dėl žalos atlyginimo, kurį pirmosios instancijos teismas apskųstu sprendimu patenkino iš dalies. </a:t>
            </a:r>
          </a:p>
          <a:p>
            <a:pPr algn="just">
              <a:spcAft>
                <a:spcPts val="600"/>
              </a:spcAft>
            </a:pPr>
            <a:r>
              <a:rPr lang="lt-LT" dirty="0"/>
              <a:t>Tiek ieškovė, tiek atsakovė dėl pirmosios instancijos teismo sprendimo padavė apeliacinius skundus, kuriuose keliami klausimai dėl ieškinio senaties taikymo, perkančiajai organizacijai taikomų civilinės atsakomybės sąlygų ir jų egzistavimo, žalos apskaičiavimo būdo ir dydžio, bylinėjimosi išlaidų paskirstymo.</a:t>
            </a:r>
          </a:p>
          <a:p>
            <a:pPr algn="just">
              <a:spcAft>
                <a:spcPts val="600"/>
              </a:spcAft>
            </a:pPr>
            <a:r>
              <a:rPr lang="lt-LT" dirty="0"/>
              <a:t>Atsakovė byloje laikėsi pozicijos, kad procese dėl žalos atlyginimo perkančiosios organizacijos atžvilgiu turi būti taikomos ESTT praktikoje suformuotos valstybės atsakomybės sąlygos, o ieškovė teigė, kad turi būti taikomos bendrosios civilinės atsakomybės sąlygos.</a:t>
            </a:r>
          </a:p>
          <a:p>
            <a:pPr algn="just">
              <a:spcAft>
                <a:spcPts val="600"/>
              </a:spcAft>
            </a:pPr>
            <a:endParaRPr lang="lt-LT" dirty="0"/>
          </a:p>
        </p:txBody>
      </p:sp>
    </p:spTree>
    <p:extLst>
      <p:ext uri="{BB962C8B-B14F-4D97-AF65-F5344CB8AC3E}">
        <p14:creationId xmlns:p14="http://schemas.microsoft.com/office/powerpoint/2010/main" val="4157054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71954-DFBE-909E-8A17-F8BCA0B290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E8B841-3489-345B-27FD-CE23AAD532CA}"/>
              </a:ext>
            </a:extLst>
          </p:cNvPr>
          <p:cNvSpPr>
            <a:spLocks noGrp="1"/>
          </p:cNvSpPr>
          <p:nvPr>
            <p:ph type="body" sz="quarter" idx="10"/>
          </p:nvPr>
        </p:nvSpPr>
        <p:spPr>
          <a:xfrm>
            <a:off x="447675" y="355599"/>
            <a:ext cx="9519002" cy="1489825"/>
          </a:xfrm>
        </p:spPr>
        <p:txBody>
          <a:bodyPr>
            <a:normAutofit fontScale="92500"/>
          </a:bodyPr>
          <a:lstStyle/>
          <a:p>
            <a:r>
              <a:rPr lang="lt-LT" dirty="0"/>
              <a:t>Dėl valstybės atsakomybės sąlygų taikymo perkančiosios organizacijos atžvilgiu</a:t>
            </a:r>
          </a:p>
        </p:txBody>
      </p:sp>
      <p:sp>
        <p:nvSpPr>
          <p:cNvPr id="3" name="Text Placeholder 2">
            <a:extLst>
              <a:ext uri="{FF2B5EF4-FFF2-40B4-BE49-F238E27FC236}">
                <a16:creationId xmlns:a16="http://schemas.microsoft.com/office/drawing/2014/main" id="{23B23FD7-A67F-F02B-31F3-BAEC9D489B90}"/>
              </a:ext>
            </a:extLst>
          </p:cNvPr>
          <p:cNvSpPr>
            <a:spLocks noGrp="1"/>
          </p:cNvSpPr>
          <p:nvPr>
            <p:ph type="body" sz="quarter" idx="27"/>
          </p:nvPr>
        </p:nvSpPr>
        <p:spPr>
          <a:xfrm>
            <a:off x="460375" y="2118592"/>
            <a:ext cx="10744654" cy="4301062"/>
          </a:xfrm>
        </p:spPr>
        <p:txBody>
          <a:bodyPr>
            <a:normAutofit/>
          </a:bodyPr>
          <a:lstStyle/>
          <a:p>
            <a:pPr algn="just">
              <a:spcAft>
                <a:spcPts val="600"/>
              </a:spcAft>
            </a:pPr>
            <a:r>
              <a:rPr lang="lt-LT" dirty="0"/>
              <a:t>Atsakovė byloje laikėsi pozicijos, kad procese dėl žalos atlyginimo perkančiosios organizacijos atžvilgiu turi būti taikomos ESTT praktikoje suformuotos valstybės atsakomybės sąlygos. </a:t>
            </a:r>
          </a:p>
          <a:p>
            <a:pPr algn="just">
              <a:spcAft>
                <a:spcPts val="600"/>
              </a:spcAft>
            </a:pPr>
            <a:r>
              <a:rPr lang="lt-LT" dirty="0"/>
              <a:t>ESTT jurisprudencijoje dėl valstybės atsakomybės už ES teisės pažeidimą yra konstatavęs, kad nukentėję privatūs asmenys turi teisę į žalos atlyginimą, jei įvykdytos trys sąlygos: </a:t>
            </a:r>
            <a:r>
              <a:rPr lang="lt-LT" b="1" dirty="0">
                <a:solidFill>
                  <a:schemeClr val="tx2"/>
                </a:solidFill>
              </a:rPr>
              <a:t>1)</a:t>
            </a:r>
            <a:r>
              <a:rPr lang="lt-LT" dirty="0"/>
              <a:t> pažeista ES teisės norma siekiama suteikti privatiems asmenims teisių, </a:t>
            </a:r>
            <a:r>
              <a:rPr lang="lt-LT" b="1" dirty="0">
                <a:solidFill>
                  <a:schemeClr val="tx2"/>
                </a:solidFill>
              </a:rPr>
              <a:t>2)</a:t>
            </a:r>
            <a:r>
              <a:rPr lang="lt-LT" dirty="0"/>
              <a:t> jos pažeidimas yra pakankamai rimtas ir </a:t>
            </a:r>
            <a:r>
              <a:rPr lang="lt-LT" b="1" dirty="0">
                <a:solidFill>
                  <a:schemeClr val="tx2"/>
                </a:solidFill>
              </a:rPr>
              <a:t>3)</a:t>
            </a:r>
            <a:r>
              <a:rPr lang="lt-LT" dirty="0"/>
              <a:t> yra tiesioginis priežastinis ryšys tarp to pažeidimo ir asmenų patirtos žalos Šios sąlygos doktrinoje dažnai įvardijamos kaip </a:t>
            </a:r>
            <a:r>
              <a:rPr lang="lt-LT" dirty="0" err="1"/>
              <a:t>Brasserie</a:t>
            </a:r>
            <a:r>
              <a:rPr lang="lt-LT" dirty="0"/>
              <a:t>–</a:t>
            </a:r>
            <a:r>
              <a:rPr lang="lt-LT" dirty="0" err="1"/>
              <a:t>Francovich</a:t>
            </a:r>
            <a:r>
              <a:rPr lang="lt-LT" dirty="0"/>
              <a:t> testas.</a:t>
            </a:r>
          </a:p>
          <a:p>
            <a:pPr marL="0" indent="0" algn="just">
              <a:spcAft>
                <a:spcPts val="600"/>
              </a:spcAft>
              <a:buNone/>
            </a:pPr>
            <a:r>
              <a:rPr lang="lt-LT" sz="1200" dirty="0"/>
              <a:t>ESTT 1991 m. lapkričio 19 d. sprendimas sujungtose bylose </a:t>
            </a:r>
            <a:r>
              <a:rPr lang="lt-LT" sz="1200" dirty="0" err="1"/>
              <a:t>Francovich</a:t>
            </a:r>
            <a:r>
              <a:rPr lang="lt-LT" sz="1200" dirty="0"/>
              <a:t> ir </a:t>
            </a:r>
            <a:r>
              <a:rPr lang="lt-LT" sz="1200" dirty="0" err="1"/>
              <a:t>Bonifaci</a:t>
            </a:r>
            <a:r>
              <a:rPr lang="lt-LT" sz="1200" dirty="0"/>
              <a:t> prieš Italiją, C-6/90 ir C-9/90; 1996 m. kovo 5 d. sprendimas sujungtose bylose </a:t>
            </a:r>
            <a:r>
              <a:rPr lang="lt-LT" sz="1200" dirty="0" err="1"/>
              <a:t>Brasserie</a:t>
            </a:r>
            <a:r>
              <a:rPr lang="lt-LT" sz="1200" dirty="0"/>
              <a:t> du </a:t>
            </a:r>
            <a:r>
              <a:rPr lang="lt-LT" sz="1200" dirty="0" err="1"/>
              <a:t>P?cheur</a:t>
            </a:r>
            <a:r>
              <a:rPr lang="lt-LT" sz="1200" dirty="0"/>
              <a:t> prieš </a:t>
            </a:r>
            <a:r>
              <a:rPr lang="lt-LT" sz="1200" dirty="0" err="1"/>
              <a:t>Bundesrepublik</a:t>
            </a:r>
            <a:r>
              <a:rPr lang="lt-LT" sz="1200" dirty="0"/>
              <a:t> </a:t>
            </a:r>
            <a:r>
              <a:rPr lang="lt-LT" sz="1200" dirty="0" err="1"/>
              <a:t>Deutschland</a:t>
            </a:r>
            <a:r>
              <a:rPr lang="lt-LT" sz="1200" dirty="0"/>
              <a:t> ir </a:t>
            </a:r>
            <a:r>
              <a:rPr lang="lt-LT" sz="1200" dirty="0" err="1"/>
              <a:t>The</a:t>
            </a:r>
            <a:r>
              <a:rPr lang="lt-LT" sz="1200" dirty="0"/>
              <a:t> </a:t>
            </a:r>
            <a:r>
              <a:rPr lang="lt-LT" sz="1200" dirty="0" err="1"/>
              <a:t>Queen</a:t>
            </a:r>
            <a:r>
              <a:rPr lang="lt-LT" sz="1200" dirty="0"/>
              <a:t> prieš </a:t>
            </a:r>
            <a:r>
              <a:rPr lang="lt-LT" sz="1200" dirty="0" err="1"/>
              <a:t>Secretary</a:t>
            </a:r>
            <a:r>
              <a:rPr lang="lt-LT" sz="1200" dirty="0"/>
              <a:t> </a:t>
            </a:r>
            <a:r>
              <a:rPr lang="lt-LT" sz="1200" dirty="0" err="1"/>
              <a:t>of</a:t>
            </a:r>
            <a:r>
              <a:rPr lang="lt-LT" sz="1200" dirty="0"/>
              <a:t> </a:t>
            </a:r>
            <a:r>
              <a:rPr lang="lt-LT" sz="1200" dirty="0" err="1"/>
              <a:t>State</a:t>
            </a:r>
            <a:r>
              <a:rPr lang="lt-LT" sz="1200" dirty="0"/>
              <a:t> </a:t>
            </a:r>
            <a:r>
              <a:rPr lang="lt-LT" sz="1200" dirty="0" err="1"/>
              <a:t>for</a:t>
            </a:r>
            <a:r>
              <a:rPr lang="lt-LT" sz="1200" dirty="0"/>
              <a:t> </a:t>
            </a:r>
            <a:r>
              <a:rPr lang="lt-LT" sz="1200" dirty="0" err="1"/>
              <a:t>Transport</a:t>
            </a:r>
            <a:r>
              <a:rPr lang="lt-LT" sz="1200" dirty="0"/>
              <a:t>, </a:t>
            </a:r>
            <a:r>
              <a:rPr lang="lt-LT" sz="1200" dirty="0" err="1"/>
              <a:t>ex</a:t>
            </a:r>
            <a:r>
              <a:rPr lang="lt-LT" sz="1200" dirty="0"/>
              <a:t> </a:t>
            </a:r>
            <a:r>
              <a:rPr lang="lt-LT" sz="1200" dirty="0" err="1"/>
              <a:t>parte</a:t>
            </a:r>
            <a:r>
              <a:rPr lang="lt-LT" sz="1200" dirty="0"/>
              <a:t> </a:t>
            </a:r>
            <a:r>
              <a:rPr lang="lt-LT" sz="1200" dirty="0" err="1"/>
              <a:t>Factortame</a:t>
            </a:r>
            <a:r>
              <a:rPr lang="lt-LT" sz="1200" dirty="0"/>
              <a:t> ir kiti, C-46/93 ir C-48/93). </a:t>
            </a:r>
          </a:p>
          <a:p>
            <a:pPr algn="just">
              <a:spcAft>
                <a:spcPts val="600"/>
              </a:spcAft>
            </a:pPr>
            <a:r>
              <a:rPr lang="lt-LT" dirty="0"/>
              <a:t>ESTT 2010 m. gruodžio 10 d. sprendime byloje </a:t>
            </a:r>
            <a:r>
              <a:rPr lang="lt-LT" dirty="0" err="1"/>
              <a:t>Combinatie</a:t>
            </a:r>
            <a:r>
              <a:rPr lang="lt-LT" dirty="0"/>
              <a:t> </a:t>
            </a:r>
            <a:r>
              <a:rPr lang="lt-LT" dirty="0" err="1"/>
              <a:t>Spijker</a:t>
            </a:r>
            <a:r>
              <a:rPr lang="lt-LT" dirty="0"/>
              <a:t> </a:t>
            </a:r>
            <a:r>
              <a:rPr lang="lt-LT" dirty="0" err="1"/>
              <a:t>Infrabouw</a:t>
            </a:r>
            <a:r>
              <a:rPr lang="lt-LT" dirty="0"/>
              <a:t>–De </a:t>
            </a:r>
            <a:r>
              <a:rPr lang="lt-LT" dirty="0" err="1"/>
              <a:t>Jonge</a:t>
            </a:r>
            <a:r>
              <a:rPr lang="lt-LT" dirty="0"/>
              <a:t> </a:t>
            </a:r>
            <a:r>
              <a:rPr lang="lt-LT" dirty="0" err="1"/>
              <a:t>Konstruktie</a:t>
            </a:r>
            <a:r>
              <a:rPr lang="lt-LT" dirty="0"/>
              <a:t> ir kiti, C-568/08, Teismas pažymėjo, kad Direktyvos 89/665/EEB 2 straipsnio 1 dalies c punkte aiškiai nurodyta, kad </a:t>
            </a:r>
            <a:r>
              <a:rPr lang="lt-LT" b="1" dirty="0">
                <a:solidFill>
                  <a:schemeClr val="tx2"/>
                </a:solidFill>
              </a:rPr>
              <a:t>valstybės narės turi numatyti galimybę priteisti atlyginti nuostolius </a:t>
            </a:r>
            <a:r>
              <a:rPr lang="lt-LT" dirty="0"/>
              <a:t>ES teisės nuostatų viešųjų pirkimų sutarčių sudarymo srityje pažeidimą patyrusiems asmenims, </a:t>
            </a:r>
            <a:r>
              <a:rPr lang="lt-LT" b="1" dirty="0">
                <a:solidFill>
                  <a:schemeClr val="tx2"/>
                </a:solidFill>
              </a:rPr>
              <a:t>bet jame nėra tiksliai nurodytos nei sąlygos</a:t>
            </a:r>
            <a:r>
              <a:rPr lang="lt-LT" dirty="0"/>
              <a:t>, kuriomis perkančioji institucija gali būti laikoma atsakinga, nei kaip nustatyti žalos, kurios gali būti reikalaujama, sumą.</a:t>
            </a:r>
          </a:p>
        </p:txBody>
      </p:sp>
    </p:spTree>
    <p:extLst>
      <p:ext uri="{BB962C8B-B14F-4D97-AF65-F5344CB8AC3E}">
        <p14:creationId xmlns:p14="http://schemas.microsoft.com/office/powerpoint/2010/main" val="3884177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BCEDD-5929-EDE2-62D8-1D305D0429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05088CE-BE71-C24A-A854-87866DAF6163}"/>
              </a:ext>
            </a:extLst>
          </p:cNvPr>
          <p:cNvSpPr>
            <a:spLocks noGrp="1"/>
          </p:cNvSpPr>
          <p:nvPr>
            <p:ph type="body" sz="quarter" idx="10"/>
          </p:nvPr>
        </p:nvSpPr>
        <p:spPr>
          <a:xfrm>
            <a:off x="447675" y="355599"/>
            <a:ext cx="9519002" cy="1489825"/>
          </a:xfrm>
        </p:spPr>
        <p:txBody>
          <a:bodyPr>
            <a:normAutofit fontScale="92500"/>
          </a:bodyPr>
          <a:lstStyle/>
          <a:p>
            <a:r>
              <a:rPr lang="lt-LT" dirty="0"/>
              <a:t>Dėl valstybės atsakomybės sąlygų taikymo perkančiosios organizacijos atžvilgiu</a:t>
            </a:r>
          </a:p>
        </p:txBody>
      </p:sp>
      <p:sp>
        <p:nvSpPr>
          <p:cNvPr id="3" name="Text Placeholder 2">
            <a:extLst>
              <a:ext uri="{FF2B5EF4-FFF2-40B4-BE49-F238E27FC236}">
                <a16:creationId xmlns:a16="http://schemas.microsoft.com/office/drawing/2014/main" id="{F0F9246C-4F83-3EF0-B7E7-B307CDAA267D}"/>
              </a:ext>
            </a:extLst>
          </p:cNvPr>
          <p:cNvSpPr>
            <a:spLocks noGrp="1"/>
          </p:cNvSpPr>
          <p:nvPr>
            <p:ph type="body" sz="quarter" idx="27"/>
          </p:nvPr>
        </p:nvSpPr>
        <p:spPr>
          <a:xfrm>
            <a:off x="447675" y="1979810"/>
            <a:ext cx="10699296" cy="4392709"/>
          </a:xfrm>
        </p:spPr>
        <p:txBody>
          <a:bodyPr>
            <a:normAutofit/>
          </a:bodyPr>
          <a:lstStyle/>
          <a:p>
            <a:pPr algn="just">
              <a:spcAft>
                <a:spcPts val="600"/>
              </a:spcAft>
            </a:pPr>
            <a:r>
              <a:rPr lang="lt-LT" dirty="0"/>
              <a:t>ESTT 2010 m. rugsėjo 30 d. sprendime byloje </a:t>
            </a:r>
            <a:r>
              <a:rPr lang="lt-LT" dirty="0" err="1"/>
              <a:t>Stadt</a:t>
            </a:r>
            <a:r>
              <a:rPr lang="lt-LT" dirty="0"/>
              <a:t> </a:t>
            </a:r>
            <a:r>
              <a:rPr lang="lt-LT" dirty="0" err="1"/>
              <a:t>Graz</a:t>
            </a:r>
            <a:r>
              <a:rPr lang="lt-LT" dirty="0"/>
              <a:t> prieš </a:t>
            </a:r>
            <a:r>
              <a:rPr lang="lt-LT" dirty="0" err="1"/>
              <a:t>Strabag</a:t>
            </a:r>
            <a:r>
              <a:rPr lang="lt-LT" dirty="0"/>
              <a:t> AG, </a:t>
            </a:r>
            <a:r>
              <a:rPr lang="lt-LT" dirty="0" err="1"/>
              <a:t>Teerag-Asdag</a:t>
            </a:r>
            <a:r>
              <a:rPr lang="lt-LT" dirty="0"/>
              <a:t> AG ir </a:t>
            </a:r>
            <a:r>
              <a:rPr lang="lt-LT" dirty="0" err="1"/>
              <a:t>Bauunternehmung</a:t>
            </a:r>
            <a:r>
              <a:rPr lang="lt-LT" dirty="0"/>
              <a:t> </a:t>
            </a:r>
            <a:r>
              <a:rPr lang="lt-LT" dirty="0" err="1"/>
              <a:t>Granit</a:t>
            </a:r>
            <a:r>
              <a:rPr lang="lt-LT" dirty="0"/>
              <a:t> </a:t>
            </a:r>
            <a:r>
              <a:rPr lang="lt-LT" dirty="0" err="1"/>
              <a:t>GesmbH</a:t>
            </a:r>
            <a:r>
              <a:rPr lang="lt-LT" dirty="0"/>
              <a:t>, C-314/09 nurodė, kad Direktyva  89/665/EEB turi būti aiškinama taip, kad ja </a:t>
            </a:r>
            <a:r>
              <a:rPr lang="lt-LT" b="1" dirty="0">
                <a:solidFill>
                  <a:schemeClr val="tx2"/>
                </a:solidFill>
              </a:rPr>
              <a:t>draudžiama nacionalinės teisės nuostata, pagal kurią reikalavimui dėl nuostolių atlyginimo, perkančiajai organizacijai pažeidus viešųjų pirkimų teisę, taikoma kaltės sąlyga</a:t>
            </a:r>
            <a:r>
              <a:rPr lang="lt-LT" dirty="0"/>
              <a:t>, įskaitant atvejį, kai ši nuostata grindžiama šios perkančiosios organizacijos kaltės prezumpcija ir jos negalėjimu remtis asmeninių sugebėjimų neturėjimu ir atitinkamai asmeninės kaltės dėl tariamo pažeidimo nebuvimu (sprendimo 45 punktas).</a:t>
            </a:r>
          </a:p>
          <a:p>
            <a:pPr algn="just">
              <a:spcAft>
                <a:spcPts val="600"/>
              </a:spcAft>
            </a:pPr>
            <a:r>
              <a:rPr lang="lt-LT" dirty="0"/>
              <a:t>Teisėjų kolegija atkreipia dėmesį į tai, kad iš ESTT jurisprudencijos aišku tai, jog ES teisė </a:t>
            </a:r>
            <a:r>
              <a:rPr lang="lt-LT" b="1" dirty="0">
                <a:solidFill>
                  <a:schemeClr val="tx2"/>
                </a:solidFill>
              </a:rPr>
              <a:t>nedraudžia nacionalinio teisinio reguliavimo, kuriame būtų įtvirtintos švelnesnės perkančiosios organizacijos civilinės atsakomybės sąlygos</a:t>
            </a:r>
            <a:r>
              <a:rPr lang="lt-LT" dirty="0"/>
              <a:t> nei ESTT jurisprudencijoje įtvirtintos sąlygos valstybės narės atsakomybei už žalą, padarytą asmenims dėl jai priskirtinų ES teisės pažeidimų, atsirasti. </a:t>
            </a:r>
          </a:p>
          <a:p>
            <a:pPr algn="just">
              <a:spcAft>
                <a:spcPts val="600"/>
              </a:spcAft>
            </a:pPr>
            <a:r>
              <a:rPr lang="lt-LT" dirty="0"/>
              <a:t>Lietuvoje tiekėjų teisė iš perkančiųjų organizacijų reikalauti atlyginti žalą įtvirtinta VPĮ 101  straipsnio 1 dalies 2 punkte ir 107 straipsnyje. Dėl perkančiųjų organizacijų atsakomybės sprendžiama pagal </a:t>
            </a:r>
            <a:r>
              <a:rPr lang="lt-LT" b="1" dirty="0">
                <a:solidFill>
                  <a:schemeClr val="tx2"/>
                </a:solidFill>
              </a:rPr>
              <a:t>deliktinės civilinės atsakomybės sąlygas</a:t>
            </a:r>
            <a:r>
              <a:rPr lang="lt-LT" dirty="0"/>
              <a:t> (neteisėti veiksmai, priežastinis ryšys ir žala), o be VPĮ įtvirtintų nuostatų, sprendžiant dėl tiekėjo patirtos žalos atlyginimo, </a:t>
            </a:r>
            <a:r>
              <a:rPr lang="lt-LT" b="1" dirty="0">
                <a:solidFill>
                  <a:schemeClr val="tx2"/>
                </a:solidFill>
              </a:rPr>
              <a:t>kartu (sistemiškai) taikomi CK 6.245–6.249, 6.251, 6.263 straipsniai </a:t>
            </a:r>
            <a:r>
              <a:rPr lang="lt-LT" dirty="0"/>
              <a:t>ir kitos teisės normos, atsižvelgiant į viešųjų pirkimų teisinio elemento specifiką </a:t>
            </a:r>
          </a:p>
        </p:txBody>
      </p:sp>
    </p:spTree>
    <p:extLst>
      <p:ext uri="{BB962C8B-B14F-4D97-AF65-F5344CB8AC3E}">
        <p14:creationId xmlns:p14="http://schemas.microsoft.com/office/powerpoint/2010/main" val="2648826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63D52-7C98-C9CA-8D4A-CC45FD0DC7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50B2E6-6CE2-3481-D93C-B22DE4014FF9}"/>
              </a:ext>
            </a:extLst>
          </p:cNvPr>
          <p:cNvSpPr>
            <a:spLocks noGrp="1"/>
          </p:cNvSpPr>
          <p:nvPr>
            <p:ph type="body" sz="quarter" idx="10"/>
          </p:nvPr>
        </p:nvSpPr>
        <p:spPr>
          <a:xfrm>
            <a:off x="447675" y="355599"/>
            <a:ext cx="9519002" cy="1489825"/>
          </a:xfrm>
        </p:spPr>
        <p:txBody>
          <a:bodyPr>
            <a:normAutofit fontScale="92500"/>
          </a:bodyPr>
          <a:lstStyle/>
          <a:p>
            <a:r>
              <a:rPr lang="lt-LT" dirty="0"/>
              <a:t>Dėl valstybės atsakomybės sąlygų taikymo perkančiosios organizacijos atžvilgiu</a:t>
            </a:r>
          </a:p>
        </p:txBody>
      </p:sp>
      <p:sp>
        <p:nvSpPr>
          <p:cNvPr id="3" name="Text Placeholder 2">
            <a:extLst>
              <a:ext uri="{FF2B5EF4-FFF2-40B4-BE49-F238E27FC236}">
                <a16:creationId xmlns:a16="http://schemas.microsoft.com/office/drawing/2014/main" id="{8A9DEF59-10A1-CFF2-58E1-4158BFAFAE15}"/>
              </a:ext>
            </a:extLst>
          </p:cNvPr>
          <p:cNvSpPr>
            <a:spLocks noGrp="1"/>
          </p:cNvSpPr>
          <p:nvPr>
            <p:ph type="body" sz="quarter" idx="27"/>
          </p:nvPr>
        </p:nvSpPr>
        <p:spPr>
          <a:xfrm>
            <a:off x="460375" y="2154579"/>
            <a:ext cx="10730139" cy="3970449"/>
          </a:xfrm>
        </p:spPr>
        <p:txBody>
          <a:bodyPr/>
          <a:lstStyle/>
          <a:p>
            <a:pPr algn="just">
              <a:spcAft>
                <a:spcPts val="600"/>
              </a:spcAft>
            </a:pPr>
            <a:r>
              <a:rPr lang="lt-LT" dirty="0"/>
              <a:t>Kasacinis teismas, pasisakydamas dėl tiekėjų pažeistų teisių gynybos atlyginant jų patirtą žalą, atsižvelgdamas į perkančiųjų organizacijų sprendimų peržiūros procedūras reglamentuojančias nacionalinės ir ES teisės nuostatas bei ESTT jurisprudenciją, pažymėjo, kad </a:t>
            </a:r>
            <a:r>
              <a:rPr lang="lt-LT" b="1" dirty="0">
                <a:solidFill>
                  <a:schemeClr val="tx2"/>
                </a:solidFill>
              </a:rPr>
              <a:t>tiekėjų teisės į žalos atlyginimą reguliavimas, jo taikymas ir aiškinimas neturi iš esmės skirtis nuo kitų panašaus pobūdžio reikalavimų dėl civilinės atsakomybės, be to, šios teisės įgyvendinimas turi būti realus bei veiksmingas</a:t>
            </a:r>
            <a:r>
              <a:rPr lang="lt-LT" dirty="0"/>
              <a:t> (Lietuvos Aukščiausiojo Teismo 2013 m. kovo 12 d. nutartis civilinėje byloje Nr. 3K-7-32/2013).</a:t>
            </a:r>
          </a:p>
          <a:p>
            <a:pPr algn="just">
              <a:spcAft>
                <a:spcPts val="600"/>
              </a:spcAft>
            </a:pPr>
            <a:r>
              <a:rPr lang="lt-LT" dirty="0"/>
              <a:t>Tiekėjui pripažįstamas teisinis suinteresuotumas iš perkančiosios organizacijos reikalauti atlyginti patirtą žalą, </a:t>
            </a:r>
            <a:r>
              <a:rPr lang="lt-LT" b="1" dirty="0">
                <a:solidFill>
                  <a:schemeClr val="tx2"/>
                </a:solidFill>
              </a:rPr>
              <a:t>jei šis reikalavimas bus grindžiamas įsiteisėjusiu teismo sprendimu</a:t>
            </a:r>
            <a:r>
              <a:rPr lang="lt-LT" dirty="0"/>
              <a:t>, kuriuo bus pripažinta, kad perkančiosios organizacijos sprendimas, dėl kurio jis nebuvo pripažintas viešojo pirkimo laimėtoju, yra neteisėtas.</a:t>
            </a:r>
          </a:p>
          <a:p>
            <a:pPr algn="just">
              <a:spcAft>
                <a:spcPts val="600"/>
              </a:spcAft>
            </a:pPr>
            <a:r>
              <a:rPr lang="lt-LT" dirty="0"/>
              <a:t>Vis dėlto tiekėjo teisė tame pačiame procese prisiteisti negautas pajamas iš perkančiosios organizacijos dėl šios neteisėtų veiksmų </a:t>
            </a:r>
            <a:r>
              <a:rPr lang="lt-LT" b="1" dirty="0">
                <a:solidFill>
                  <a:schemeClr val="tx2"/>
                </a:solidFill>
              </a:rPr>
              <a:t>turi būti pripažįstama, jei civilinės atsakomybės byloje tiekėjas įrodo, kad jis dėl objektyvių priežasčių negalėjo iš anksto nuginčyti neteisėto perkančiosios organizacijos sprendimo</a:t>
            </a:r>
            <a:r>
              <a:rPr lang="lt-LT" dirty="0"/>
              <a:t>.</a:t>
            </a:r>
          </a:p>
        </p:txBody>
      </p:sp>
    </p:spTree>
    <p:extLst>
      <p:ext uri="{BB962C8B-B14F-4D97-AF65-F5344CB8AC3E}">
        <p14:creationId xmlns:p14="http://schemas.microsoft.com/office/powerpoint/2010/main" val="1297744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F6876-ADA7-0306-733F-4A274FB24A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52E97B9-F9B2-FAD9-7EEB-18ACA81B186A}"/>
              </a:ext>
            </a:extLst>
          </p:cNvPr>
          <p:cNvSpPr>
            <a:spLocks noGrp="1"/>
          </p:cNvSpPr>
          <p:nvPr>
            <p:ph type="body" sz="quarter" idx="10"/>
          </p:nvPr>
        </p:nvSpPr>
        <p:spPr>
          <a:xfrm>
            <a:off x="447675" y="355599"/>
            <a:ext cx="9519002" cy="1489825"/>
          </a:xfrm>
        </p:spPr>
        <p:txBody>
          <a:bodyPr>
            <a:normAutofit fontScale="92500"/>
          </a:bodyPr>
          <a:lstStyle/>
          <a:p>
            <a:r>
              <a:rPr lang="lt-LT" dirty="0"/>
              <a:t>Dėl valstybės atsakomybės sąlygų taikymo perkančiosios organizacijos atžvilgiu</a:t>
            </a:r>
          </a:p>
        </p:txBody>
      </p:sp>
      <p:sp>
        <p:nvSpPr>
          <p:cNvPr id="3" name="Text Placeholder 2">
            <a:extLst>
              <a:ext uri="{FF2B5EF4-FFF2-40B4-BE49-F238E27FC236}">
                <a16:creationId xmlns:a16="http://schemas.microsoft.com/office/drawing/2014/main" id="{D5E1EEDB-97E1-0E36-2933-2C8726A0AED6}"/>
              </a:ext>
            </a:extLst>
          </p:cNvPr>
          <p:cNvSpPr>
            <a:spLocks noGrp="1"/>
          </p:cNvSpPr>
          <p:nvPr>
            <p:ph type="body" sz="quarter" idx="27"/>
          </p:nvPr>
        </p:nvSpPr>
        <p:spPr>
          <a:xfrm>
            <a:off x="460375" y="2257718"/>
            <a:ext cx="10672082" cy="3652887"/>
          </a:xfrm>
        </p:spPr>
        <p:txBody>
          <a:bodyPr/>
          <a:lstStyle/>
          <a:p>
            <a:pPr algn="just">
              <a:spcAft>
                <a:spcPts val="600"/>
              </a:spcAft>
            </a:pPr>
            <a:r>
              <a:rPr lang="lt-LT" dirty="0"/>
              <a:t>Taigi, sprendžiant dėl perkančiosios organizacijos atsakomybės taikomos </a:t>
            </a:r>
            <a:r>
              <a:rPr lang="lt-LT" b="1" dirty="0">
                <a:solidFill>
                  <a:schemeClr val="tx2"/>
                </a:solidFill>
              </a:rPr>
              <a:t>bendrosios deliktinės civilinės atsakomybės sąlygos</a:t>
            </a:r>
            <a:r>
              <a:rPr lang="lt-LT" dirty="0"/>
              <a:t>, o ginčai paprastai nagrinėjami dvipakope žalos atlyginimo sistema.</a:t>
            </a:r>
          </a:p>
          <a:p>
            <a:pPr algn="just">
              <a:spcAft>
                <a:spcPts val="600"/>
              </a:spcAft>
            </a:pPr>
            <a:r>
              <a:rPr lang="lt-LT" dirty="0"/>
              <a:t>Dvipakopės perkančiųjų organizacijų atsakomybės modelis suponuoja tai, jog </a:t>
            </a:r>
            <a:r>
              <a:rPr lang="lt-LT" b="1" dirty="0">
                <a:solidFill>
                  <a:schemeClr val="tx2"/>
                </a:solidFill>
              </a:rPr>
              <a:t>perkančiųjų organizacijų veiksmai vertinami procese dėl sprendimų panaikinimo</a:t>
            </a:r>
            <a:r>
              <a:rPr lang="lt-LT" dirty="0"/>
              <a:t>, o ne procese dėl žalos atlyginimo.</a:t>
            </a:r>
          </a:p>
          <a:p>
            <a:pPr algn="just">
              <a:spcAft>
                <a:spcPts val="600"/>
              </a:spcAft>
            </a:pPr>
            <a:r>
              <a:rPr lang="lt-LT" dirty="0"/>
              <a:t>Lietuvoje specifinis perkančiųjų organizacijų veiksmų vertinimo modelis taikomas taip, kad neteisėtumas ir jo pobūdis vertinamas kartu, todėl, </a:t>
            </a:r>
            <a:r>
              <a:rPr lang="lt-LT" b="1" dirty="0">
                <a:solidFill>
                  <a:schemeClr val="tx2"/>
                </a:solidFill>
              </a:rPr>
              <a:t>viena vertus</a:t>
            </a:r>
            <a:r>
              <a:rPr lang="lt-LT" dirty="0"/>
              <a:t>, ne visi formalūs VPĮ nuostatų pažeidimai apskritai kvalifikuojami kaip neteisėti, </a:t>
            </a:r>
            <a:r>
              <a:rPr lang="lt-LT" b="1" dirty="0">
                <a:solidFill>
                  <a:schemeClr val="tx2"/>
                </a:solidFill>
              </a:rPr>
              <a:t>antra vertus</a:t>
            </a:r>
            <a:r>
              <a:rPr lang="lt-LT" dirty="0"/>
              <a:t>, jei dėl nustatyto pažeidimo teismas taiko papildomus padarinius, toks pažeidimas per </a:t>
            </a:r>
            <a:r>
              <a:rPr lang="lt-LT" dirty="0" err="1"/>
              <a:t>se</a:t>
            </a:r>
            <a:r>
              <a:rPr lang="lt-LT" dirty="0"/>
              <a:t> (savaime) negali būti laikomas kaip nešiurkštus. </a:t>
            </a:r>
          </a:p>
          <a:p>
            <a:pPr algn="just">
              <a:spcAft>
                <a:spcPts val="600"/>
              </a:spcAft>
            </a:pPr>
            <a:r>
              <a:rPr lang="lt-LT" dirty="0"/>
              <a:t>Pozicija, kad procese dėl žalos atlyginimo tiekėjui, jau nuginčijusiam perkančiosios organizacijos sprendimus pirmosios pakopos procese, atskirai reikėtų įrodinėti perkančiosios organizacijos neteisėtus veiksmus, kaip civilinės atsakomybės sąlygą (ar atitinkamus jos aspektus), </a:t>
            </a:r>
            <a:r>
              <a:rPr lang="lt-LT" b="1" dirty="0">
                <a:solidFill>
                  <a:schemeClr val="tx2"/>
                </a:solidFill>
              </a:rPr>
              <a:t>paneigtų dvipakopės žalos atlyginimo sistemos prasmę</a:t>
            </a:r>
            <a:r>
              <a:rPr lang="lt-LT" dirty="0"/>
              <a:t>. </a:t>
            </a:r>
          </a:p>
        </p:txBody>
      </p:sp>
    </p:spTree>
    <p:extLst>
      <p:ext uri="{BB962C8B-B14F-4D97-AF65-F5344CB8AC3E}">
        <p14:creationId xmlns:p14="http://schemas.microsoft.com/office/powerpoint/2010/main" val="1538390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541E4-C687-3B5A-4C3A-20C17325C6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F0CE6F-BF5A-6A3E-F40B-0E254FBEBC5D}"/>
              </a:ext>
            </a:extLst>
          </p:cNvPr>
          <p:cNvSpPr>
            <a:spLocks noGrp="1"/>
          </p:cNvSpPr>
          <p:nvPr>
            <p:ph type="body" sz="quarter" idx="10"/>
          </p:nvPr>
        </p:nvSpPr>
        <p:spPr>
          <a:xfrm>
            <a:off x="447674" y="355600"/>
            <a:ext cx="10878051" cy="1184442"/>
          </a:xfrm>
        </p:spPr>
        <p:txBody>
          <a:bodyPr>
            <a:normAutofit/>
          </a:bodyPr>
          <a:lstStyle/>
          <a:p>
            <a:pPr>
              <a:lnSpc>
                <a:spcPct val="120000"/>
              </a:lnSpc>
              <a:spcBef>
                <a:spcPts val="0"/>
              </a:spcBef>
            </a:pPr>
            <a:r>
              <a:rPr lang="lt-LT" sz="2800" dirty="0"/>
              <a:t>Dėl kokybės kriterijų sampratos ir jiems taikytinų reikalavimų</a:t>
            </a:r>
            <a:endParaRPr lang="lt-LT" sz="2800" b="1" dirty="0"/>
          </a:p>
        </p:txBody>
      </p:sp>
      <p:sp>
        <p:nvSpPr>
          <p:cNvPr id="3" name="Text Placeholder 2">
            <a:extLst>
              <a:ext uri="{FF2B5EF4-FFF2-40B4-BE49-F238E27FC236}">
                <a16:creationId xmlns:a16="http://schemas.microsoft.com/office/drawing/2014/main" id="{41B15C43-EC97-BA2D-7E39-5453A3412027}"/>
              </a:ext>
            </a:extLst>
          </p:cNvPr>
          <p:cNvSpPr>
            <a:spLocks noGrp="1"/>
          </p:cNvSpPr>
          <p:nvPr>
            <p:ph type="body" sz="quarter" idx="27"/>
          </p:nvPr>
        </p:nvSpPr>
        <p:spPr>
          <a:xfrm>
            <a:off x="447674" y="1340331"/>
            <a:ext cx="10655754" cy="4632680"/>
          </a:xfrm>
        </p:spPr>
        <p:txBody>
          <a:bodyPr>
            <a:normAutofit/>
          </a:bodyPr>
          <a:lstStyle/>
          <a:p>
            <a:pPr algn="just">
              <a:spcAft>
                <a:spcPts val="600"/>
              </a:spcAft>
            </a:pPr>
            <a:r>
              <a:rPr lang="lt-LT" dirty="0"/>
              <a:t>Ekonominio naudingumo kriterijai turi būti </a:t>
            </a:r>
            <a:r>
              <a:rPr lang="lt-LT" b="1" dirty="0">
                <a:solidFill>
                  <a:schemeClr val="tx2"/>
                </a:solidFill>
              </a:rPr>
              <a:t>susiję su pirkimo objektu</a:t>
            </a:r>
            <a:r>
              <a:rPr lang="lt-LT" dirty="0"/>
              <a:t>.</a:t>
            </a:r>
            <a:r>
              <a:rPr lang="en-US" dirty="0"/>
              <a:t> </a:t>
            </a:r>
            <a:r>
              <a:rPr lang="lt-LT" dirty="0"/>
              <a:t>Kiekvienas kriterijus (techninis, funkcinis, aplinkosauginis ir pan.) turi atspindėti perkamą objektą ir būti pagrįstas objektyviais duomenimis. </a:t>
            </a:r>
            <a:r>
              <a:rPr lang="lt-LT" b="1" dirty="0">
                <a:solidFill>
                  <a:schemeClr val="tx2"/>
                </a:solidFill>
              </a:rPr>
              <a:t>Kriterijai negali būti abstraktūs ar atsieti nuo realaus poreikio.</a:t>
            </a:r>
            <a:r>
              <a:rPr lang="en-US" b="1" dirty="0">
                <a:solidFill>
                  <a:schemeClr val="tx2"/>
                </a:solidFill>
              </a:rPr>
              <a:t> </a:t>
            </a:r>
          </a:p>
          <a:p>
            <a:pPr algn="just">
              <a:spcAft>
                <a:spcPts val="600"/>
              </a:spcAft>
            </a:pPr>
            <a:r>
              <a:rPr lang="lt-LT" dirty="0"/>
              <a:t>Kokybės kriterijai turi </a:t>
            </a:r>
            <a:r>
              <a:rPr lang="lt-LT" b="1" dirty="0">
                <a:solidFill>
                  <a:schemeClr val="tx2"/>
                </a:solidFill>
              </a:rPr>
              <a:t>būti objektyvūs, aiškūs ir patikrinami</a:t>
            </a:r>
            <a:r>
              <a:rPr lang="lt-LT" dirty="0"/>
              <a:t>. Kriterijai turi būti suformuluoti taip, kad tiekėjai žinotų, kaip juos atitikti, o perkančioji organizacija galėtų tiksliai įvertinti jų pasiūlymus. </a:t>
            </a:r>
            <a:r>
              <a:rPr lang="lt-LT" b="1" dirty="0">
                <a:solidFill>
                  <a:schemeClr val="tx2"/>
                </a:solidFill>
              </a:rPr>
              <a:t>Nustatyti reikalavimai neturi palikti perkančiajai organizacijai neribotos pasirinkimo laisvės.</a:t>
            </a:r>
            <a:endParaRPr lang="en-US" b="1" dirty="0">
              <a:solidFill>
                <a:schemeClr val="tx2"/>
              </a:solidFill>
            </a:endParaRPr>
          </a:p>
          <a:p>
            <a:pPr algn="just">
              <a:spcAft>
                <a:spcPts val="600"/>
              </a:spcAft>
            </a:pPr>
            <a:r>
              <a:rPr lang="lt-LT" dirty="0"/>
              <a:t>Perkančiosios organizacijos turi teisę pasirinkti kriterijus, bet tik tokius, </a:t>
            </a:r>
            <a:r>
              <a:rPr lang="lt-LT" b="1" dirty="0">
                <a:solidFill>
                  <a:schemeClr val="tx2"/>
                </a:solidFill>
              </a:rPr>
              <a:t>kurie pagrįstai lemia ekonomiškai naudingiausią pasiūlymą</a:t>
            </a:r>
            <a:r>
              <a:rPr lang="lt-LT" dirty="0"/>
              <a:t>.</a:t>
            </a:r>
            <a:r>
              <a:rPr lang="en-US" dirty="0"/>
              <a:t> </a:t>
            </a:r>
            <a:r>
              <a:rPr lang="lt-LT" dirty="0"/>
              <a:t>Negalima pasirinkti bet kokių kriterijų – jie turi būti tinkami vertinti ekonominę naudą, nepažeisti skaidrumo ir nediskriminavimo principų.</a:t>
            </a:r>
            <a:endParaRPr lang="en-US" dirty="0"/>
          </a:p>
          <a:p>
            <a:pPr algn="just">
              <a:spcAft>
                <a:spcPts val="600"/>
              </a:spcAft>
            </a:pPr>
            <a:r>
              <a:rPr lang="lt-LT" dirty="0"/>
              <a:t>Kriterijų taikymas </a:t>
            </a:r>
            <a:r>
              <a:rPr lang="lt-LT" b="1" dirty="0">
                <a:solidFill>
                  <a:schemeClr val="tx2"/>
                </a:solidFill>
              </a:rPr>
              <a:t>negali riboti veiksmingos konkurencijos</a:t>
            </a:r>
            <a:r>
              <a:rPr lang="lt-LT" dirty="0"/>
              <a:t>.</a:t>
            </a:r>
            <a:r>
              <a:rPr lang="en-US" dirty="0"/>
              <a:t> </a:t>
            </a:r>
            <a:r>
              <a:rPr lang="lt-LT" dirty="0"/>
              <a:t>Net jei formaliai kriterijai teisėti, jie pažeidžia įstatymą, jei realiai riboja tiekėjų galimybes dalyvauti pirkime (pvz., pritaikyti vieno gamintojo produktui). Vertinimo kriterijai negali būti pertekliniai ar </a:t>
            </a:r>
            <a:r>
              <a:rPr lang="lt-LT" dirty="0" err="1"/>
              <a:t>perteklinai</a:t>
            </a:r>
            <a:r>
              <a:rPr lang="lt-LT" dirty="0"/>
              <a:t> detalūs.</a:t>
            </a:r>
            <a:endParaRPr lang="en-US" dirty="0"/>
          </a:p>
          <a:p>
            <a:pPr algn="just">
              <a:spcAft>
                <a:spcPts val="600"/>
              </a:spcAft>
            </a:pPr>
            <a:r>
              <a:rPr lang="lt-LT" dirty="0"/>
              <a:t>Kokybinius parametrus reikia pasirinkti atsakingai – </a:t>
            </a:r>
            <a:r>
              <a:rPr lang="lt-LT" b="1" dirty="0">
                <a:solidFill>
                  <a:schemeClr val="tx2"/>
                </a:solidFill>
              </a:rPr>
              <a:t>tik būtinus ir suteikiančius realią pridėtinę vertę</a:t>
            </a:r>
            <a:r>
              <a:rPr lang="lt-LT" dirty="0"/>
              <a:t>. Vadovaujantis ENPV gairėmis, kriterijų atranka turi būti griežtai siejama su objekto specifika ir vertinama pagal tai, kiek jie suteikia papildomos naudos už kainą.</a:t>
            </a:r>
          </a:p>
        </p:txBody>
      </p:sp>
    </p:spTree>
    <p:extLst>
      <p:ext uri="{BB962C8B-B14F-4D97-AF65-F5344CB8AC3E}">
        <p14:creationId xmlns:p14="http://schemas.microsoft.com/office/powerpoint/2010/main" val="619047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1594E-4318-D593-1796-EE21C98F7A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15FA9A-E293-D463-C035-80A983437003}"/>
              </a:ext>
            </a:extLst>
          </p:cNvPr>
          <p:cNvSpPr>
            <a:spLocks noGrp="1"/>
          </p:cNvSpPr>
          <p:nvPr>
            <p:ph type="body" sz="quarter" idx="10"/>
          </p:nvPr>
        </p:nvSpPr>
        <p:spPr>
          <a:xfrm>
            <a:off x="447675" y="355600"/>
            <a:ext cx="9519002" cy="907144"/>
          </a:xfrm>
        </p:spPr>
        <p:txBody>
          <a:bodyPr>
            <a:normAutofit/>
          </a:bodyPr>
          <a:lstStyle/>
          <a:p>
            <a:r>
              <a:rPr lang="lt-LT" dirty="0"/>
              <a:t>Apibendrinimas</a:t>
            </a:r>
          </a:p>
        </p:txBody>
      </p:sp>
      <p:sp>
        <p:nvSpPr>
          <p:cNvPr id="3" name="Text Placeholder 2">
            <a:extLst>
              <a:ext uri="{FF2B5EF4-FFF2-40B4-BE49-F238E27FC236}">
                <a16:creationId xmlns:a16="http://schemas.microsoft.com/office/drawing/2014/main" id="{655C56AB-9666-52C0-4E51-DDFBA869EB34}"/>
              </a:ext>
            </a:extLst>
          </p:cNvPr>
          <p:cNvSpPr>
            <a:spLocks noGrp="1"/>
          </p:cNvSpPr>
          <p:nvPr>
            <p:ph type="body" sz="quarter" idx="27"/>
          </p:nvPr>
        </p:nvSpPr>
        <p:spPr>
          <a:xfrm>
            <a:off x="460374" y="2168442"/>
            <a:ext cx="10701111" cy="2676935"/>
          </a:xfrm>
        </p:spPr>
        <p:txBody>
          <a:bodyPr/>
          <a:lstStyle/>
          <a:p>
            <a:pPr algn="just">
              <a:spcAft>
                <a:spcPts val="600"/>
              </a:spcAft>
            </a:pPr>
            <a:r>
              <a:rPr lang="lt-LT" dirty="0"/>
              <a:t>Perkančiosioms organizacijoms netaikomas </a:t>
            </a:r>
            <a:r>
              <a:rPr lang="lt-LT" dirty="0" err="1"/>
              <a:t>Francovich</a:t>
            </a:r>
            <a:r>
              <a:rPr lang="lt-LT" dirty="0"/>
              <a:t> (valstybės atsakomybės) testas – jų atsakomybė vertinama pagal civilinę (deliktinę) atsakomybę, ne valstybės atsakomybės doktriną.</a:t>
            </a:r>
          </a:p>
          <a:p>
            <a:pPr algn="just">
              <a:spcAft>
                <a:spcPts val="600"/>
              </a:spcAft>
            </a:pPr>
            <a:r>
              <a:rPr lang="lt-LT" dirty="0"/>
              <a:t>Negalima reikalauti tiekėjo įrodyti perkančiosios organizacijos kaltės – kaltės prezumpcija ar reikalavimas įrodyti kaltę prieštarauja ES teisei.</a:t>
            </a:r>
          </a:p>
          <a:p>
            <a:pPr algn="just">
              <a:spcAft>
                <a:spcPts val="600"/>
              </a:spcAft>
            </a:pPr>
            <a:r>
              <a:rPr lang="lt-LT" dirty="0"/>
              <a:t>Žala atlyginama tik nustačius VPĮ pažeidimą įsiteisėjusiu sprendimu, o taisyklės turi būti realios ir veiksmingos tiekėjui.</a:t>
            </a:r>
          </a:p>
          <a:p>
            <a:pPr algn="just">
              <a:spcAft>
                <a:spcPts val="600"/>
              </a:spcAft>
            </a:pPr>
            <a:r>
              <a:rPr lang="lt-LT" dirty="0"/>
              <a:t>Lietuvoje taikomas dvipakopis modelis – pirmiausia ginčijami sprendimai, o tik po to sprendžiama dėl žalos; formalūs pažeidimai savaime nesukelia žalos atlyginimo pareigos.</a:t>
            </a:r>
          </a:p>
        </p:txBody>
      </p:sp>
    </p:spTree>
    <p:extLst>
      <p:ext uri="{BB962C8B-B14F-4D97-AF65-F5344CB8AC3E}">
        <p14:creationId xmlns:p14="http://schemas.microsoft.com/office/powerpoint/2010/main" val="32726628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1B4F2-EA52-F305-F07F-337FF335B7E7}"/>
            </a:ext>
          </a:extLst>
        </p:cNvPr>
        <p:cNvGrpSpPr/>
        <p:nvPr/>
      </p:nvGrpSpPr>
      <p:grpSpPr>
        <a:xfrm>
          <a:off x="0" y="0"/>
          <a:ext cx="0" cy="0"/>
          <a:chOff x="0" y="0"/>
          <a:chExt cx="0" cy="0"/>
        </a:xfrm>
      </p:grpSpPr>
      <p:pic>
        <p:nvPicPr>
          <p:cNvPr id="5" name="Picture Placeholder 4" descr="Exterior detail of office building">
            <a:extLst>
              <a:ext uri="{FF2B5EF4-FFF2-40B4-BE49-F238E27FC236}">
                <a16:creationId xmlns:a16="http://schemas.microsoft.com/office/drawing/2014/main" id="{9FDCC6D6-CE23-EE25-0EE3-0CC68FFF258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449" r="26449"/>
          <a:stretch>
            <a:fillRect/>
          </a:stretch>
        </p:blipFill>
        <p:spPr/>
      </p:pic>
      <p:sp>
        <p:nvSpPr>
          <p:cNvPr id="3" name="Text Placeholder 2">
            <a:extLst>
              <a:ext uri="{FF2B5EF4-FFF2-40B4-BE49-F238E27FC236}">
                <a16:creationId xmlns:a16="http://schemas.microsoft.com/office/drawing/2014/main" id="{FD9849D1-732B-AAFA-F0E2-1C82A246C2A6}"/>
              </a:ext>
            </a:extLst>
          </p:cNvPr>
          <p:cNvSpPr>
            <a:spLocks noGrp="1"/>
          </p:cNvSpPr>
          <p:nvPr>
            <p:ph type="body" sz="quarter" idx="10"/>
          </p:nvPr>
        </p:nvSpPr>
        <p:spPr>
          <a:xfrm>
            <a:off x="457200" y="2131475"/>
            <a:ext cx="5810596" cy="2855303"/>
          </a:xfrm>
        </p:spPr>
        <p:txBody>
          <a:bodyPr>
            <a:normAutofit fontScale="85000" lnSpcReduction="10000"/>
          </a:bodyPr>
          <a:lstStyle/>
          <a:p>
            <a:r>
              <a:rPr lang="lt-LT" dirty="0"/>
              <a:t>Lietuvos apeliacinio teismo 2025 m. spalio 30 d. sprendimas c. b. Nr. e2A-408-854/2025</a:t>
            </a:r>
          </a:p>
        </p:txBody>
      </p:sp>
    </p:spTree>
    <p:extLst>
      <p:ext uri="{BB962C8B-B14F-4D97-AF65-F5344CB8AC3E}">
        <p14:creationId xmlns:p14="http://schemas.microsoft.com/office/powerpoint/2010/main" val="2752702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AEA15-EF6F-EF8E-FBFE-EECE6A1EC8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07D51EB-E102-4F6F-B4F5-071950DB9A8C}"/>
              </a:ext>
            </a:extLst>
          </p:cNvPr>
          <p:cNvSpPr>
            <a:spLocks noGrp="1"/>
          </p:cNvSpPr>
          <p:nvPr>
            <p:ph type="body" sz="quarter" idx="10"/>
          </p:nvPr>
        </p:nvSpPr>
        <p:spPr>
          <a:xfrm>
            <a:off x="447675" y="355600"/>
            <a:ext cx="9519002" cy="936172"/>
          </a:xfrm>
        </p:spPr>
        <p:txBody>
          <a:bodyPr>
            <a:normAutofit/>
          </a:bodyPr>
          <a:lstStyle/>
          <a:p>
            <a:r>
              <a:rPr lang="lt-LT" dirty="0"/>
              <a:t>Faktinės aplinkybės</a:t>
            </a:r>
          </a:p>
        </p:txBody>
      </p:sp>
      <p:sp>
        <p:nvSpPr>
          <p:cNvPr id="3" name="Text Placeholder 2">
            <a:extLst>
              <a:ext uri="{FF2B5EF4-FFF2-40B4-BE49-F238E27FC236}">
                <a16:creationId xmlns:a16="http://schemas.microsoft.com/office/drawing/2014/main" id="{AA872581-A9AA-F3AD-C6AA-0006141E4289}"/>
              </a:ext>
            </a:extLst>
          </p:cNvPr>
          <p:cNvSpPr>
            <a:spLocks noGrp="1"/>
          </p:cNvSpPr>
          <p:nvPr>
            <p:ph type="body" sz="quarter" idx="27"/>
          </p:nvPr>
        </p:nvSpPr>
        <p:spPr>
          <a:xfrm>
            <a:off x="447675" y="1480457"/>
            <a:ext cx="10699296" cy="4750661"/>
          </a:xfrm>
        </p:spPr>
        <p:txBody>
          <a:bodyPr>
            <a:noAutofit/>
          </a:bodyPr>
          <a:lstStyle/>
          <a:p>
            <a:pPr algn="just">
              <a:spcAft>
                <a:spcPts val="600"/>
              </a:spcAft>
            </a:pPr>
            <a:r>
              <a:rPr lang="lt-LT" dirty="0"/>
              <a:t>Ieškovė vykdė du pirkimus: JAREP ir JADIS, abiem atvejais laimėtoja pagal kainos ir kokybės santykį buvo atsakovė.</a:t>
            </a:r>
          </a:p>
          <a:p>
            <a:pPr algn="just">
              <a:spcAft>
                <a:spcPts val="600"/>
              </a:spcAft>
            </a:pPr>
            <a:r>
              <a:rPr lang="lt-LT" dirty="0"/>
              <a:t>Po visų procedūrų ir nacionalinio saugumo patikrų ieškovė abiejuose pirkimuose pakvietė atsakovę sudaryti sutartis, tačiau atsakovė atsisakė (motyvas – „užtrukusios pirkimo procedūros ir jų pasekmės“).</a:t>
            </a:r>
          </a:p>
          <a:p>
            <a:pPr algn="just">
              <a:spcAft>
                <a:spcPts val="600"/>
              </a:spcAft>
            </a:pPr>
            <a:r>
              <a:rPr lang="lt-LT" dirty="0"/>
              <a:t>Ieškovė tuomet abiem atvejais sudarė sutartis su antroje vietoje likusiu tiekėju, kurio pasiūlymai buvo brangesni.</a:t>
            </a:r>
          </a:p>
          <a:p>
            <a:pPr algn="just">
              <a:spcAft>
                <a:spcPts val="600"/>
              </a:spcAft>
            </a:pPr>
            <a:r>
              <a:rPr lang="lt-LT" dirty="0"/>
              <a:t>Dėl JAREP pirkimo ieškovė teigia patyrusi 181 590,75 Eur nuostolių (kainų skirtumas tarp pirmos ir antros vietos).</a:t>
            </a:r>
          </a:p>
          <a:p>
            <a:pPr algn="just">
              <a:spcAft>
                <a:spcPts val="600"/>
              </a:spcAft>
            </a:pPr>
            <a:r>
              <a:rPr lang="lt-LT" dirty="0"/>
              <a:t>Dėl JADIS pirkimo ieškovė teigia patyrusi 97 598,46 Eur nuostolių – dalį kainų skirtumo, proporcingai sumažintą dėl geresnės antros vietos tiekėjo pasiūlymo kokybės.</a:t>
            </a:r>
          </a:p>
          <a:p>
            <a:pPr algn="just">
              <a:spcAft>
                <a:spcPts val="600"/>
              </a:spcAft>
            </a:pPr>
            <a:r>
              <a:rPr lang="lt-LT" dirty="0"/>
              <a:t>Pirmosios instancijos teismas pripažino, kad atsakovė neteisėtai ir nesąžiningai atsisakė sudaryti sutartis (civilinės atsakomybės neteisėti veiksmai ir kaltė – įrodyti), bet ieškinį atmetė, nes neįrodyta žala ir priežastinis ryšys.</a:t>
            </a:r>
          </a:p>
          <a:p>
            <a:pPr algn="just">
              <a:spcAft>
                <a:spcPts val="600"/>
              </a:spcAft>
            </a:pPr>
            <a:r>
              <a:rPr lang="lt-LT" dirty="0"/>
              <a:t>Pirmosios instancijos teismas sprendė, kad vien pasiūlymų kainų skirtumas nelaikytas žala – reikėjo įrodyti faktinę permoką, įvertinus realiai užsakytas ir atliktas paslaugas. Įvertinęs faktinį darbų vykdymą, teismas konstatavo, kad permoka neįrodyta, o atsakovė negalėjo numatyti, kaip ir kokiomis apimtimis sutartis faktiškai vykdys kitas tiekėjas.</a:t>
            </a:r>
          </a:p>
          <a:p>
            <a:pPr algn="just">
              <a:spcAft>
                <a:spcPts val="600"/>
              </a:spcAft>
            </a:pPr>
            <a:endParaRPr lang="lt-LT" dirty="0"/>
          </a:p>
        </p:txBody>
      </p:sp>
    </p:spTree>
    <p:extLst>
      <p:ext uri="{BB962C8B-B14F-4D97-AF65-F5344CB8AC3E}">
        <p14:creationId xmlns:p14="http://schemas.microsoft.com/office/powerpoint/2010/main" val="24367330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C0702-78BC-A7EC-07B5-276BA374D6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E5468F-1CD3-A74D-C07B-255E93EDBA0F}"/>
              </a:ext>
            </a:extLst>
          </p:cNvPr>
          <p:cNvSpPr>
            <a:spLocks noGrp="1"/>
          </p:cNvSpPr>
          <p:nvPr>
            <p:ph type="body" sz="quarter" idx="10"/>
          </p:nvPr>
        </p:nvSpPr>
        <p:spPr>
          <a:xfrm>
            <a:off x="447675" y="355599"/>
            <a:ext cx="9519002" cy="974719"/>
          </a:xfrm>
        </p:spPr>
        <p:txBody>
          <a:bodyPr>
            <a:normAutofit/>
          </a:bodyPr>
          <a:lstStyle/>
          <a:p>
            <a:r>
              <a:rPr lang="lt-LT" dirty="0"/>
              <a:t>Dėl pareigos atlyginti nuostolius</a:t>
            </a:r>
          </a:p>
        </p:txBody>
      </p:sp>
      <p:sp>
        <p:nvSpPr>
          <p:cNvPr id="3" name="Text Placeholder 2">
            <a:extLst>
              <a:ext uri="{FF2B5EF4-FFF2-40B4-BE49-F238E27FC236}">
                <a16:creationId xmlns:a16="http://schemas.microsoft.com/office/drawing/2014/main" id="{7C8E820F-1EC1-3A68-2C43-7CABDAABB98A}"/>
              </a:ext>
            </a:extLst>
          </p:cNvPr>
          <p:cNvSpPr>
            <a:spLocks noGrp="1"/>
          </p:cNvSpPr>
          <p:nvPr>
            <p:ph type="body" sz="quarter" idx="27"/>
          </p:nvPr>
        </p:nvSpPr>
        <p:spPr>
          <a:xfrm>
            <a:off x="460375" y="1845424"/>
            <a:ext cx="10759168" cy="3682258"/>
          </a:xfrm>
        </p:spPr>
        <p:txBody>
          <a:bodyPr/>
          <a:lstStyle/>
          <a:p>
            <a:pPr algn="just">
              <a:spcAft>
                <a:spcPts val="600"/>
              </a:spcAft>
            </a:pPr>
            <a:r>
              <a:rPr lang="lt-LT" dirty="0"/>
              <a:t>Laimėjęs pirkimą tiekėjas </a:t>
            </a:r>
            <a:r>
              <a:rPr lang="lt-LT" b="1" dirty="0">
                <a:solidFill>
                  <a:schemeClr val="tx2"/>
                </a:solidFill>
              </a:rPr>
              <a:t>turi pareigą sudaryti sutartį</a:t>
            </a:r>
            <a:r>
              <a:rPr lang="lt-LT" dirty="0"/>
              <a:t>, nes iš </a:t>
            </a:r>
            <a:r>
              <a:rPr lang="lt-LT" dirty="0" err="1"/>
              <a:t>ikisutartinių</a:t>
            </a:r>
            <a:r>
              <a:rPr lang="lt-LT" dirty="0"/>
              <a:t> santykių kyla abipusės teisės ir pareigos elgtis sąžiningai: nevesti derybų neketinant sudaryti sutarties, be pakankamos priežasties nenutraukti toli pažengusių derybų. Taip saugomi ir teisėti lūkesčiai, kad konkurso laimėtojas be pagrindo neatsisakys sudaryti sutartį (CK 1.5, 6.4, 6.158, 6.163 str.).</a:t>
            </a:r>
          </a:p>
          <a:p>
            <a:pPr algn="just">
              <a:spcAft>
                <a:spcPts val="600"/>
              </a:spcAft>
            </a:pPr>
            <a:r>
              <a:rPr lang="lt-LT" dirty="0"/>
              <a:t>Tiekėjai privalo </a:t>
            </a:r>
            <a:r>
              <a:rPr lang="lt-LT" b="1" dirty="0">
                <a:solidFill>
                  <a:schemeClr val="tx2"/>
                </a:solidFill>
              </a:rPr>
              <a:t>elgtis atsakingai, laikytis socialiai atsakingo veikimo ribų</a:t>
            </a:r>
            <a:r>
              <a:rPr lang="lt-LT" dirty="0"/>
              <a:t>, nepažeisti bendrųjų teisingumo ir sąžiningumo imperatyvų, savo veiksmais nepagrįstai nesukelti neigiamų padarinių kitiems asmenims ar visuomenei.</a:t>
            </a:r>
          </a:p>
          <a:p>
            <a:pPr algn="just">
              <a:spcAft>
                <a:spcPts val="600"/>
              </a:spcAft>
            </a:pPr>
            <a:r>
              <a:rPr lang="lt-LT" dirty="0"/>
              <a:t>Tuo atveju, kai asmuo, dalyvaudamas konkurse ir turėdamas visą bei išsamią informaciją, sutinka su konkurso sąlygomis ir įsipareigoja sudaryti sutartį, tačiau laimėjęs konkursą jo sąlygas ima traktuoti kitaip ir dėl to nesudaro su konkurso organizatoriumi sutarties, yra pagrindas pripažinti, jog toks asmuo elgėsi nesąžiningai </a:t>
            </a:r>
          </a:p>
          <a:p>
            <a:pPr algn="just">
              <a:spcAft>
                <a:spcPts val="600"/>
              </a:spcAft>
            </a:pPr>
            <a:r>
              <a:rPr lang="lt-LT" dirty="0"/>
              <a:t>Nors tiekėjai negali būti verčiami prieš savo valią sudaryti viešojo pirkimo sutarties, bet jie </a:t>
            </a:r>
            <a:r>
              <a:rPr lang="lt-LT" b="1" dirty="0">
                <a:solidFill>
                  <a:schemeClr val="tx2"/>
                </a:solidFill>
              </a:rPr>
              <a:t>turi suvokti jiems kylančią riziką dėl atsisakymo sudaryti sutartį</a:t>
            </a:r>
            <a:r>
              <a:rPr lang="lt-LT" dirty="0"/>
              <a:t>.</a:t>
            </a:r>
          </a:p>
          <a:p>
            <a:pPr algn="just">
              <a:spcAft>
                <a:spcPts val="600"/>
              </a:spcAft>
            </a:pPr>
            <a:endParaRPr lang="lt-LT" dirty="0"/>
          </a:p>
        </p:txBody>
      </p:sp>
    </p:spTree>
    <p:extLst>
      <p:ext uri="{BB962C8B-B14F-4D97-AF65-F5344CB8AC3E}">
        <p14:creationId xmlns:p14="http://schemas.microsoft.com/office/powerpoint/2010/main" val="19890032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1CCB8-051E-7A69-3A33-8884CCB5B4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4B1FDD-5DB0-1E26-66C6-2A2BB19B8027}"/>
              </a:ext>
            </a:extLst>
          </p:cNvPr>
          <p:cNvSpPr>
            <a:spLocks noGrp="1"/>
          </p:cNvSpPr>
          <p:nvPr>
            <p:ph type="body" sz="quarter" idx="10"/>
          </p:nvPr>
        </p:nvSpPr>
        <p:spPr>
          <a:xfrm>
            <a:off x="447675" y="355599"/>
            <a:ext cx="9519002" cy="863601"/>
          </a:xfrm>
        </p:spPr>
        <p:txBody>
          <a:bodyPr>
            <a:normAutofit/>
          </a:bodyPr>
          <a:lstStyle/>
          <a:p>
            <a:r>
              <a:rPr lang="lt-LT" dirty="0"/>
              <a:t>Dėl žalos ir priežastinio ryšio</a:t>
            </a:r>
          </a:p>
        </p:txBody>
      </p:sp>
      <p:sp>
        <p:nvSpPr>
          <p:cNvPr id="3" name="Text Placeholder 2">
            <a:extLst>
              <a:ext uri="{FF2B5EF4-FFF2-40B4-BE49-F238E27FC236}">
                <a16:creationId xmlns:a16="http://schemas.microsoft.com/office/drawing/2014/main" id="{0A335B51-8ACC-28E5-0326-A2EF58D397F0}"/>
              </a:ext>
            </a:extLst>
          </p:cNvPr>
          <p:cNvSpPr>
            <a:spLocks noGrp="1"/>
          </p:cNvSpPr>
          <p:nvPr>
            <p:ph type="body" sz="quarter" idx="27"/>
          </p:nvPr>
        </p:nvSpPr>
        <p:spPr>
          <a:xfrm>
            <a:off x="460375" y="1845424"/>
            <a:ext cx="10686596" cy="4466030"/>
          </a:xfrm>
        </p:spPr>
        <p:txBody>
          <a:bodyPr>
            <a:normAutofit lnSpcReduction="10000"/>
          </a:bodyPr>
          <a:lstStyle/>
          <a:p>
            <a:pPr algn="just">
              <a:spcAft>
                <a:spcPts val="600"/>
              </a:spcAft>
            </a:pPr>
            <a:r>
              <a:rPr lang="lt-LT" dirty="0"/>
              <a:t>Siekdamas įrodyti žalą, kaip civilinės atsakomybės sąlygą, ieškovas paprastai privalo įrodyti du elementus: </a:t>
            </a:r>
            <a:r>
              <a:rPr lang="lt-LT" b="1" dirty="0">
                <a:solidFill>
                  <a:schemeClr val="tx2"/>
                </a:solidFill>
              </a:rPr>
              <a:t>žalos padarymo faktą ir žalos dydį</a:t>
            </a:r>
            <a:r>
              <a:rPr lang="lt-LT" dirty="0"/>
              <a:t>. Žalos padarymo faktas sukuria prievolę atlyginti žalą.</a:t>
            </a:r>
          </a:p>
          <a:p>
            <a:pPr algn="just">
              <a:spcAft>
                <a:spcPts val="600"/>
              </a:spcAft>
            </a:pPr>
            <a:r>
              <a:rPr lang="lt-LT" dirty="0"/>
              <a:t>Žalos faktas </a:t>
            </a:r>
            <a:r>
              <a:rPr lang="lt-LT" b="1" dirty="0">
                <a:solidFill>
                  <a:schemeClr val="tx2"/>
                </a:solidFill>
              </a:rPr>
              <a:t>nepreziumuojamas</a:t>
            </a:r>
            <a:r>
              <a:rPr lang="lt-LT" dirty="0"/>
              <a:t> ir turi būti įrodinėjamas įprastine tvarka.</a:t>
            </a:r>
          </a:p>
          <a:p>
            <a:pPr algn="just">
              <a:spcAft>
                <a:spcPts val="600"/>
              </a:spcAft>
            </a:pPr>
            <a:r>
              <a:rPr lang="lt-LT" b="1" dirty="0">
                <a:solidFill>
                  <a:schemeClr val="tx2"/>
                </a:solidFill>
              </a:rPr>
              <a:t>Žalos dydis taip pat nėra preziumuojamas</a:t>
            </a:r>
            <a:r>
              <a:rPr lang="lt-LT" dirty="0"/>
              <a:t>, todėl kiekvienu konkrečiu atveju žalos dydį turi įrodyti ieškovas, o teismas privalo patikrinti, ar ieškovas tinkamai apskaičiavo žalos dydį .</a:t>
            </a:r>
          </a:p>
          <a:p>
            <a:pPr algn="just">
              <a:spcAft>
                <a:spcPts val="600"/>
              </a:spcAft>
            </a:pPr>
            <a:r>
              <a:rPr lang="lt-LT" dirty="0"/>
              <a:t>Atsakovei pateikus pasiūlymus, </a:t>
            </a:r>
            <a:r>
              <a:rPr lang="lt-LT" b="1" dirty="0">
                <a:solidFill>
                  <a:schemeClr val="tx2"/>
                </a:solidFill>
              </a:rPr>
              <a:t>ieškovė įgijo pagrįstą lūkestį sudaryti sutartis pagal pasiūlymuose nurodytus įkainius</a:t>
            </a:r>
            <a:r>
              <a:rPr lang="lt-LT" dirty="0"/>
              <a:t>, o atsakovei atsisakius sudaryti sutartis, ieškovė turėjo sutartis sudaryti su didesnius paslaugų įkainius pasiūliusia tiekėja, todėl konstatuotina, kad ieškovei kilo žala.</a:t>
            </a:r>
          </a:p>
          <a:p>
            <a:pPr algn="just">
              <a:spcAft>
                <a:spcPts val="600"/>
              </a:spcAft>
            </a:pPr>
            <a:r>
              <a:rPr lang="lt-LT" dirty="0"/>
              <a:t>Kadangi atsakovė </a:t>
            </a:r>
            <a:r>
              <a:rPr lang="lt-LT" b="1" dirty="0">
                <a:solidFill>
                  <a:schemeClr val="tx2"/>
                </a:solidFill>
              </a:rPr>
              <a:t>nesielgė sąžiningai ikisutartiniuose santykiuose, jai kyla pareiga atlyginti </a:t>
            </a:r>
            <a:r>
              <a:rPr lang="lt-LT" dirty="0"/>
              <a:t>ieškovei dėl to kilusius nuostolius. </a:t>
            </a:r>
          </a:p>
          <a:p>
            <a:pPr algn="just">
              <a:spcAft>
                <a:spcPts val="600"/>
              </a:spcAft>
            </a:pPr>
            <a:r>
              <a:rPr lang="lt-LT" dirty="0"/>
              <a:t>Teismų praktikoje yra taikomas nuostolių apskaičiavimo metodas, pagal kurį nuostolių dydis nustatomas, </a:t>
            </a:r>
            <a:r>
              <a:rPr lang="lt-LT" b="1" dirty="0">
                <a:solidFill>
                  <a:schemeClr val="tx2"/>
                </a:solidFill>
              </a:rPr>
              <a:t>atsižvelgiant į atsisakiusio sudaryti sutartį tiekėjo pasiūlytos kainos ir vėliau su kitu ūkio subjektu sudarytoje sutartyje nurodytos kainos skirtumą</a:t>
            </a:r>
            <a:r>
              <a:rPr lang="lt-LT" dirty="0"/>
              <a:t>. </a:t>
            </a:r>
          </a:p>
          <a:p>
            <a:pPr algn="just">
              <a:spcAft>
                <a:spcPts val="600"/>
              </a:spcAft>
            </a:pPr>
            <a:r>
              <a:rPr lang="lt-LT" dirty="0"/>
              <a:t>Toks teisės aiškinimas yra pagrįstas pagal analogiją taikytina </a:t>
            </a:r>
            <a:r>
              <a:rPr lang="lt-LT" b="1" dirty="0">
                <a:solidFill>
                  <a:schemeClr val="tx2"/>
                </a:solidFill>
              </a:rPr>
              <a:t>pakeičiančiosios sutarties nustatymo taisykle </a:t>
            </a:r>
            <a:r>
              <a:rPr lang="lt-LT" dirty="0"/>
              <a:t>(CK 6.258 straipsnio 5 dalis), kuri reikšminga sprendžiant dėl priteistino žalos atlyginimo dydžio.</a:t>
            </a:r>
          </a:p>
        </p:txBody>
      </p:sp>
    </p:spTree>
    <p:extLst>
      <p:ext uri="{BB962C8B-B14F-4D97-AF65-F5344CB8AC3E}">
        <p14:creationId xmlns:p14="http://schemas.microsoft.com/office/powerpoint/2010/main" val="2382412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0AFFD-BF58-2B4A-46D7-C398BD91F70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341003-DB21-F598-A21D-ADAC5982A98B}"/>
              </a:ext>
            </a:extLst>
          </p:cNvPr>
          <p:cNvSpPr>
            <a:spLocks noGrp="1"/>
          </p:cNvSpPr>
          <p:nvPr>
            <p:ph type="body" sz="quarter" idx="10"/>
          </p:nvPr>
        </p:nvSpPr>
        <p:spPr>
          <a:xfrm>
            <a:off x="447675" y="355599"/>
            <a:ext cx="9519002" cy="878115"/>
          </a:xfrm>
        </p:spPr>
        <p:txBody>
          <a:bodyPr>
            <a:normAutofit/>
          </a:bodyPr>
          <a:lstStyle/>
          <a:p>
            <a:r>
              <a:rPr lang="lt-LT" dirty="0"/>
              <a:t>Dėl žalos ir priežastinio ryšio</a:t>
            </a:r>
          </a:p>
        </p:txBody>
      </p:sp>
      <p:sp>
        <p:nvSpPr>
          <p:cNvPr id="3" name="Text Placeholder 2">
            <a:extLst>
              <a:ext uri="{FF2B5EF4-FFF2-40B4-BE49-F238E27FC236}">
                <a16:creationId xmlns:a16="http://schemas.microsoft.com/office/drawing/2014/main" id="{488EF82E-1636-2E6D-6D09-8A5A8A6C3DCC}"/>
              </a:ext>
            </a:extLst>
          </p:cNvPr>
          <p:cNvSpPr>
            <a:spLocks noGrp="1"/>
          </p:cNvSpPr>
          <p:nvPr>
            <p:ph type="body" sz="quarter" idx="27"/>
          </p:nvPr>
        </p:nvSpPr>
        <p:spPr>
          <a:xfrm>
            <a:off x="460375" y="1845424"/>
            <a:ext cx="10686596" cy="4074143"/>
          </a:xfrm>
        </p:spPr>
        <p:txBody>
          <a:bodyPr/>
          <a:lstStyle/>
          <a:p>
            <a:pPr algn="just">
              <a:spcAft>
                <a:spcPts val="600"/>
              </a:spcAft>
            </a:pPr>
            <a:r>
              <a:rPr lang="lt-LT" b="1" dirty="0">
                <a:solidFill>
                  <a:schemeClr val="tx2"/>
                </a:solidFill>
              </a:rPr>
              <a:t>Kuo daugiau nustatoma nesudarytos ir sudarytos viešojo pirkimo sutarčių skirtumų</a:t>
            </a:r>
            <a:r>
              <a:rPr lang="lt-LT" dirty="0"/>
              <a:t>, kurie, be kita ko, lemia naujo sandorio kainos padidėjimą (ar sudaro tam realias prielaidas), tuo pakeičiančiosios sutarties taisyklės reikšmė menksta ir kainų skirtumas gali būti nepakankamas kriterijus spręsti dėl priteistino žalos atlyginimo dydžio.</a:t>
            </a:r>
          </a:p>
          <a:p>
            <a:pPr algn="just">
              <a:spcAft>
                <a:spcPts val="600"/>
              </a:spcAft>
            </a:pPr>
            <a:r>
              <a:rPr lang="lt-LT" dirty="0"/>
              <a:t>Priešingai, tuo atveju, </a:t>
            </a:r>
            <a:r>
              <a:rPr lang="lt-LT" b="1" dirty="0">
                <a:solidFill>
                  <a:schemeClr val="tx2"/>
                </a:solidFill>
              </a:rPr>
              <a:t>kai, pirkimo laimėtojui atsisakius sudaryti sutartį, sutartis sudaroma su kitu ginčo pirkimo dalyviu, viešojo pirkimo sandorių (pasiūlymų) palyginamumas iš principo yra aukščiausio lygmens</a:t>
            </a:r>
            <a:r>
              <a:rPr lang="lt-LT" dirty="0"/>
              <a:t>.</a:t>
            </a:r>
          </a:p>
          <a:p>
            <a:pPr algn="just">
              <a:spcAft>
                <a:spcPts val="600"/>
              </a:spcAft>
            </a:pPr>
            <a:r>
              <a:rPr lang="lt-LT" dirty="0"/>
              <a:t>Kai perkančioji organizacija sudaro pakeičiančią sutartį su kitu </a:t>
            </a:r>
            <a:r>
              <a:rPr lang="lt-LT" b="1" dirty="0">
                <a:solidFill>
                  <a:schemeClr val="tx2"/>
                </a:solidFill>
              </a:rPr>
              <a:t>tame pačiame pirkime </a:t>
            </a:r>
            <a:r>
              <a:rPr lang="lt-LT" dirty="0"/>
              <a:t>dalyvavusiu tiekėju, atsisakiusio sutartį sudaryti ir ją sudariusio tiekėjų </a:t>
            </a:r>
            <a:r>
              <a:rPr lang="lt-LT" b="1" dirty="0">
                <a:solidFill>
                  <a:schemeClr val="tx2"/>
                </a:solidFill>
              </a:rPr>
              <a:t>pasiūlymų kainų skirtumas gali būti vertinamas kaip objektyvus kriterijus</a:t>
            </a:r>
            <a:r>
              <a:rPr lang="lt-LT" dirty="0"/>
              <a:t> (bazinis dydis), kuriuo remiantis nustatomi perkančiosios organizacijos patirti nuostoliai.</a:t>
            </a:r>
          </a:p>
          <a:p>
            <a:pPr algn="just">
              <a:spcAft>
                <a:spcPts val="600"/>
              </a:spcAft>
            </a:pPr>
            <a:r>
              <a:rPr lang="lt-LT" dirty="0"/>
              <a:t>Teisėjų kolegija konstatavo, kad ieškovė pagrįstai skaičiavo nuostolius lygindama atsakovės ir antroje vietoje likusio tiekėjo pasiūlymų kainas. </a:t>
            </a:r>
            <a:r>
              <a:rPr lang="lt-LT" b="1" dirty="0">
                <a:solidFill>
                  <a:schemeClr val="tx2"/>
                </a:solidFill>
              </a:rPr>
              <a:t>Nors atsakovė ir pirmos instancijos teismas teigė, kad būtina analizuoti faktinį sutarčių vykdymą (kokios paslaugos suteiktos, ar jos tapačios, kiek realiai sumokėta ir pan.), kolegija tam nepritarė</a:t>
            </a:r>
            <a:r>
              <a:rPr lang="lt-LT" dirty="0"/>
              <a:t>.</a:t>
            </a:r>
          </a:p>
        </p:txBody>
      </p:sp>
    </p:spTree>
    <p:extLst>
      <p:ext uri="{BB962C8B-B14F-4D97-AF65-F5344CB8AC3E}">
        <p14:creationId xmlns:p14="http://schemas.microsoft.com/office/powerpoint/2010/main" val="20351800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03336-CFF9-EAD3-9456-61045823A51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1B2777-9853-ED61-F1F1-C2AA7420B297}"/>
              </a:ext>
            </a:extLst>
          </p:cNvPr>
          <p:cNvSpPr>
            <a:spLocks noGrp="1"/>
          </p:cNvSpPr>
          <p:nvPr>
            <p:ph type="body" sz="quarter" idx="10"/>
          </p:nvPr>
        </p:nvSpPr>
        <p:spPr>
          <a:xfrm>
            <a:off x="447675" y="355600"/>
            <a:ext cx="9519002" cy="834572"/>
          </a:xfrm>
        </p:spPr>
        <p:txBody>
          <a:bodyPr>
            <a:normAutofit/>
          </a:bodyPr>
          <a:lstStyle/>
          <a:p>
            <a:r>
              <a:rPr lang="lt-LT" dirty="0"/>
              <a:t>Dėl žalos ir priežastinio ryšio</a:t>
            </a:r>
          </a:p>
        </p:txBody>
      </p:sp>
      <p:sp>
        <p:nvSpPr>
          <p:cNvPr id="3" name="Text Placeholder 2">
            <a:extLst>
              <a:ext uri="{FF2B5EF4-FFF2-40B4-BE49-F238E27FC236}">
                <a16:creationId xmlns:a16="http://schemas.microsoft.com/office/drawing/2014/main" id="{9BE443DB-85C9-712A-3285-A769D8CC0328}"/>
              </a:ext>
            </a:extLst>
          </p:cNvPr>
          <p:cNvSpPr>
            <a:spLocks noGrp="1"/>
          </p:cNvSpPr>
          <p:nvPr>
            <p:ph type="body" sz="quarter" idx="27"/>
          </p:nvPr>
        </p:nvSpPr>
        <p:spPr>
          <a:xfrm>
            <a:off x="460375" y="1845424"/>
            <a:ext cx="10744654" cy="3479058"/>
          </a:xfrm>
        </p:spPr>
        <p:txBody>
          <a:bodyPr/>
          <a:lstStyle/>
          <a:p>
            <a:pPr algn="just">
              <a:spcAft>
                <a:spcPts val="600"/>
              </a:spcAft>
            </a:pPr>
            <a:r>
              <a:rPr lang="lt-LT" dirty="0"/>
              <a:t>Teismų praktikoje </a:t>
            </a:r>
            <a:r>
              <a:rPr lang="lt-LT" b="1" dirty="0">
                <a:solidFill>
                  <a:schemeClr val="tx2"/>
                </a:solidFill>
              </a:rPr>
              <a:t>pasiūlymų kainų skirtumo metodas pripažįstamas tinkamu ir plačiai taikomu</a:t>
            </a:r>
            <a:r>
              <a:rPr lang="lt-LT" dirty="0"/>
              <a:t>, o šioje byloje nėra išskirtinių aplinkybių, dėl kurių jo nebūtų galima taikyti, todėl juo remiantis apskaičiuotas žalos dydis laikytinas pagrįstu.</a:t>
            </a:r>
          </a:p>
          <a:p>
            <a:pPr algn="just">
              <a:spcAft>
                <a:spcPts val="600"/>
              </a:spcAft>
            </a:pPr>
            <a:r>
              <a:rPr lang="lt-LT" dirty="0"/>
              <a:t>Ieškovės nuostoliai pagrįstai skaičiuojami pagal atsakovės ir antroje vietoje likusios tiekėjos pasiūlymų kainų skirtumą, </a:t>
            </a:r>
            <a:r>
              <a:rPr lang="lt-LT" b="1" dirty="0">
                <a:solidFill>
                  <a:schemeClr val="tx2"/>
                </a:solidFill>
              </a:rPr>
              <a:t>nes abu pasiūlymai pateikti tame pačiame pirkime</a:t>
            </a:r>
            <a:r>
              <a:rPr lang="lt-LT" dirty="0"/>
              <a:t>, pagal tuos pačius vertinimo kriterijus (kaina 80, specialistų patirtis 20) ir vienodą vertinimo tvarką, todėl jų palyginamumas yra maksimalus.</a:t>
            </a:r>
          </a:p>
          <a:p>
            <a:pPr algn="just">
              <a:spcAft>
                <a:spcPts val="600"/>
              </a:spcAft>
            </a:pPr>
            <a:r>
              <a:rPr lang="lt-LT" dirty="0"/>
              <a:t>Teismas nurodė, kad egzistuoja ir priežastinis ryšys.</a:t>
            </a:r>
          </a:p>
          <a:p>
            <a:pPr algn="just">
              <a:spcAft>
                <a:spcPts val="600"/>
              </a:spcAft>
            </a:pPr>
            <a:r>
              <a:rPr lang="lt-LT" dirty="0"/>
              <a:t>Atsakovė, dalyvaudama JAREP ir JADIS pirkimuose, įsipareigojo laimėjimo atveju sudaryti sutartis, bet neteisėtai ir nesąžiningai to nepadarė.</a:t>
            </a:r>
          </a:p>
          <a:p>
            <a:pPr algn="just">
              <a:spcAft>
                <a:spcPts val="600"/>
              </a:spcAft>
            </a:pPr>
            <a:r>
              <a:rPr lang="lt-LT" dirty="0"/>
              <a:t>Kaip profesionali pirkimų dalyvė, </a:t>
            </a:r>
            <a:r>
              <a:rPr lang="lt-LT" b="1" dirty="0">
                <a:solidFill>
                  <a:schemeClr val="tx2"/>
                </a:solidFill>
              </a:rPr>
              <a:t>atsakovė turėjo numatyti, kad atsisakymas sudaryti sutartis sukels ieškovei žalą</a:t>
            </a:r>
            <a:r>
              <a:rPr lang="lt-LT" dirty="0"/>
              <a:t>, nes pagal VPĮ sutartis tuomet sudaroma su antroje vietoje likusiu tiekėju už didesnę kainą.</a:t>
            </a:r>
          </a:p>
        </p:txBody>
      </p:sp>
    </p:spTree>
    <p:extLst>
      <p:ext uri="{BB962C8B-B14F-4D97-AF65-F5344CB8AC3E}">
        <p14:creationId xmlns:p14="http://schemas.microsoft.com/office/powerpoint/2010/main" val="24457697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44783-19BB-6602-4533-462AA01002E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7224D0-BAFD-CA75-3F92-0BECCD833958}"/>
              </a:ext>
            </a:extLst>
          </p:cNvPr>
          <p:cNvSpPr>
            <a:spLocks noGrp="1"/>
          </p:cNvSpPr>
          <p:nvPr>
            <p:ph type="body" sz="quarter" idx="10"/>
          </p:nvPr>
        </p:nvSpPr>
        <p:spPr>
          <a:xfrm>
            <a:off x="447675" y="355600"/>
            <a:ext cx="9519002" cy="805544"/>
          </a:xfrm>
        </p:spPr>
        <p:txBody>
          <a:bodyPr>
            <a:normAutofit/>
          </a:bodyPr>
          <a:lstStyle/>
          <a:p>
            <a:r>
              <a:rPr lang="lt-LT" dirty="0"/>
              <a:t>Apibendrinimas</a:t>
            </a:r>
          </a:p>
        </p:txBody>
      </p:sp>
      <p:sp>
        <p:nvSpPr>
          <p:cNvPr id="3" name="Text Placeholder 2">
            <a:extLst>
              <a:ext uri="{FF2B5EF4-FFF2-40B4-BE49-F238E27FC236}">
                <a16:creationId xmlns:a16="http://schemas.microsoft.com/office/drawing/2014/main" id="{64A5E756-74F8-6610-2B93-8A416C72E600}"/>
              </a:ext>
            </a:extLst>
          </p:cNvPr>
          <p:cNvSpPr>
            <a:spLocks noGrp="1"/>
          </p:cNvSpPr>
          <p:nvPr>
            <p:ph type="body" sz="quarter" idx="27"/>
          </p:nvPr>
        </p:nvSpPr>
        <p:spPr>
          <a:xfrm>
            <a:off x="460375" y="1845424"/>
            <a:ext cx="10701111" cy="3405306"/>
          </a:xfrm>
        </p:spPr>
        <p:txBody>
          <a:bodyPr/>
          <a:lstStyle/>
          <a:p>
            <a:pPr algn="just">
              <a:spcAft>
                <a:spcPts val="600"/>
              </a:spcAft>
            </a:pPr>
            <a:r>
              <a:rPr lang="lt-LT" dirty="0"/>
              <a:t>Viešojo pirkimo laimėtojas, pateikęs pasiūlymą ir sutikęs su konkurso sąlygomis, turi pareigą sąžiningai siekti sutarties sudarymo ir be pakankamos priežasties nenutraukti derybų – priešingu atveju jis prisiima riziką atlyginti dėl atsisakymo sudaryti sutartį kylančius nuostolius.</a:t>
            </a:r>
          </a:p>
          <a:p>
            <a:pPr algn="just">
              <a:spcAft>
                <a:spcPts val="600"/>
              </a:spcAft>
            </a:pPr>
            <a:r>
              <a:rPr lang="lt-LT" dirty="0"/>
              <a:t>Žalos atlyginimui reikia įrodyti du elementus: žalos faktą ir žalos dydį; nei vienas iš jų nepreziumuojamas, todėl kiekvienu atveju turi būti pagrįstas įrodymais ir teismo patikrintas.</a:t>
            </a:r>
          </a:p>
          <a:p>
            <a:pPr algn="just">
              <a:spcAft>
                <a:spcPts val="600"/>
              </a:spcAft>
            </a:pPr>
            <a:r>
              <a:rPr lang="lt-LT" dirty="0"/>
              <a:t>Žalos dydis viešųjų pirkimų bylose paprastai skaičiuojamas pagal pasiūlymų kainų skirtumą – lyginant atsisakiusio sudaryti sutartį pasiūlymą ir su kitu tiekėju faktiškai sudarytos sutarties kainą, jeigu abu pasiūlymai pateikti tame pačiame pirkime ir vertinti pagal tas pačias sąlygas.</a:t>
            </a:r>
          </a:p>
          <a:p>
            <a:pPr algn="just">
              <a:spcAft>
                <a:spcPts val="600"/>
              </a:spcAft>
            </a:pPr>
            <a:r>
              <a:rPr lang="lt-LT" dirty="0"/>
              <a:t>Kuo labiau naujai sudaryta sutartis skiriasi nuo tos, kuri turėjo būti sudaryta pagal ginčo pirkimą (ypač jeigu dėl to didėja kaina), tuo mažiau galima remtis vien kainų skirtumu kaip pakankamu kriterijumi nustatyti priteistinos žalos dydį.</a:t>
            </a:r>
          </a:p>
        </p:txBody>
      </p:sp>
    </p:spTree>
    <p:extLst>
      <p:ext uri="{BB962C8B-B14F-4D97-AF65-F5344CB8AC3E}">
        <p14:creationId xmlns:p14="http://schemas.microsoft.com/office/powerpoint/2010/main" val="1285006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DBD7A-7530-4DBC-5664-161315AF646A}"/>
            </a:ext>
          </a:extLst>
        </p:cNvPr>
        <p:cNvGrpSpPr/>
        <p:nvPr/>
      </p:nvGrpSpPr>
      <p:grpSpPr>
        <a:xfrm>
          <a:off x="0" y="0"/>
          <a:ext cx="0" cy="0"/>
          <a:chOff x="0" y="0"/>
          <a:chExt cx="0" cy="0"/>
        </a:xfrm>
      </p:grpSpPr>
      <p:pic>
        <p:nvPicPr>
          <p:cNvPr id="5" name="Picture Placeholder 4" descr="High angle view of an exterior of a building with clear skies">
            <a:extLst>
              <a:ext uri="{FF2B5EF4-FFF2-40B4-BE49-F238E27FC236}">
                <a16:creationId xmlns:a16="http://schemas.microsoft.com/office/drawing/2014/main" id="{5E98F5C3-924A-DC26-047B-D8A9066CFF8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295" r="26295"/>
          <a:stretch>
            <a:fillRect/>
          </a:stretch>
        </p:blipFill>
        <p:spPr/>
      </p:pic>
      <p:sp>
        <p:nvSpPr>
          <p:cNvPr id="3" name="Text Placeholder 2">
            <a:extLst>
              <a:ext uri="{FF2B5EF4-FFF2-40B4-BE49-F238E27FC236}">
                <a16:creationId xmlns:a16="http://schemas.microsoft.com/office/drawing/2014/main" id="{5E590A0B-215E-914E-3E65-FAB0E06D8682}"/>
              </a:ext>
            </a:extLst>
          </p:cNvPr>
          <p:cNvSpPr>
            <a:spLocks noGrp="1"/>
          </p:cNvSpPr>
          <p:nvPr>
            <p:ph type="body" sz="quarter" idx="10"/>
          </p:nvPr>
        </p:nvSpPr>
        <p:spPr>
          <a:xfrm>
            <a:off x="457200" y="2212622"/>
            <a:ext cx="5810596" cy="2664178"/>
          </a:xfrm>
        </p:spPr>
        <p:txBody>
          <a:bodyPr>
            <a:normAutofit/>
          </a:bodyPr>
          <a:lstStyle/>
          <a:p>
            <a:pPr algn="ctr"/>
            <a:r>
              <a:rPr lang="lt-LT" sz="3200" b="1" dirty="0"/>
              <a:t>Lietuvos apeliacinio teismo 2025 m. </a:t>
            </a:r>
            <a:r>
              <a:rPr lang="en-US" sz="3200" b="1" dirty="0" err="1"/>
              <a:t>spalio</a:t>
            </a:r>
            <a:r>
              <a:rPr lang="en-US" sz="3200" b="1" dirty="0"/>
              <a:t> </a:t>
            </a:r>
            <a:r>
              <a:rPr lang="lt-LT" sz="3200" b="1" dirty="0"/>
              <a:t>23 d. nutartis c. b. Nr. e2A-391-516/2025</a:t>
            </a:r>
          </a:p>
        </p:txBody>
      </p:sp>
    </p:spTree>
    <p:extLst>
      <p:ext uri="{BB962C8B-B14F-4D97-AF65-F5344CB8AC3E}">
        <p14:creationId xmlns:p14="http://schemas.microsoft.com/office/powerpoint/2010/main" val="1196130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3950E-490E-08C7-AC2E-9894D9E29A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8FF7F5-8375-80D6-7059-2C2CABE874F4}"/>
              </a:ext>
            </a:extLst>
          </p:cNvPr>
          <p:cNvSpPr>
            <a:spLocks noGrp="1"/>
          </p:cNvSpPr>
          <p:nvPr>
            <p:ph type="body" sz="quarter" idx="10"/>
          </p:nvPr>
        </p:nvSpPr>
        <p:spPr>
          <a:xfrm>
            <a:off x="447675" y="355600"/>
            <a:ext cx="9519002" cy="791030"/>
          </a:xfrm>
        </p:spPr>
        <p:txBody>
          <a:bodyPr>
            <a:normAutofit/>
          </a:bodyPr>
          <a:lstStyle/>
          <a:p>
            <a:r>
              <a:rPr lang="lt-LT" dirty="0"/>
              <a:t>Faktinės aplinkybės</a:t>
            </a:r>
          </a:p>
        </p:txBody>
      </p:sp>
      <p:sp>
        <p:nvSpPr>
          <p:cNvPr id="3" name="Text Placeholder 2">
            <a:extLst>
              <a:ext uri="{FF2B5EF4-FFF2-40B4-BE49-F238E27FC236}">
                <a16:creationId xmlns:a16="http://schemas.microsoft.com/office/drawing/2014/main" id="{C14EE5C8-9D5C-6615-6CF4-162E403E486A}"/>
              </a:ext>
            </a:extLst>
          </p:cNvPr>
          <p:cNvSpPr>
            <a:spLocks noGrp="1"/>
          </p:cNvSpPr>
          <p:nvPr>
            <p:ph type="body" sz="quarter" idx="27"/>
          </p:nvPr>
        </p:nvSpPr>
        <p:spPr>
          <a:xfrm>
            <a:off x="460375" y="1226562"/>
            <a:ext cx="10672082" cy="5391054"/>
          </a:xfrm>
        </p:spPr>
        <p:txBody>
          <a:bodyPr>
            <a:noAutofit/>
          </a:bodyPr>
          <a:lstStyle/>
          <a:p>
            <a:pPr algn="just">
              <a:spcAft>
                <a:spcPts val="600"/>
              </a:spcAft>
            </a:pPr>
            <a:r>
              <a:rPr lang="lt-LT" dirty="0"/>
              <a:t>Perkančioji organizacija (atsakovė) ir paslaugų teikėja (ieškovė) sudarė viešojo pirkimo sutartį dėl pakuočių atliekų surinkimo ir vežimo Druskininkų savivaldybėje. </a:t>
            </a:r>
          </a:p>
          <a:p>
            <a:pPr algn="just">
              <a:spcAft>
                <a:spcPts val="600"/>
              </a:spcAft>
            </a:pPr>
            <a:r>
              <a:rPr lang="lt-LT" dirty="0"/>
              <a:t>Pagal sutartį ieškovė įsipareigojo atlikti visus pakuočių atliekų surinkimo, išvežimo, konteinerių aptarnavimo ir duomenų teikimo darbus pagal techninę specifikaciją.</a:t>
            </a:r>
          </a:p>
          <a:p>
            <a:pPr algn="just">
              <a:spcAft>
                <a:spcPts val="600"/>
              </a:spcAft>
            </a:pPr>
            <a:r>
              <a:rPr lang="lt-LT" dirty="0"/>
              <a:t>Trišale pakuočių atliekų tvarkymo organizacijų finansavimo sutartimi (PATOF) (pirkimo sutarties dalis), sudarytoje tarp atliekų tvarkymo sistemos administratoriaus (atsakovo), paslaugų teikėjo (ieškovo) ir pakuočių tvarkymo organizacijų (trečiųjų asmenų), tretieji asmenys įsipareigojo apmokėti už suteiktas paslaugas proporcingai savo finansuojamai rinkai.</a:t>
            </a:r>
          </a:p>
          <a:p>
            <a:pPr algn="just">
              <a:spcAft>
                <a:spcPts val="600"/>
              </a:spcAft>
            </a:pPr>
            <a:r>
              <a:rPr lang="lt-LT" dirty="0"/>
              <a:t>Pagal pirkimo sutartį ir PATOF sutartį ieškovė kas mėnesį privalėjo pateikti atsakovei mėnesinę ataskaitą su faktiškai suteiktų paslaugų apimtimis. Atsakovei patvirtinus ataskaitą, ieškovė ją kartu su sąskaita teikdavo organizacijoms, kurios ir apmokėdavo.</a:t>
            </a:r>
          </a:p>
          <a:p>
            <a:pPr algn="just">
              <a:spcAft>
                <a:spcPts val="600"/>
              </a:spcAft>
            </a:pPr>
            <a:r>
              <a:rPr lang="lt-LT" dirty="0"/>
              <a:t>Ginčas kilo dėl papildomų paslaugų apmokėjimo.</a:t>
            </a:r>
          </a:p>
          <a:p>
            <a:pPr algn="just">
              <a:spcAft>
                <a:spcPts val="600"/>
              </a:spcAft>
            </a:pPr>
            <a:r>
              <a:rPr lang="lt-LT" dirty="0"/>
              <a:t>Ieškovė teigia, kad atsakovė, kaip atliekų sistemos administratorė, raštu nurodė pakeisti surinkimo dažnumą ir pradėti rinkti popieriaus ir plastiko pakuočių atliekas iš juridinių asmenų konteinerių. Tokie darbai, ieškovės nuomone, yra papildomos paslaugos, kurių apmokėjimas tenka atsakovei.</a:t>
            </a:r>
          </a:p>
          <a:p>
            <a:pPr algn="just">
              <a:spcAft>
                <a:spcPts val="600"/>
              </a:spcAft>
            </a:pPr>
            <a:r>
              <a:rPr lang="lt-LT" dirty="0"/>
              <a:t>Atsakovė prieštarauja, nurodydama, kad sutartys nenumatė dvigubo apmokėjimo situacijoje, kai atliekos iš gyventojų ir juridinių asmenų konteinerių surenkamos vienu apvažiavimu tuo pačiu automobiliu. Todėl šios paslaugos, atsakovės vertinimu, nėra savarankiškos papildomos paslaugos.</a:t>
            </a:r>
          </a:p>
        </p:txBody>
      </p:sp>
    </p:spTree>
    <p:extLst>
      <p:ext uri="{BB962C8B-B14F-4D97-AF65-F5344CB8AC3E}">
        <p14:creationId xmlns:p14="http://schemas.microsoft.com/office/powerpoint/2010/main" val="2626704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49F75-E224-8430-26B4-21CB8D28897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04EFA67-DB4B-1730-A0F5-E8CBEF1A7395}"/>
              </a:ext>
            </a:extLst>
          </p:cNvPr>
          <p:cNvSpPr>
            <a:spLocks noGrp="1"/>
          </p:cNvSpPr>
          <p:nvPr>
            <p:ph type="body" sz="quarter" idx="10"/>
          </p:nvPr>
        </p:nvSpPr>
        <p:spPr>
          <a:xfrm>
            <a:off x="447674" y="355600"/>
            <a:ext cx="10878051" cy="1184442"/>
          </a:xfrm>
        </p:spPr>
        <p:txBody>
          <a:bodyPr>
            <a:normAutofit/>
          </a:bodyPr>
          <a:lstStyle/>
          <a:p>
            <a:pPr>
              <a:lnSpc>
                <a:spcPct val="100000"/>
              </a:lnSpc>
              <a:spcBef>
                <a:spcPts val="0"/>
              </a:spcBef>
            </a:pPr>
            <a:r>
              <a:rPr lang="lt-LT" sz="2800" dirty="0"/>
              <a:t>Dėl perkančiosios organizacijos pareigos užtikrinti konkurenciją ir nediskriminuoti tiekėjų</a:t>
            </a:r>
            <a:endParaRPr lang="lt-LT" sz="2800" b="1" dirty="0"/>
          </a:p>
        </p:txBody>
      </p:sp>
      <p:sp>
        <p:nvSpPr>
          <p:cNvPr id="3" name="Text Placeholder 2">
            <a:extLst>
              <a:ext uri="{FF2B5EF4-FFF2-40B4-BE49-F238E27FC236}">
                <a16:creationId xmlns:a16="http://schemas.microsoft.com/office/drawing/2014/main" id="{DF48EB63-E719-A504-E79C-87AFB8AE9A85}"/>
              </a:ext>
            </a:extLst>
          </p:cNvPr>
          <p:cNvSpPr>
            <a:spLocks noGrp="1"/>
          </p:cNvSpPr>
          <p:nvPr>
            <p:ph type="body" sz="quarter" idx="27"/>
          </p:nvPr>
        </p:nvSpPr>
        <p:spPr>
          <a:xfrm>
            <a:off x="238373" y="1425742"/>
            <a:ext cx="11296652" cy="4620126"/>
          </a:xfrm>
        </p:spPr>
        <p:txBody>
          <a:bodyPr>
            <a:normAutofit fontScale="92500" lnSpcReduction="20000"/>
          </a:bodyPr>
          <a:lstStyle/>
          <a:p>
            <a:pPr algn="just">
              <a:spcAft>
                <a:spcPts val="600"/>
              </a:spcAft>
            </a:pPr>
            <a:r>
              <a:rPr lang="lt-LT" sz="1800" dirty="0"/>
              <a:t>Ginčijamos sąlygos gali būti laikomos neteisėtomis </a:t>
            </a:r>
            <a:r>
              <a:rPr lang="lt-LT" sz="1800" b="1" dirty="0">
                <a:solidFill>
                  <a:schemeClr val="tx2"/>
                </a:solidFill>
              </a:rPr>
              <a:t>tiek dėl tiesioginio prieštaravimo įstatymams </a:t>
            </a:r>
            <a:r>
              <a:rPr lang="lt-LT" sz="1800" dirty="0"/>
              <a:t>(pvz., konkrečios prekės reikalavimas be lygiavertiškumo žymos ar </a:t>
            </a:r>
            <a:r>
              <a:rPr lang="lt-LT" sz="1800" dirty="0" err="1"/>
              <a:t>neproporcingumas</a:t>
            </a:r>
            <a:r>
              <a:rPr lang="lt-LT" sz="1800" dirty="0"/>
              <a:t>), </a:t>
            </a:r>
            <a:r>
              <a:rPr lang="lt-LT" sz="1800" b="1" dirty="0">
                <a:solidFill>
                  <a:schemeClr val="tx2"/>
                </a:solidFill>
              </a:rPr>
              <a:t>tiek dėl netiesioginio ribojimo konkurencijai</a:t>
            </a:r>
            <a:r>
              <a:rPr lang="lt-LT" sz="1800" dirty="0"/>
              <a:t>. Tiekėjas </a:t>
            </a:r>
            <a:r>
              <a:rPr lang="lt-LT" sz="1800" b="1" dirty="0">
                <a:solidFill>
                  <a:schemeClr val="tx2"/>
                </a:solidFill>
              </a:rPr>
              <a:t>gali remtis vienu ar abiem pagrindais </a:t>
            </a:r>
            <a:r>
              <a:rPr lang="lt-LT" sz="1800" dirty="0"/>
              <a:t>(tiesioginiu ir netiesioginiu pažeidimu) siekdamas sąlygų pripažinimo neteisėtomis.</a:t>
            </a:r>
          </a:p>
          <a:p>
            <a:pPr algn="just">
              <a:spcAft>
                <a:spcPts val="600"/>
              </a:spcAft>
            </a:pPr>
            <a:r>
              <a:rPr lang="lt-LT" sz="1800" dirty="0"/>
              <a:t>Bylose dėl techninės specifikacijos reikalavimų (ne)teisėtumo ieškovai savo teises gali ginti ir teismai pagal pareikštus reikalavimus arba, esant pagrindui, </a:t>
            </a:r>
            <a:r>
              <a:rPr lang="lt-LT" sz="1800" i="1" dirty="0" err="1"/>
              <a:t>ex</a:t>
            </a:r>
            <a:r>
              <a:rPr lang="lt-LT" sz="1800" i="1" dirty="0"/>
              <a:t> </a:t>
            </a:r>
            <a:r>
              <a:rPr lang="lt-LT" sz="1800" i="1" dirty="0" err="1"/>
              <a:t>officio</a:t>
            </a:r>
            <a:r>
              <a:rPr lang="lt-LT" sz="1800" i="1" dirty="0"/>
              <a:t> </a:t>
            </a:r>
            <a:r>
              <a:rPr lang="lt-LT" sz="1800" dirty="0"/>
              <a:t>(pagal pareigas) privalo ieškovų argumentus vertinti spręsdami dėl šių galimų tiekėjų teisių pažeidimų: </a:t>
            </a:r>
          </a:p>
          <a:p>
            <a:pPr marL="0" indent="0" algn="just">
              <a:spcAft>
                <a:spcPts val="600"/>
              </a:spcAft>
              <a:buNone/>
            </a:pPr>
            <a:r>
              <a:rPr lang="lt-LT" sz="1800" dirty="0"/>
              <a:t>1) </a:t>
            </a:r>
            <a:r>
              <a:rPr lang="lt-LT" sz="1800" b="1" dirty="0">
                <a:solidFill>
                  <a:schemeClr val="tx2"/>
                </a:solidFill>
              </a:rPr>
              <a:t>konkrečių</a:t>
            </a:r>
            <a:r>
              <a:rPr lang="lt-LT" sz="1800" dirty="0"/>
              <a:t> (atskirų) techninės specifikacijos reikalavimų neteisėtumo; </a:t>
            </a:r>
          </a:p>
          <a:p>
            <a:pPr marL="0" indent="0" algn="just">
              <a:spcAft>
                <a:spcPts val="600"/>
              </a:spcAft>
              <a:buNone/>
            </a:pPr>
            <a:r>
              <a:rPr lang="lt-LT" sz="1800" dirty="0"/>
              <a:t>2) </a:t>
            </a:r>
            <a:r>
              <a:rPr lang="lt-LT" sz="1800" b="1" dirty="0">
                <a:solidFill>
                  <a:schemeClr val="tx2"/>
                </a:solidFill>
              </a:rPr>
              <a:t>kelių bendrai taikomų ar visumos </a:t>
            </a:r>
            <a:r>
              <a:rPr lang="lt-LT" sz="1800" dirty="0"/>
              <a:t>techninės specifikacijos reikalavimų pritaikymo konkrečiam gamintojui (netiesioginės diskriminacijos); </a:t>
            </a:r>
          </a:p>
          <a:p>
            <a:pPr marL="0" indent="0" algn="just">
              <a:spcAft>
                <a:spcPts val="600"/>
              </a:spcAft>
              <a:buNone/>
            </a:pPr>
            <a:r>
              <a:rPr lang="lt-LT" sz="1800" dirty="0"/>
              <a:t>3) </a:t>
            </a:r>
            <a:r>
              <a:rPr lang="lt-LT" sz="1800" b="1" dirty="0">
                <a:solidFill>
                  <a:schemeClr val="tx2"/>
                </a:solidFill>
              </a:rPr>
              <a:t>neproporcingo techninės specifikacijos reikalavimų išsamumo </a:t>
            </a:r>
            <a:r>
              <a:rPr lang="lt-LT" sz="1800" dirty="0"/>
              <a:t>(detalumo), dėl kurio privilegijuojami tam tikri tiekėjai (neproporcingai siekiamam tikslui sumažinamos tiekėjų galimybės konkuruoti pirkime)</a:t>
            </a:r>
            <a:r>
              <a:rPr lang="en-US" sz="1800" dirty="0"/>
              <a:t>.</a:t>
            </a:r>
          </a:p>
          <a:p>
            <a:pPr marL="0" indent="0" algn="just">
              <a:spcAft>
                <a:spcPts val="600"/>
              </a:spcAft>
              <a:buNone/>
            </a:pPr>
            <a:r>
              <a:rPr lang="lt-LT" sz="1800" dirty="0"/>
              <a:t>Ekonominio </a:t>
            </a:r>
            <a:r>
              <a:rPr lang="lt-LT" sz="1800" b="1" dirty="0">
                <a:solidFill>
                  <a:schemeClr val="tx2"/>
                </a:solidFill>
              </a:rPr>
              <a:t>naudingumo kriterijai turi būti vertinami kaip visuma </a:t>
            </a:r>
            <a:r>
              <a:rPr lang="lt-LT" sz="1800" dirty="0">
                <a:solidFill>
                  <a:schemeClr val="tx2"/>
                </a:solidFill>
              </a:rPr>
              <a:t>– </a:t>
            </a:r>
            <a:r>
              <a:rPr lang="lt-LT" sz="1800" dirty="0"/>
              <a:t>būtina nagrinėti ne tik atskirus kriterijus, bet ir jų kumuliatyvinį poveikį konkurencijai: ar kartu taikomi reikalavimai sudaro prielaidas diskriminuoti tam tikrus tiekėjus ar privilegijuoti kitus. Teismas pirmiausia turi įvertinti, </a:t>
            </a:r>
            <a:r>
              <a:rPr lang="en-US" sz="1800" b="1" dirty="0">
                <a:solidFill>
                  <a:schemeClr val="tx2"/>
                </a:solidFill>
              </a:rPr>
              <a:t>(</a:t>
            </a:r>
            <a:r>
              <a:rPr lang="en-US" sz="1800" b="1" dirty="0" err="1">
                <a:solidFill>
                  <a:schemeClr val="tx2"/>
                </a:solidFill>
              </a:rPr>
              <a:t>i</a:t>
            </a:r>
            <a:r>
              <a:rPr lang="en-US" sz="1800" b="1" dirty="0">
                <a:solidFill>
                  <a:schemeClr val="tx2"/>
                </a:solidFill>
              </a:rPr>
              <a:t>)</a:t>
            </a:r>
            <a:r>
              <a:rPr lang="en-US" sz="1800" dirty="0"/>
              <a:t> </a:t>
            </a:r>
            <a:r>
              <a:rPr lang="lt-LT" sz="1800" b="1" dirty="0">
                <a:solidFill>
                  <a:schemeClr val="tx2"/>
                </a:solidFill>
              </a:rPr>
              <a:t>ar sąlygų visuma nediskriminuoja tiekėjų</a:t>
            </a:r>
            <a:r>
              <a:rPr lang="lt-LT" sz="1800" dirty="0"/>
              <a:t>, </a:t>
            </a:r>
            <a:r>
              <a:rPr lang="lt-LT" sz="1800" b="1" dirty="0">
                <a:solidFill>
                  <a:schemeClr val="tx2"/>
                </a:solidFill>
              </a:rPr>
              <a:t>ir </a:t>
            </a:r>
            <a:r>
              <a:rPr lang="en-US" sz="1800" b="1" dirty="0">
                <a:solidFill>
                  <a:schemeClr val="tx2"/>
                </a:solidFill>
              </a:rPr>
              <a:t>(ii) </a:t>
            </a:r>
            <a:r>
              <a:rPr lang="lt-LT" sz="1800" b="1" dirty="0">
                <a:solidFill>
                  <a:schemeClr val="tx2"/>
                </a:solidFill>
              </a:rPr>
              <a:t>tik tada pereiti prie atskirų sąlygų analizės</a:t>
            </a:r>
            <a:r>
              <a:rPr lang="lt-LT" sz="1800" dirty="0"/>
              <a:t>.</a:t>
            </a:r>
            <a:endParaRPr lang="en-US" sz="1800" dirty="0"/>
          </a:p>
          <a:p>
            <a:pPr marL="0" indent="0" algn="just">
              <a:spcAft>
                <a:spcPts val="600"/>
              </a:spcAft>
              <a:buNone/>
            </a:pPr>
            <a:endParaRPr lang="en-US" sz="1800" dirty="0"/>
          </a:p>
        </p:txBody>
      </p:sp>
    </p:spTree>
    <p:extLst>
      <p:ext uri="{BB962C8B-B14F-4D97-AF65-F5344CB8AC3E}">
        <p14:creationId xmlns:p14="http://schemas.microsoft.com/office/powerpoint/2010/main" val="2415413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1114-DBD8-6DFF-1E1B-CC0B451868B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4EC1497-51F3-C939-60B8-C6BE09C7FD00}"/>
              </a:ext>
            </a:extLst>
          </p:cNvPr>
          <p:cNvSpPr>
            <a:spLocks noGrp="1"/>
          </p:cNvSpPr>
          <p:nvPr>
            <p:ph type="body" sz="quarter" idx="10"/>
          </p:nvPr>
        </p:nvSpPr>
        <p:spPr>
          <a:xfrm>
            <a:off x="447675" y="355599"/>
            <a:ext cx="9519002" cy="863601"/>
          </a:xfrm>
        </p:spPr>
        <p:txBody>
          <a:bodyPr>
            <a:normAutofit/>
          </a:bodyPr>
          <a:lstStyle/>
          <a:p>
            <a:r>
              <a:rPr lang="fi-FI" dirty="0"/>
              <a:t>Dėl viešo pirkimo sutarties aiškinimo</a:t>
            </a:r>
            <a:endParaRPr lang="lt-LT" dirty="0"/>
          </a:p>
        </p:txBody>
      </p:sp>
      <p:sp>
        <p:nvSpPr>
          <p:cNvPr id="3" name="Text Placeholder 2">
            <a:extLst>
              <a:ext uri="{FF2B5EF4-FFF2-40B4-BE49-F238E27FC236}">
                <a16:creationId xmlns:a16="http://schemas.microsoft.com/office/drawing/2014/main" id="{CB2E3446-A5C0-0460-A251-D7370F106F6E}"/>
              </a:ext>
            </a:extLst>
          </p:cNvPr>
          <p:cNvSpPr>
            <a:spLocks noGrp="1"/>
          </p:cNvSpPr>
          <p:nvPr>
            <p:ph type="body" sz="quarter" idx="27"/>
          </p:nvPr>
        </p:nvSpPr>
        <p:spPr>
          <a:xfrm>
            <a:off x="460375" y="1557400"/>
            <a:ext cx="10686596" cy="4466030"/>
          </a:xfrm>
        </p:spPr>
        <p:txBody>
          <a:bodyPr>
            <a:normAutofit lnSpcReduction="10000"/>
          </a:bodyPr>
          <a:lstStyle/>
          <a:p>
            <a:pPr algn="just">
              <a:spcAft>
                <a:spcPts val="600"/>
              </a:spcAft>
            </a:pPr>
            <a:r>
              <a:rPr lang="lt-LT" dirty="0"/>
              <a:t>Spręsdami dėl ginčų, kylančių iš viešųjų pirkimų teisinių santykių, </a:t>
            </a:r>
            <a:r>
              <a:rPr lang="lt-LT" dirty="0" err="1"/>
              <a:t>inter</a:t>
            </a:r>
            <a:r>
              <a:rPr lang="lt-LT" dirty="0"/>
              <a:t> alia (be kita ko), dėl sutarties vykdymo ir aiškinimo, teismai turi:</a:t>
            </a:r>
          </a:p>
          <a:p>
            <a:pPr marL="800100" lvl="1" indent="-342900" algn="just">
              <a:spcBef>
                <a:spcPts val="600"/>
              </a:spcBef>
              <a:spcAft>
                <a:spcPts val="600"/>
              </a:spcAft>
              <a:buClr>
                <a:schemeClr val="tx2"/>
              </a:buClr>
              <a:buFont typeface="Courier New" panose="02070309020205020404" pitchFamily="49" charset="0"/>
              <a:buChar char="o"/>
            </a:pPr>
            <a:r>
              <a:rPr lang="lt-LT" sz="1600" dirty="0"/>
              <a:t>Vertinti ginčo sutarties nuostatas, </a:t>
            </a:r>
          </a:p>
          <a:p>
            <a:pPr marL="800100" lvl="1" indent="-342900" algn="just">
              <a:spcBef>
                <a:spcPts val="600"/>
              </a:spcBef>
              <a:spcAft>
                <a:spcPts val="600"/>
              </a:spcAft>
              <a:buClr>
                <a:schemeClr val="tx2"/>
              </a:buClr>
              <a:buFont typeface="Courier New" panose="02070309020205020404" pitchFamily="49" charset="0"/>
              <a:buChar char="o"/>
            </a:pPr>
            <a:r>
              <a:rPr lang="lt-LT" sz="1600" dirty="0"/>
              <a:t>atsižvelgdami į aplinkybę, jog ginčo sutartis buvo sudaryta viešojo pirkimo būdu; </a:t>
            </a:r>
          </a:p>
          <a:p>
            <a:pPr marL="800100" lvl="1" indent="-342900" algn="just">
              <a:spcBef>
                <a:spcPts val="600"/>
              </a:spcBef>
              <a:spcAft>
                <a:spcPts val="600"/>
              </a:spcAft>
              <a:buClr>
                <a:schemeClr val="tx2"/>
              </a:buClr>
              <a:buFont typeface="Courier New" panose="02070309020205020404" pitchFamily="49" charset="0"/>
              <a:buChar char="o"/>
            </a:pPr>
            <a:r>
              <a:rPr lang="lt-LT" sz="1600" dirty="0"/>
              <a:t>sutarties turinys turi būti nustatomas ir tiriant bei vertinant paskelbto viešojo pirkimo konkurso sąlygas, taip pat ir konkurso laimėtojo pasiūlymą, šalių elgesį vykdant sutartį ir pan. </a:t>
            </a:r>
          </a:p>
          <a:p>
            <a:pPr marL="800100" lvl="1" indent="-342900" algn="just">
              <a:spcBef>
                <a:spcPts val="600"/>
              </a:spcBef>
              <a:spcAft>
                <a:spcPts val="600"/>
              </a:spcAft>
              <a:buClr>
                <a:schemeClr val="tx2"/>
              </a:buClr>
              <a:buFont typeface="Courier New" panose="02070309020205020404" pitchFamily="49" charset="0"/>
              <a:buChar char="o"/>
            </a:pPr>
            <a:r>
              <a:rPr lang="lt-LT" sz="1600" dirty="0"/>
              <a:t>sutartis turi būti aiškinama nustatant tikruosius sutarties dalyvių ketinimus, atsižvelgiant į sutarties sąlygų tarpusavio ryšį, sutarties esmę, tikslą, jos sudarymo aplinkybes, į šalių derybas dėl sutarties sudarymo, šalių elgesį po sutarties sudarymo ir kitas konkrečiu atveju reikšmingas aplinkybes. </a:t>
            </a:r>
          </a:p>
          <a:p>
            <a:pPr marL="800100" lvl="1" indent="-342900" algn="just">
              <a:spcBef>
                <a:spcPts val="600"/>
              </a:spcBef>
              <a:spcAft>
                <a:spcPts val="600"/>
              </a:spcAft>
              <a:buClr>
                <a:schemeClr val="tx2"/>
              </a:buClr>
              <a:buFont typeface="Courier New" panose="02070309020205020404" pitchFamily="49" charset="0"/>
              <a:buChar char="o"/>
            </a:pPr>
            <a:r>
              <a:rPr lang="lt-LT" sz="1600" dirty="0"/>
              <a:t>Sutarties sąlygos turi būti aiškinamos taip, kad aiškinimo rezultatas nereikštų nesąžiningumo vienos iš šalių atžvilgiu. </a:t>
            </a:r>
          </a:p>
          <a:p>
            <a:pPr algn="just">
              <a:spcAft>
                <a:spcPts val="600"/>
              </a:spcAft>
            </a:pPr>
            <a:r>
              <a:rPr lang="lt-LT" dirty="0"/>
              <a:t>Tais atvejais, kai šalys skirtingai aiškina savo ketinimus pagal sutartį ir kai neįmanoma jų nustatyti taikant subjektyvų sutarties aiškinimo būdą, </a:t>
            </a:r>
            <a:r>
              <a:rPr lang="lt-LT" b="1" dirty="0">
                <a:solidFill>
                  <a:schemeClr val="tx2"/>
                </a:solidFill>
              </a:rPr>
              <a:t>prioritetas </a:t>
            </a:r>
            <a:r>
              <a:rPr lang="lt-LT" b="1" dirty="0" err="1">
                <a:solidFill>
                  <a:schemeClr val="tx2"/>
                </a:solidFill>
              </a:rPr>
              <a:t>teiktinas</a:t>
            </a:r>
            <a:r>
              <a:rPr lang="lt-LT" b="1" dirty="0">
                <a:solidFill>
                  <a:schemeClr val="tx2"/>
                </a:solidFill>
              </a:rPr>
              <a:t> pažodiniam sutarties teksto aiškinimui</a:t>
            </a:r>
            <a:r>
              <a:rPr lang="lt-LT" dirty="0"/>
              <a:t>.</a:t>
            </a:r>
          </a:p>
          <a:p>
            <a:pPr algn="just">
              <a:spcAft>
                <a:spcPts val="600"/>
              </a:spcAft>
            </a:pPr>
            <a:r>
              <a:rPr lang="lt-LT" dirty="0"/>
              <a:t>Subjektyvusis sutarties aiškinimo metodas ir teksto lingvistinis aiškinimas sudaro darnią sutarčių aiškinimo metodų sistemą, kuria remiantis nustatomas šalių valios turinys.</a:t>
            </a:r>
          </a:p>
        </p:txBody>
      </p:sp>
    </p:spTree>
    <p:extLst>
      <p:ext uri="{BB962C8B-B14F-4D97-AF65-F5344CB8AC3E}">
        <p14:creationId xmlns:p14="http://schemas.microsoft.com/office/powerpoint/2010/main" val="2290114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AA064-0600-81C5-4CC4-19F8FACA2D7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63EE03-B20A-1607-E8C9-FA1B1B63E3C2}"/>
              </a:ext>
            </a:extLst>
          </p:cNvPr>
          <p:cNvSpPr>
            <a:spLocks noGrp="1"/>
          </p:cNvSpPr>
          <p:nvPr>
            <p:ph type="body" sz="quarter" idx="10"/>
          </p:nvPr>
        </p:nvSpPr>
        <p:spPr>
          <a:xfrm>
            <a:off x="447675" y="355599"/>
            <a:ext cx="9519002" cy="878115"/>
          </a:xfrm>
        </p:spPr>
        <p:txBody>
          <a:bodyPr>
            <a:normAutofit/>
          </a:bodyPr>
          <a:lstStyle/>
          <a:p>
            <a:r>
              <a:rPr lang="lt-LT" dirty="0"/>
              <a:t>Dėl viešo pirkimo sutarties keitimo</a:t>
            </a:r>
          </a:p>
        </p:txBody>
      </p:sp>
      <p:sp>
        <p:nvSpPr>
          <p:cNvPr id="3" name="Text Placeholder 2">
            <a:extLst>
              <a:ext uri="{FF2B5EF4-FFF2-40B4-BE49-F238E27FC236}">
                <a16:creationId xmlns:a16="http://schemas.microsoft.com/office/drawing/2014/main" id="{E299FEE5-DB53-5FC5-443E-A33394BEEBCB}"/>
              </a:ext>
            </a:extLst>
          </p:cNvPr>
          <p:cNvSpPr>
            <a:spLocks noGrp="1"/>
          </p:cNvSpPr>
          <p:nvPr>
            <p:ph type="body" sz="quarter" idx="27"/>
          </p:nvPr>
        </p:nvSpPr>
        <p:spPr>
          <a:xfrm>
            <a:off x="460375" y="1436914"/>
            <a:ext cx="10715625" cy="5161849"/>
          </a:xfrm>
        </p:spPr>
        <p:txBody>
          <a:bodyPr>
            <a:noAutofit/>
          </a:bodyPr>
          <a:lstStyle/>
          <a:p>
            <a:pPr algn="just">
              <a:spcAft>
                <a:spcPts val="600"/>
              </a:spcAft>
            </a:pPr>
            <a:r>
              <a:rPr lang="lt-LT" dirty="0"/>
              <a:t>Teismas sprendė, kad atsakovė teisėtai pakoregavo maršrutą ir nurodė juridinių asmenų konteinerius aptarnauti tuo pačiu apvažiavimu kaip daugiabučių.</a:t>
            </a:r>
          </a:p>
          <a:p>
            <a:pPr algn="just">
              <a:spcAft>
                <a:spcPts val="600"/>
              </a:spcAft>
            </a:pPr>
            <a:r>
              <a:rPr lang="lt-LT" dirty="0"/>
              <a:t>Teismas pabrėžė, kad Ieškovė faktiškai atliekas rinko vienu apvažiavimu, atskiro grafiko nesudarė, be to, 9 mėnesinius paslaugų teikimo aktuose nebuvo nurodomi jokie papildomi apvažiavimai, teismas sprendė, kad ieškovė todėl neįrodė, jog suteikė papildomas paslaugas ar kad dėl jų buvo sutarta.</a:t>
            </a:r>
          </a:p>
          <a:p>
            <a:pPr algn="just">
              <a:spcAft>
                <a:spcPts val="600"/>
              </a:spcAft>
            </a:pPr>
            <a:r>
              <a:rPr lang="lt-LT" dirty="0"/>
              <a:t>Teismas atkreipė dėmesį, kad šalių sudaryta Paslaugų sutartis yra viešojo pirkimo sutartis, o pagal viešojo pirkimo sutartį</a:t>
            </a:r>
            <a:r>
              <a:rPr lang="lt-LT" b="1" dirty="0">
                <a:solidFill>
                  <a:schemeClr val="tx2"/>
                </a:solidFill>
              </a:rPr>
              <a:t> perkamų paslaugų vertė negali viršyti maksimalios perkančiosios organizacijos nustatytos pirkimo vertės</a:t>
            </a:r>
            <a:r>
              <a:rPr lang="lt-LT" dirty="0"/>
              <a:t>. </a:t>
            </a:r>
          </a:p>
          <a:p>
            <a:pPr algn="just">
              <a:spcAft>
                <a:spcPts val="600"/>
              </a:spcAft>
            </a:pPr>
            <a:r>
              <a:rPr lang="lt-LT" dirty="0"/>
              <a:t>Prie ieškovės pagal viešojo pirkimo sutartį gaunamų sumų pridėjus reikalaujamą priteisti sumą už neva papildomas paslaugas, būtų beveik dvigubai viršyta metinė pirkimo vertė.</a:t>
            </a:r>
          </a:p>
          <a:p>
            <a:pPr algn="just">
              <a:spcAft>
                <a:spcPts val="600"/>
              </a:spcAft>
            </a:pPr>
            <a:r>
              <a:rPr lang="lt-LT" dirty="0"/>
              <a:t>Viešojo pirkimo sutartis gali būti pakeista</a:t>
            </a:r>
            <a:r>
              <a:rPr lang="lt-LT" b="1" dirty="0">
                <a:solidFill>
                  <a:schemeClr val="tx2"/>
                </a:solidFill>
              </a:rPr>
              <a:t> tik griežtai laikantis įstatymo reikalavimų, be to, rašytinės formos sutarties pakeitimas turi būti įformintas raštu</a:t>
            </a:r>
            <a:r>
              <a:rPr lang="lt-LT" dirty="0"/>
              <a:t>.</a:t>
            </a:r>
          </a:p>
          <a:p>
            <a:pPr algn="just">
              <a:spcAft>
                <a:spcPts val="600"/>
              </a:spcAft>
            </a:pPr>
            <a:r>
              <a:rPr lang="lt-LT" dirty="0"/>
              <a:t>Teismas pažymėjo, kad nagrinėjamu atveju rašytinių Sutarties pakeitimų dėl papildomų paslaugų teikimo ir papildomo apmokėjimo už tokias paslaugas šalys nesudarė.</a:t>
            </a:r>
          </a:p>
          <a:p>
            <a:pPr algn="just">
              <a:spcAft>
                <a:spcPts val="600"/>
              </a:spcAft>
            </a:pPr>
            <a:r>
              <a:rPr lang="lt-LT" dirty="0"/>
              <a:t>Kadangi nebuvo sudaryta jokio rašytinio sutarties pakeitimo dėl papildomų paslaugų ir ieškovė neįrodė, jog buvo susitarta mokėti dvigubai už tą patį apvažiavimą, teismas konstatavo, kad reikalavimas dėl papildomo apmokėjimo yra nepagrįstas.</a:t>
            </a:r>
          </a:p>
        </p:txBody>
      </p:sp>
    </p:spTree>
    <p:extLst>
      <p:ext uri="{BB962C8B-B14F-4D97-AF65-F5344CB8AC3E}">
        <p14:creationId xmlns:p14="http://schemas.microsoft.com/office/powerpoint/2010/main" val="3879310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E46D8-9E8F-7F32-0826-CFAC41FE7D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572E25-3903-E956-4D5B-2081806B1FC3}"/>
              </a:ext>
            </a:extLst>
          </p:cNvPr>
          <p:cNvSpPr>
            <a:spLocks noGrp="1"/>
          </p:cNvSpPr>
          <p:nvPr>
            <p:ph type="body" sz="quarter" idx="10"/>
          </p:nvPr>
        </p:nvSpPr>
        <p:spPr>
          <a:xfrm>
            <a:off x="447675" y="355600"/>
            <a:ext cx="9519002" cy="805544"/>
          </a:xfrm>
        </p:spPr>
        <p:txBody>
          <a:bodyPr>
            <a:normAutofit/>
          </a:bodyPr>
          <a:lstStyle/>
          <a:p>
            <a:r>
              <a:rPr lang="lt-LT" dirty="0"/>
              <a:t>Apibendrinimas</a:t>
            </a:r>
          </a:p>
        </p:txBody>
      </p:sp>
      <p:sp>
        <p:nvSpPr>
          <p:cNvPr id="3" name="Text Placeholder 2">
            <a:extLst>
              <a:ext uri="{FF2B5EF4-FFF2-40B4-BE49-F238E27FC236}">
                <a16:creationId xmlns:a16="http://schemas.microsoft.com/office/drawing/2014/main" id="{D8C494C2-3808-7D19-E180-30D7B3AD286D}"/>
              </a:ext>
            </a:extLst>
          </p:cNvPr>
          <p:cNvSpPr>
            <a:spLocks noGrp="1"/>
          </p:cNvSpPr>
          <p:nvPr>
            <p:ph type="body" sz="quarter" idx="27"/>
          </p:nvPr>
        </p:nvSpPr>
        <p:spPr>
          <a:xfrm>
            <a:off x="460375" y="2211985"/>
            <a:ext cx="10672082" cy="2434029"/>
          </a:xfrm>
        </p:spPr>
        <p:txBody>
          <a:bodyPr/>
          <a:lstStyle/>
          <a:p>
            <a:pPr algn="just">
              <a:spcAft>
                <a:spcPts val="600"/>
              </a:spcAft>
            </a:pPr>
            <a:r>
              <a:rPr lang="lt-LT" dirty="0"/>
              <a:t>Viešojo pirkimo sutartis aiškinama atsižvelgiant į jos tekstą, sudarymo aplinkybes, konkurso sąlygas, pasiūlymą ir šalių elgesį, tačiau kai šalių ketinimai skiriasi, prioritetas teikiamas pažodiniam sutarties tekstui ir subjektyvus aiškinimas negali jo paneigti.</a:t>
            </a:r>
          </a:p>
          <a:p>
            <a:pPr algn="just">
              <a:spcAft>
                <a:spcPts val="600"/>
              </a:spcAft>
            </a:pPr>
            <a:r>
              <a:rPr lang="lt-LT" dirty="0"/>
              <a:t>Viešojo pirkimo sutartis gali būti keičiama tik laikantis įstatymo ir pirkimo sąlygų: perkamų paslaugų vertė negali viršyti maksimalios pirkimo vertės, o visi sutarties pakeitimai (įskaitant papildomą apmokėjimą) turi būti aiškiai įforminti raštu.</a:t>
            </a:r>
          </a:p>
          <a:p>
            <a:pPr algn="just">
              <a:spcAft>
                <a:spcPts val="600"/>
              </a:spcAft>
            </a:pPr>
            <a:r>
              <a:rPr lang="lt-LT" dirty="0"/>
              <a:t>Faktinis paslaugų teikimas ar vienašaliai pakeitimai savaime nesukuria pagrindo papildomam atlygiui, jeigu dėl to nebuvo skaidriai ir raštu pakeista viešojo pirkimo sutartis.</a:t>
            </a:r>
          </a:p>
        </p:txBody>
      </p:sp>
    </p:spTree>
    <p:extLst>
      <p:ext uri="{BB962C8B-B14F-4D97-AF65-F5344CB8AC3E}">
        <p14:creationId xmlns:p14="http://schemas.microsoft.com/office/powerpoint/2010/main" val="658111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2621D-29BF-C415-7E80-569F10E488F6}"/>
            </a:ext>
          </a:extLst>
        </p:cNvPr>
        <p:cNvGrpSpPr/>
        <p:nvPr/>
      </p:nvGrpSpPr>
      <p:grpSpPr>
        <a:xfrm>
          <a:off x="0" y="0"/>
          <a:ext cx="0" cy="0"/>
          <a:chOff x="0" y="0"/>
          <a:chExt cx="0" cy="0"/>
        </a:xfrm>
      </p:grpSpPr>
      <p:pic>
        <p:nvPicPr>
          <p:cNvPr id="5" name="Picture Placeholder 4" descr="Abstract wave like glass building exterior">
            <a:extLst>
              <a:ext uri="{FF2B5EF4-FFF2-40B4-BE49-F238E27FC236}">
                <a16:creationId xmlns:a16="http://schemas.microsoft.com/office/drawing/2014/main" id="{1F5AA1C9-CA68-D9A6-B697-EFEE1637B39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2221" r="32221"/>
          <a:stretch>
            <a:fillRect/>
          </a:stretch>
        </p:blipFill>
        <p:spPr/>
      </p:pic>
      <p:sp>
        <p:nvSpPr>
          <p:cNvPr id="3" name="Text Placeholder 2">
            <a:extLst>
              <a:ext uri="{FF2B5EF4-FFF2-40B4-BE49-F238E27FC236}">
                <a16:creationId xmlns:a16="http://schemas.microsoft.com/office/drawing/2014/main" id="{EA27ECDD-2B4A-5CEF-2E3E-325F6146D11D}"/>
              </a:ext>
            </a:extLst>
          </p:cNvPr>
          <p:cNvSpPr>
            <a:spLocks noGrp="1"/>
          </p:cNvSpPr>
          <p:nvPr>
            <p:ph type="body" sz="quarter" idx="10"/>
          </p:nvPr>
        </p:nvSpPr>
        <p:spPr>
          <a:xfrm>
            <a:off x="457200" y="2131475"/>
            <a:ext cx="5810596" cy="2855303"/>
          </a:xfrm>
        </p:spPr>
        <p:txBody>
          <a:bodyPr>
            <a:normAutofit fontScale="92500"/>
          </a:bodyPr>
          <a:lstStyle/>
          <a:p>
            <a:r>
              <a:rPr lang="lt-LT" dirty="0"/>
              <a:t>Lietuvos apeliacinio teismo 2025 m. spalio 9 d. nutartis c. b. Nr. e2A-459-790/2025</a:t>
            </a:r>
          </a:p>
        </p:txBody>
      </p:sp>
    </p:spTree>
    <p:extLst>
      <p:ext uri="{BB962C8B-B14F-4D97-AF65-F5344CB8AC3E}">
        <p14:creationId xmlns:p14="http://schemas.microsoft.com/office/powerpoint/2010/main" val="34433060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26F3F-248B-EFD6-7C55-81998BB4E9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42DB204-ADF6-1A12-DF5F-330472CD3C67}"/>
              </a:ext>
            </a:extLst>
          </p:cNvPr>
          <p:cNvSpPr>
            <a:spLocks noGrp="1"/>
          </p:cNvSpPr>
          <p:nvPr>
            <p:ph type="body" sz="quarter" idx="10"/>
          </p:nvPr>
        </p:nvSpPr>
        <p:spPr>
          <a:xfrm>
            <a:off x="447675" y="355599"/>
            <a:ext cx="9519002" cy="849087"/>
          </a:xfrm>
        </p:spPr>
        <p:txBody>
          <a:bodyPr>
            <a:normAutofit/>
          </a:bodyPr>
          <a:lstStyle/>
          <a:p>
            <a:r>
              <a:rPr lang="lt-LT" dirty="0"/>
              <a:t>Faktinės aplinkybės</a:t>
            </a:r>
          </a:p>
        </p:txBody>
      </p:sp>
      <p:sp>
        <p:nvSpPr>
          <p:cNvPr id="3" name="Text Placeholder 2">
            <a:extLst>
              <a:ext uri="{FF2B5EF4-FFF2-40B4-BE49-F238E27FC236}">
                <a16:creationId xmlns:a16="http://schemas.microsoft.com/office/drawing/2014/main" id="{0C3C1B72-9625-34E5-1212-5B625D20863F}"/>
              </a:ext>
            </a:extLst>
          </p:cNvPr>
          <p:cNvSpPr>
            <a:spLocks noGrp="1"/>
          </p:cNvSpPr>
          <p:nvPr>
            <p:ph type="body" sz="quarter" idx="27"/>
          </p:nvPr>
        </p:nvSpPr>
        <p:spPr>
          <a:xfrm>
            <a:off x="460375" y="1978314"/>
            <a:ext cx="10728556" cy="4309364"/>
          </a:xfrm>
        </p:spPr>
        <p:txBody>
          <a:bodyPr>
            <a:normAutofit lnSpcReduction="10000"/>
          </a:bodyPr>
          <a:lstStyle/>
          <a:p>
            <a:pPr algn="just">
              <a:spcAft>
                <a:spcPts val="600"/>
              </a:spcAft>
            </a:pPr>
            <a:r>
              <a:rPr lang="lt-LT" dirty="0"/>
              <a:t>Atsakovas vykdo neskelbiamų derybų būdu atliekamą pirkimą dėl ypatingos svarbos karinio objekto – daugiafunkcinės kovos mašinų šaudyklos komplekso projektavimo ir statybos Rūdninkų poligone.</a:t>
            </a:r>
          </a:p>
          <a:p>
            <a:pPr algn="just">
              <a:spcAft>
                <a:spcPts val="600"/>
              </a:spcAft>
            </a:pPr>
            <a:r>
              <a:rPr lang="lt-LT" dirty="0"/>
              <a:t>Pirkimas vykdomas kaip valstybinės svarbos projektas.</a:t>
            </a:r>
          </a:p>
          <a:p>
            <a:pPr algn="just">
              <a:spcAft>
                <a:spcPts val="600"/>
              </a:spcAft>
            </a:pPr>
            <a:r>
              <a:rPr lang="lt-LT" dirty="0"/>
              <a:t>Ieškovas pateikė pasiūlymą dalyvauti pirkime ir jo pasiūlymas buvo pirmojoje vietoje.</a:t>
            </a:r>
          </a:p>
          <a:p>
            <a:pPr algn="just">
              <a:spcAft>
                <a:spcPts val="600"/>
              </a:spcAft>
            </a:pPr>
            <a:r>
              <a:rPr lang="lt-LT" dirty="0"/>
              <a:t>Atsakovas kreipėsi į VSD, AOTD ir Generalinę prokuratūrą dėl tiekėjo ir jį kontroliuojančių asmenų galimos grėsmės nacionaliniam saugumui.</a:t>
            </a:r>
          </a:p>
          <a:p>
            <a:pPr algn="just">
              <a:spcAft>
                <a:spcPts val="600"/>
              </a:spcAft>
            </a:pPr>
            <a:r>
              <a:rPr lang="lt-LT" dirty="0"/>
              <a:t>Visos trys institucijos nurodė neturinčios duomenų apie grėsmę nacionaliniam saugumui, tačiau VSD atkreipė dėmesį, kad viena iš ieškovo akcininkių yra užsienio valstybės pilietė, turinti 33,99 % akcijų.</a:t>
            </a:r>
          </a:p>
          <a:p>
            <a:pPr algn="just">
              <a:spcAft>
                <a:spcPts val="600"/>
              </a:spcAft>
            </a:pPr>
            <a:r>
              <a:rPr lang="lt-LT" dirty="0"/>
              <a:t>Dėl pirkimo objekto ypatingos svarbos atsakovas papildomai kreipėsi į Nacionalinio saugumo komisiją, prašydamas įvertinti, ar sutarties sudarymas su ieškovu nekeltų grėsmės nacionaliniam saugumui.</a:t>
            </a:r>
          </a:p>
          <a:p>
            <a:pPr algn="just">
              <a:spcAft>
                <a:spcPts val="600"/>
              </a:spcAft>
            </a:pPr>
            <a:r>
              <a:rPr lang="lt-LT" dirty="0"/>
              <a:t>Nacionalinio saugumo komisija pirmuoju vertinimu rekomendavo gauti papildomos informacijos iš VSD dėl akcininkės ryšių su užsienio subjektais.</a:t>
            </a:r>
          </a:p>
          <a:p>
            <a:pPr algn="just">
              <a:spcAft>
                <a:spcPts val="600"/>
              </a:spcAft>
            </a:pPr>
            <a:r>
              <a:rPr lang="lt-LT" dirty="0"/>
              <a:t>VSD pateikė išvadą, kad nėra informacijos apie šios akcininkės interesus, keliančius grėsmę.</a:t>
            </a:r>
          </a:p>
        </p:txBody>
      </p:sp>
    </p:spTree>
    <p:extLst>
      <p:ext uri="{BB962C8B-B14F-4D97-AF65-F5344CB8AC3E}">
        <p14:creationId xmlns:p14="http://schemas.microsoft.com/office/powerpoint/2010/main" val="25398249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2611F-79BC-5719-FC41-586ECD704A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43849E1-78CD-5A5A-4629-0A8470CD6A65}"/>
              </a:ext>
            </a:extLst>
          </p:cNvPr>
          <p:cNvSpPr>
            <a:spLocks noGrp="1"/>
          </p:cNvSpPr>
          <p:nvPr>
            <p:ph type="body" sz="quarter" idx="10"/>
          </p:nvPr>
        </p:nvSpPr>
        <p:spPr>
          <a:xfrm>
            <a:off x="447675" y="355599"/>
            <a:ext cx="9519002" cy="878115"/>
          </a:xfrm>
        </p:spPr>
        <p:txBody>
          <a:bodyPr>
            <a:normAutofit/>
          </a:bodyPr>
          <a:lstStyle/>
          <a:p>
            <a:r>
              <a:rPr lang="lt-LT" dirty="0"/>
              <a:t>Faktinės aplinkybės</a:t>
            </a:r>
          </a:p>
        </p:txBody>
      </p:sp>
      <p:sp>
        <p:nvSpPr>
          <p:cNvPr id="3" name="Text Placeholder 2">
            <a:extLst>
              <a:ext uri="{FF2B5EF4-FFF2-40B4-BE49-F238E27FC236}">
                <a16:creationId xmlns:a16="http://schemas.microsoft.com/office/drawing/2014/main" id="{A16B9AE5-92EB-6DC1-F768-50BB3B85DC84}"/>
              </a:ext>
            </a:extLst>
          </p:cNvPr>
          <p:cNvSpPr>
            <a:spLocks noGrp="1"/>
          </p:cNvSpPr>
          <p:nvPr>
            <p:ph type="body" sz="quarter" idx="27"/>
          </p:nvPr>
        </p:nvSpPr>
        <p:spPr>
          <a:xfrm>
            <a:off x="460375" y="1529814"/>
            <a:ext cx="10728556" cy="4399646"/>
          </a:xfrm>
        </p:spPr>
        <p:txBody>
          <a:bodyPr>
            <a:normAutofit/>
          </a:bodyPr>
          <a:lstStyle/>
          <a:p>
            <a:pPr algn="just">
              <a:spcAft>
                <a:spcPts val="600"/>
              </a:spcAft>
            </a:pPr>
            <a:r>
              <a:rPr lang="lt-LT" dirty="0"/>
              <a:t>Atsakovas pakartotinai kreipėsi į Nacionalinio saugumo komisiją, kuri 2025 m. balandžio 4 d. priėmė neigiamą sprendimą nurodžiusi, kad:</a:t>
            </a:r>
          </a:p>
          <a:p>
            <a:pPr marL="800100" lvl="1" indent="-342900" algn="just">
              <a:spcBef>
                <a:spcPts val="600"/>
              </a:spcBef>
              <a:spcAft>
                <a:spcPts val="600"/>
              </a:spcAft>
              <a:buClr>
                <a:schemeClr val="tx2"/>
              </a:buClr>
              <a:buFont typeface="Courier New" panose="02070309020205020404" pitchFamily="49" charset="0"/>
              <a:buChar char="o"/>
            </a:pPr>
            <a:r>
              <a:rPr lang="lt-LT" sz="1400" dirty="0"/>
              <a:t>Ieškovas laikytinas neatitinkančiu nacionalinio saugumo interesų pagal NSUSOAĮ 11 str. 1 d. 10 p.</a:t>
            </a:r>
          </a:p>
          <a:p>
            <a:pPr marL="800100" lvl="1" indent="-342900" algn="just">
              <a:spcBef>
                <a:spcPts val="600"/>
              </a:spcBef>
              <a:spcAft>
                <a:spcPts val="600"/>
              </a:spcAft>
              <a:buClr>
                <a:schemeClr val="tx2"/>
              </a:buClr>
              <a:buFont typeface="Courier New" panose="02070309020205020404" pitchFamily="49" charset="0"/>
              <a:buChar char="o"/>
            </a:pPr>
            <a:r>
              <a:rPr lang="lt-LT" sz="1400" dirty="0"/>
              <a:t>Akcininkės pilietybė ir strateginių ryšių rizika laikoma reikšminga.</a:t>
            </a:r>
          </a:p>
          <a:p>
            <a:pPr algn="just">
              <a:spcAft>
                <a:spcPts val="600"/>
              </a:spcAft>
            </a:pPr>
            <a:r>
              <a:rPr lang="lt-LT" dirty="0"/>
              <a:t>Atsakovo viešojo pirkimo komisija remdamasi šiuo vertinimu priėmė sprendimą atmesti ieškovo pasiūlymą.</a:t>
            </a:r>
          </a:p>
          <a:p>
            <a:pPr algn="just">
              <a:spcAft>
                <a:spcPts val="600"/>
              </a:spcAft>
            </a:pPr>
            <a:r>
              <a:rPr lang="lt-LT" dirty="0"/>
              <a:t>Ieškovas pateikė pretenziją nurodydamas, kad neveikia ir neturi ryšių su Lietuvai grėsmę keliančiomis valstybėmis, turi ilgą patirtį pirkimuose gynybos srityje, o užsienio šalies akcininkė turi tik 33.99 proc. akcijų  ir turi leidimą gyventi Lietuvoje.</a:t>
            </a:r>
          </a:p>
          <a:p>
            <a:pPr algn="just">
              <a:spcAft>
                <a:spcPts val="600"/>
              </a:spcAft>
            </a:pPr>
            <a:r>
              <a:rPr lang="lt-LT" dirty="0"/>
              <a:t>Atsakovas pakartotinai po pretenzijos gavimo kreipėsi į Nacionalinio saugumo komisiją dėl pretenzijos argumentų įvertinimo.</a:t>
            </a:r>
          </a:p>
          <a:p>
            <a:pPr algn="just">
              <a:spcAft>
                <a:spcPts val="600"/>
              </a:spcAft>
            </a:pPr>
            <a:r>
              <a:rPr lang="lt-LT" dirty="0"/>
              <a:t>Nacionalinio saugumo komisija pakartotinai patvirtino ankstesnę išvadą.</a:t>
            </a:r>
          </a:p>
          <a:p>
            <a:pPr algn="just">
              <a:spcAft>
                <a:spcPts val="600"/>
              </a:spcAft>
            </a:pPr>
            <a:r>
              <a:rPr lang="lt-LT" dirty="0"/>
              <a:t>Atsakovas atmetė pretenziją, o Ieškovas kreipėsi į teismą.</a:t>
            </a:r>
          </a:p>
        </p:txBody>
      </p:sp>
    </p:spTree>
    <p:extLst>
      <p:ext uri="{BB962C8B-B14F-4D97-AF65-F5344CB8AC3E}">
        <p14:creationId xmlns:p14="http://schemas.microsoft.com/office/powerpoint/2010/main" val="2662298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55CB4-1AD9-11A3-3644-C1955678E6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0B2A88-62E8-EF81-2026-D6199DBE4A52}"/>
              </a:ext>
            </a:extLst>
          </p:cNvPr>
          <p:cNvSpPr>
            <a:spLocks noGrp="1"/>
          </p:cNvSpPr>
          <p:nvPr>
            <p:ph type="body" sz="quarter" idx="10"/>
          </p:nvPr>
        </p:nvSpPr>
        <p:spPr>
          <a:xfrm>
            <a:off x="447675" y="355599"/>
            <a:ext cx="9519002" cy="1489825"/>
          </a:xfrm>
        </p:spPr>
        <p:txBody>
          <a:bodyPr>
            <a:normAutofit/>
          </a:bodyPr>
          <a:lstStyle/>
          <a:p>
            <a:r>
              <a:rPr lang="pt-BR" dirty="0"/>
              <a:t>Dėl tiekėjo atitikimo nacionalinio saugumo reikalavimams</a:t>
            </a:r>
            <a:endParaRPr lang="lt-LT" dirty="0"/>
          </a:p>
        </p:txBody>
      </p:sp>
      <p:sp>
        <p:nvSpPr>
          <p:cNvPr id="3" name="Text Placeholder 2">
            <a:extLst>
              <a:ext uri="{FF2B5EF4-FFF2-40B4-BE49-F238E27FC236}">
                <a16:creationId xmlns:a16="http://schemas.microsoft.com/office/drawing/2014/main" id="{2A0C258A-2EC6-8C79-A233-739AC30A4221}"/>
              </a:ext>
            </a:extLst>
          </p:cNvPr>
          <p:cNvSpPr>
            <a:spLocks noGrp="1"/>
          </p:cNvSpPr>
          <p:nvPr>
            <p:ph type="body" sz="quarter" idx="27"/>
          </p:nvPr>
        </p:nvSpPr>
        <p:spPr>
          <a:xfrm>
            <a:off x="447674" y="2123456"/>
            <a:ext cx="10666527" cy="4378945"/>
          </a:xfrm>
        </p:spPr>
        <p:txBody>
          <a:bodyPr>
            <a:normAutofit/>
          </a:bodyPr>
          <a:lstStyle/>
          <a:p>
            <a:pPr algn="just">
              <a:spcAft>
                <a:spcPts val="600"/>
              </a:spcAft>
            </a:pPr>
            <a:r>
              <a:rPr lang="lt-LT" dirty="0"/>
              <a:t>Asmens, siekiančio vykdyti ūkinę veiklą valstybės ir visuomenės saugumui svarbiame ūkio sektoriuje, </a:t>
            </a:r>
            <a:r>
              <a:rPr lang="lt-LT" b="1" dirty="0">
                <a:solidFill>
                  <a:schemeClr val="tx2"/>
                </a:solidFill>
              </a:rPr>
              <a:t>ryšiai su užsienio valstybių institucijomis, tų valstybių fiziniais arba juridiniais asmenimis</a:t>
            </a:r>
            <a:r>
              <a:rPr lang="lt-LT" dirty="0"/>
              <a:t>, keliantys grėsmę nacionaliniam saugumui, gali būti laikomi aplinkybe, suponuojančia tokio asmens pažeidžiamumą, taigi kartu galinčia kelti grėsmę valstybės ar visuomenės saugumo interesams tam tikrame ūkio sektoriuje. </a:t>
            </a:r>
          </a:p>
          <a:p>
            <a:pPr algn="just">
              <a:spcAft>
                <a:spcPts val="600"/>
              </a:spcAft>
            </a:pPr>
            <a:r>
              <a:rPr lang="lt-LT" dirty="0"/>
              <a:t>Pagal Konstitucijos 46 straipsnio 3 dalį įstatymų leidėjas, siekdamas bendros tautos gerovės ir valstybės saugumo, gali nustatyti specialias sąlygas ūkinei veiklai strateginiuose sektoriuose, įskaitant reikalavimą, kad </a:t>
            </a:r>
            <a:r>
              <a:rPr lang="lt-LT" b="1" dirty="0">
                <a:solidFill>
                  <a:schemeClr val="tx2"/>
                </a:solidFill>
              </a:rPr>
              <a:t>tokioje veikloje dalyvaujantys asmenys neturėtų grėsmę nacionaliniam saugumui keliančių ryšių su užsienio subjektais</a:t>
            </a:r>
            <a:r>
              <a:rPr lang="lt-LT" dirty="0"/>
              <a:t>.</a:t>
            </a:r>
          </a:p>
          <a:p>
            <a:pPr algn="just">
              <a:spcAft>
                <a:spcPts val="600"/>
              </a:spcAft>
            </a:pPr>
            <a:r>
              <a:rPr lang="lt-LT" dirty="0"/>
              <a:t>Nustačius tokias sąlygas, pagal proporcingumo principą būtina </a:t>
            </a:r>
            <a:r>
              <a:rPr lang="lt-LT" b="1" dirty="0">
                <a:solidFill>
                  <a:schemeClr val="tx2"/>
                </a:solidFill>
              </a:rPr>
              <a:t>individualiai įvertinti kiekvieno asmens situaciją </a:t>
            </a:r>
            <a:r>
              <a:rPr lang="lt-LT" dirty="0"/>
              <a:t>– jų ryšių pobūdį, galimą keliamą grėsmę konkrečiame sektoriuje ir kitas reikšmingas aplinkybes – ir pagal tai taikyti tik proporcingas, individualizuotas ribojančias priemones.</a:t>
            </a:r>
          </a:p>
          <a:p>
            <a:pPr algn="just">
              <a:spcAft>
                <a:spcPts val="600"/>
              </a:spcAft>
            </a:pPr>
            <a:r>
              <a:rPr lang="lt-LT" dirty="0"/>
              <a:t>Pirkimo sąlygos numato, kad pasiūlymas atmetamas, jei kompetentingos institucijos pateikia informaciją, jog tiekėjas ar su juo susiję subjektai kelia grėsmę nacionaliniam saugumui arba turi interesų konfliktą, galintį neigiamai paveikti sutarties vykdymą. </a:t>
            </a:r>
          </a:p>
        </p:txBody>
      </p:sp>
    </p:spTree>
    <p:extLst>
      <p:ext uri="{BB962C8B-B14F-4D97-AF65-F5344CB8AC3E}">
        <p14:creationId xmlns:p14="http://schemas.microsoft.com/office/powerpoint/2010/main" val="17873100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10EB4-1235-2AD9-D962-DE0A238B3C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E620CEC-8E27-C878-40E7-A43AACBA4D10}"/>
              </a:ext>
            </a:extLst>
          </p:cNvPr>
          <p:cNvSpPr>
            <a:spLocks noGrp="1"/>
          </p:cNvSpPr>
          <p:nvPr>
            <p:ph type="body" sz="quarter" idx="10"/>
          </p:nvPr>
        </p:nvSpPr>
        <p:spPr>
          <a:xfrm>
            <a:off x="447675" y="355599"/>
            <a:ext cx="9519002" cy="1489825"/>
          </a:xfrm>
        </p:spPr>
        <p:txBody>
          <a:bodyPr>
            <a:normAutofit/>
          </a:bodyPr>
          <a:lstStyle/>
          <a:p>
            <a:r>
              <a:rPr lang="pt-BR" dirty="0"/>
              <a:t>Dėl tiekėjo atitikimo nacionalinio saugumo reikalavimams</a:t>
            </a:r>
            <a:endParaRPr lang="lt-LT" dirty="0"/>
          </a:p>
        </p:txBody>
      </p:sp>
      <p:sp>
        <p:nvSpPr>
          <p:cNvPr id="3" name="Text Placeholder 2">
            <a:extLst>
              <a:ext uri="{FF2B5EF4-FFF2-40B4-BE49-F238E27FC236}">
                <a16:creationId xmlns:a16="http://schemas.microsoft.com/office/drawing/2014/main" id="{DCCBD2B7-72D4-AD24-E743-5804EE9980B8}"/>
              </a:ext>
            </a:extLst>
          </p:cNvPr>
          <p:cNvSpPr>
            <a:spLocks noGrp="1"/>
          </p:cNvSpPr>
          <p:nvPr>
            <p:ph type="body" sz="quarter" idx="27"/>
          </p:nvPr>
        </p:nvSpPr>
        <p:spPr>
          <a:xfrm>
            <a:off x="460375" y="2235275"/>
            <a:ext cx="10691534" cy="3524502"/>
          </a:xfrm>
        </p:spPr>
        <p:txBody>
          <a:bodyPr>
            <a:normAutofit/>
          </a:bodyPr>
          <a:lstStyle/>
          <a:p>
            <a:pPr algn="just">
              <a:spcAft>
                <a:spcPts val="600"/>
              </a:spcAft>
            </a:pPr>
            <a:r>
              <a:rPr lang="lt-LT" dirty="0"/>
              <a:t>Nors VSD, AOTD ir Generalinė prokuratūra nenurodė turinčios duomenų apie ieškovės ar jos akcininkės grėsmę nacionaliniam saugumui, Nacionalinio saugumo komisija, remdamasi VSD informacija apie akcininkę ir kitais duomenimis, pripažino, kad ieškovė atitinka NSUSOAĮ 11 straipsnio 1 dalies 10 punktą (kelia riziką nacionalinio saugumo interesams). </a:t>
            </a:r>
          </a:p>
          <a:p>
            <a:pPr algn="just">
              <a:spcAft>
                <a:spcPts val="600"/>
              </a:spcAft>
            </a:pPr>
            <a:r>
              <a:rPr lang="lt-LT" dirty="0"/>
              <a:t>Būtent </a:t>
            </a:r>
            <a:r>
              <a:rPr lang="lt-LT" b="1" dirty="0">
                <a:solidFill>
                  <a:schemeClr val="tx2"/>
                </a:solidFill>
              </a:rPr>
              <a:t>Nacionalinio saugumo komisija</a:t>
            </a:r>
            <a:r>
              <a:rPr lang="lt-LT" dirty="0"/>
              <a:t>, pagal VPĮ 92 straipsnio 12 dalį ir Aprašo 4 punktą, </a:t>
            </a:r>
            <a:r>
              <a:rPr lang="lt-LT" b="1" dirty="0">
                <a:solidFill>
                  <a:schemeClr val="tx2"/>
                </a:solidFill>
              </a:rPr>
              <a:t>yra</a:t>
            </a:r>
            <a:r>
              <a:rPr lang="lt-LT" dirty="0"/>
              <a:t> </a:t>
            </a:r>
            <a:r>
              <a:rPr lang="lt-LT" b="1" dirty="0">
                <a:solidFill>
                  <a:schemeClr val="tx2"/>
                </a:solidFill>
              </a:rPr>
              <a:t>kompetentinga</a:t>
            </a:r>
            <a:r>
              <a:rPr lang="lt-LT" dirty="0"/>
              <a:t> vertinti su nacionalinio saugumo interesais susijusią perkančiųjų organizacijų informaciją.</a:t>
            </a:r>
          </a:p>
          <a:p>
            <a:pPr algn="just">
              <a:spcAft>
                <a:spcPts val="600"/>
              </a:spcAft>
            </a:pPr>
            <a:r>
              <a:rPr lang="lt-LT" dirty="0"/>
              <a:t>Teisėjų kolegija pabrėžė, kad </a:t>
            </a:r>
            <a:r>
              <a:rPr lang="lt-LT" b="1" dirty="0">
                <a:solidFill>
                  <a:schemeClr val="tx2"/>
                </a:solidFill>
              </a:rPr>
              <a:t>vertinama ne Nacionalinio saugumo komisijos, o perkančiosios organizacijos sprendimo teisėtumas</a:t>
            </a:r>
            <a:r>
              <a:rPr lang="lt-LT" dirty="0"/>
              <a:t>. Perkančioji organizacija pati neturi įgaliojimų vertinti tiekėjo atitikties nacionalinio saugumo interesams, todėl pagrįstai remiasi kompetentingų institucijų pateikta informacija. </a:t>
            </a:r>
          </a:p>
          <a:p>
            <a:pPr algn="just">
              <a:spcAft>
                <a:spcPts val="600"/>
              </a:spcAft>
            </a:pPr>
            <a:r>
              <a:rPr lang="lt-LT" dirty="0"/>
              <a:t>Perkančioji organizacija visais atvejais gali laikyti, kad tiekėjas nėra patikimas ir kelia pavojų nacionaliniam ar kitos valstybės narės saugumui, jeigu ji gauna kompetentingų institucijų pateiktą tai patvirtinančią informaciją.</a:t>
            </a:r>
          </a:p>
        </p:txBody>
      </p:sp>
    </p:spTree>
    <p:extLst>
      <p:ext uri="{BB962C8B-B14F-4D97-AF65-F5344CB8AC3E}">
        <p14:creationId xmlns:p14="http://schemas.microsoft.com/office/powerpoint/2010/main" val="28393782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F3C77-4033-0245-18B2-71A7D2E4B5C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623003-5ED1-5218-DD09-18DEA86A2A31}"/>
              </a:ext>
            </a:extLst>
          </p:cNvPr>
          <p:cNvSpPr>
            <a:spLocks noGrp="1"/>
          </p:cNvSpPr>
          <p:nvPr>
            <p:ph type="body" sz="quarter" idx="10"/>
          </p:nvPr>
        </p:nvSpPr>
        <p:spPr>
          <a:xfrm>
            <a:off x="447675" y="355599"/>
            <a:ext cx="9519002" cy="849087"/>
          </a:xfrm>
        </p:spPr>
        <p:txBody>
          <a:bodyPr>
            <a:normAutofit/>
          </a:bodyPr>
          <a:lstStyle/>
          <a:p>
            <a:r>
              <a:rPr lang="lt-LT" dirty="0"/>
              <a:t>Apibendrinimas</a:t>
            </a:r>
          </a:p>
        </p:txBody>
      </p:sp>
      <p:sp>
        <p:nvSpPr>
          <p:cNvPr id="3" name="Text Placeholder 2">
            <a:extLst>
              <a:ext uri="{FF2B5EF4-FFF2-40B4-BE49-F238E27FC236}">
                <a16:creationId xmlns:a16="http://schemas.microsoft.com/office/drawing/2014/main" id="{C7F0D839-6520-D9FB-68F7-BEF4FCE919C9}"/>
              </a:ext>
            </a:extLst>
          </p:cNvPr>
          <p:cNvSpPr>
            <a:spLocks noGrp="1"/>
          </p:cNvSpPr>
          <p:nvPr>
            <p:ph type="body" sz="quarter" idx="27"/>
          </p:nvPr>
        </p:nvSpPr>
        <p:spPr>
          <a:xfrm>
            <a:off x="460375" y="1696728"/>
            <a:ext cx="10672681" cy="3921647"/>
          </a:xfrm>
        </p:spPr>
        <p:txBody>
          <a:bodyPr>
            <a:normAutofit/>
          </a:bodyPr>
          <a:lstStyle/>
          <a:p>
            <a:pPr algn="just">
              <a:spcAft>
                <a:spcPts val="600"/>
              </a:spcAft>
            </a:pPr>
            <a:r>
              <a:rPr lang="lt-LT" dirty="0"/>
              <a:t>Įstatymų leidėjas gali nustatyti specialias sąlygas strateginiuose sektoriuose, kad veikloje dalyvaujantys asmenys nekeltų grėsmės nacionaliniam saugumui; tokios sąlygos turi būti taikomos proporcingai ir individualiai įvertinus kiekvieno tiekėjo situaciją (jo ryšius, sektoriaus svarbą ir pan.).</a:t>
            </a:r>
          </a:p>
          <a:p>
            <a:pPr algn="just">
              <a:spcAft>
                <a:spcPts val="600"/>
              </a:spcAft>
            </a:pPr>
            <a:r>
              <a:rPr lang="lt-LT" dirty="0"/>
              <a:t>Tiekėjo keliamą riziką nacionaliniam saugumui vertina kompetentinga institucija – Nacionalinio saugumo komisija; perkančioji organizacija tik remiasi jos išvadomis ir pati nacionalinio saugumo rizikos nevertina.</a:t>
            </a:r>
          </a:p>
          <a:p>
            <a:pPr algn="just">
              <a:spcAft>
                <a:spcPts val="600"/>
              </a:spcAft>
            </a:pPr>
            <a:r>
              <a:rPr lang="lt-LT" dirty="0"/>
              <a:t>Teismai tikrina ne Komisijos, o perkančiosios organizacijos sprendimo teisėtumą – ar ji pagrįstai rėmėsi gauta informacija ir ar sprendimas atmesti pasiūlymą atitinka proporcingumo bei nediskriminavimo principus.</a:t>
            </a:r>
          </a:p>
          <a:p>
            <a:pPr algn="just">
              <a:spcAft>
                <a:spcPts val="600"/>
              </a:spcAft>
            </a:pPr>
            <a:endParaRPr lang="lt-LT" dirty="0"/>
          </a:p>
          <a:p>
            <a:pPr algn="just">
              <a:spcAft>
                <a:spcPts val="600"/>
              </a:spcAft>
            </a:pPr>
            <a:r>
              <a:rPr lang="lt-LT" b="1" dirty="0">
                <a:solidFill>
                  <a:schemeClr val="tx2"/>
                </a:solidFill>
              </a:rPr>
              <a:t>Pastaba</a:t>
            </a:r>
            <a:r>
              <a:rPr lang="lt-LT" dirty="0"/>
              <a:t>: aptarta teismų praktika gali keistis. LAT 2025-04-08 nutartimi c. b. Nr. e3K-3-73-1075/2025 bei 2025-05-14 nutartimi c. b. Nr. e3K-3-63-378/2025 sprendė kreiptis į ESTT su </a:t>
            </a:r>
            <a:r>
              <a:rPr lang="lt-LT" dirty="0" err="1"/>
              <a:t>prejudiciniais</a:t>
            </a:r>
            <a:r>
              <a:rPr lang="lt-LT" dirty="0"/>
              <a:t> klausimais, susijusiais su pašalinimu iš pirkimo dėl nacionalinio saugumo grėsmės.</a:t>
            </a:r>
          </a:p>
          <a:p>
            <a:pPr algn="just">
              <a:spcAft>
                <a:spcPts val="600"/>
              </a:spcAft>
            </a:pPr>
            <a:endParaRPr lang="lt-LT" dirty="0"/>
          </a:p>
        </p:txBody>
      </p:sp>
    </p:spTree>
    <p:extLst>
      <p:ext uri="{BB962C8B-B14F-4D97-AF65-F5344CB8AC3E}">
        <p14:creationId xmlns:p14="http://schemas.microsoft.com/office/powerpoint/2010/main" val="7947470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CD309-BC96-F8CC-299A-8198DCB3DF5A}"/>
            </a:ext>
          </a:extLst>
        </p:cNvPr>
        <p:cNvGrpSpPr/>
        <p:nvPr/>
      </p:nvGrpSpPr>
      <p:grpSpPr>
        <a:xfrm>
          <a:off x="0" y="0"/>
          <a:ext cx="0" cy="0"/>
          <a:chOff x="0" y="0"/>
          <a:chExt cx="0" cy="0"/>
        </a:xfrm>
      </p:grpSpPr>
      <p:pic>
        <p:nvPicPr>
          <p:cNvPr id="5" name="Picture Placeholder 4" descr="Detail Shot Of stone stairs in blue tone">
            <a:extLst>
              <a:ext uri="{FF2B5EF4-FFF2-40B4-BE49-F238E27FC236}">
                <a16:creationId xmlns:a16="http://schemas.microsoft.com/office/drawing/2014/main" id="{3E1E4D06-571A-DE5A-EEF0-1AF3F0FE8C7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300" r="26300"/>
          <a:stretch/>
        </p:blipFill>
        <p:spPr/>
      </p:pic>
      <p:sp>
        <p:nvSpPr>
          <p:cNvPr id="3" name="Text Placeholder 2">
            <a:extLst>
              <a:ext uri="{FF2B5EF4-FFF2-40B4-BE49-F238E27FC236}">
                <a16:creationId xmlns:a16="http://schemas.microsoft.com/office/drawing/2014/main" id="{C9EC2749-EEB0-0891-2B31-391B4BE702EE}"/>
              </a:ext>
            </a:extLst>
          </p:cNvPr>
          <p:cNvSpPr>
            <a:spLocks noGrp="1"/>
          </p:cNvSpPr>
          <p:nvPr>
            <p:ph type="body" sz="quarter" idx="10"/>
          </p:nvPr>
        </p:nvSpPr>
        <p:spPr>
          <a:xfrm>
            <a:off x="457200" y="2131475"/>
            <a:ext cx="6808124" cy="2855303"/>
          </a:xfrm>
        </p:spPr>
        <p:txBody>
          <a:bodyPr>
            <a:normAutofit/>
          </a:bodyPr>
          <a:lstStyle/>
          <a:p>
            <a:r>
              <a:rPr lang="pt-BR" dirty="0"/>
              <a:t>Lietuvos apeliacinio teismo 2025 m. rugsėjo 5 d. nutartis c. b. Nr. e2A-418-790/2025</a:t>
            </a:r>
          </a:p>
          <a:p>
            <a:endParaRPr lang="pt-BR" dirty="0"/>
          </a:p>
        </p:txBody>
      </p:sp>
    </p:spTree>
    <p:extLst>
      <p:ext uri="{BB962C8B-B14F-4D97-AF65-F5344CB8AC3E}">
        <p14:creationId xmlns:p14="http://schemas.microsoft.com/office/powerpoint/2010/main" val="3426444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A0ED2-D269-6430-4A96-6B5063FF0A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2081DCF-BC88-38E0-7C3E-A174D9B585FA}"/>
              </a:ext>
            </a:extLst>
          </p:cNvPr>
          <p:cNvSpPr>
            <a:spLocks noGrp="1"/>
          </p:cNvSpPr>
          <p:nvPr>
            <p:ph type="body" sz="quarter" idx="10"/>
          </p:nvPr>
        </p:nvSpPr>
        <p:spPr>
          <a:xfrm>
            <a:off x="447674" y="355600"/>
            <a:ext cx="10878051" cy="1184442"/>
          </a:xfrm>
        </p:spPr>
        <p:txBody>
          <a:bodyPr>
            <a:normAutofit/>
          </a:bodyPr>
          <a:lstStyle/>
          <a:p>
            <a:pPr>
              <a:lnSpc>
                <a:spcPct val="100000"/>
              </a:lnSpc>
              <a:spcBef>
                <a:spcPts val="0"/>
              </a:spcBef>
            </a:pPr>
            <a:r>
              <a:rPr lang="en-US" sz="3200" dirty="0" err="1"/>
              <a:t>Apibendrinimas</a:t>
            </a:r>
            <a:endParaRPr lang="en-US" sz="3200" dirty="0"/>
          </a:p>
          <a:p>
            <a:pPr>
              <a:lnSpc>
                <a:spcPct val="100000"/>
              </a:lnSpc>
              <a:spcBef>
                <a:spcPts val="0"/>
              </a:spcBef>
            </a:pPr>
            <a:endParaRPr lang="lt-LT" sz="2800" b="1" dirty="0"/>
          </a:p>
        </p:txBody>
      </p:sp>
      <p:sp>
        <p:nvSpPr>
          <p:cNvPr id="3" name="Text Placeholder 2">
            <a:extLst>
              <a:ext uri="{FF2B5EF4-FFF2-40B4-BE49-F238E27FC236}">
                <a16:creationId xmlns:a16="http://schemas.microsoft.com/office/drawing/2014/main" id="{162D57D9-E403-6CCC-BF1C-86F112B19B8D}"/>
              </a:ext>
            </a:extLst>
          </p:cNvPr>
          <p:cNvSpPr>
            <a:spLocks noGrp="1"/>
          </p:cNvSpPr>
          <p:nvPr>
            <p:ph type="body" sz="quarter" idx="27"/>
          </p:nvPr>
        </p:nvSpPr>
        <p:spPr>
          <a:xfrm>
            <a:off x="447674" y="1540042"/>
            <a:ext cx="11296652" cy="4620126"/>
          </a:xfrm>
        </p:spPr>
        <p:txBody>
          <a:bodyPr>
            <a:normAutofit/>
          </a:bodyPr>
          <a:lstStyle/>
          <a:p>
            <a:pPr algn="just">
              <a:spcAft>
                <a:spcPts val="600"/>
              </a:spcAft>
            </a:pPr>
            <a:r>
              <a:rPr lang="lt-LT" sz="1800" dirty="0"/>
              <a:t>Ekonomiškai naudingiausio pasiūlymo vertinimas turi būti </a:t>
            </a:r>
            <a:r>
              <a:rPr lang="lt-LT" sz="1800" b="1" dirty="0">
                <a:solidFill>
                  <a:schemeClr val="tx2"/>
                </a:solidFill>
              </a:rPr>
              <a:t>pagrįstas objektyviais, su pirkimo objektu susijusiais ir aiškiai patikrinamais kriterijais</a:t>
            </a:r>
            <a:r>
              <a:rPr lang="lt-LT" sz="1800" dirty="0"/>
              <a:t>, kurie lemia realią pridėtinę vertę.</a:t>
            </a:r>
            <a:endParaRPr lang="en-US" sz="1800" dirty="0"/>
          </a:p>
          <a:p>
            <a:pPr algn="just">
              <a:spcAft>
                <a:spcPts val="600"/>
              </a:spcAft>
            </a:pPr>
            <a:r>
              <a:rPr lang="lt-LT" sz="1800" dirty="0"/>
              <a:t>Vertinimo kriterijai </a:t>
            </a:r>
            <a:r>
              <a:rPr lang="lt-LT" sz="1800" b="1" dirty="0">
                <a:solidFill>
                  <a:schemeClr val="tx2"/>
                </a:solidFill>
              </a:rPr>
              <a:t>negali riboti konkurencijos</a:t>
            </a:r>
            <a:r>
              <a:rPr lang="lt-LT" sz="1800" dirty="0"/>
              <a:t> – jie turi būti proporcingi, neišskirtiniai ir neturėti diskriminacinio poveikio tiekėjams.</a:t>
            </a:r>
            <a:endParaRPr lang="en-US" sz="1800" dirty="0"/>
          </a:p>
          <a:p>
            <a:pPr algn="just">
              <a:spcAft>
                <a:spcPts val="600"/>
              </a:spcAft>
            </a:pPr>
            <a:r>
              <a:rPr lang="lt-LT" sz="1800" dirty="0"/>
              <a:t>Perkančioji organizacija </a:t>
            </a:r>
            <a:r>
              <a:rPr lang="lt-LT" sz="1800" b="1" dirty="0">
                <a:solidFill>
                  <a:schemeClr val="tx2"/>
                </a:solidFill>
              </a:rPr>
              <a:t>privalo pagrįsti kriterijų pasirinkimą</a:t>
            </a:r>
            <a:r>
              <a:rPr lang="lt-LT" sz="1800" dirty="0"/>
              <a:t>, remiantis pirkimo tikslais ir viešojo intereso apsauga, bet ne privilegijuodama konkrečius tiekėjus.</a:t>
            </a:r>
            <a:endParaRPr lang="en-US" sz="1800" dirty="0"/>
          </a:p>
          <a:p>
            <a:pPr algn="just">
              <a:spcAft>
                <a:spcPts val="600"/>
              </a:spcAft>
            </a:pPr>
            <a:r>
              <a:rPr lang="lt-LT" sz="1800" dirty="0"/>
              <a:t>Ginčai dėl techninės specifikacijos gali būti </a:t>
            </a:r>
            <a:r>
              <a:rPr lang="lt-LT" sz="1800" b="1" dirty="0">
                <a:solidFill>
                  <a:schemeClr val="tx2"/>
                </a:solidFill>
              </a:rPr>
              <a:t>grindžiami tiek atskirų reikalavimų neteisėtumu, tiek jų visumos diskriminaciniu pobūdžiu</a:t>
            </a:r>
            <a:r>
              <a:rPr lang="lt-LT" sz="1800" dirty="0"/>
              <a:t>, tiek abiem pagrindais kartu.</a:t>
            </a:r>
            <a:endParaRPr lang="en-US" sz="1800" dirty="0"/>
          </a:p>
          <a:p>
            <a:pPr algn="just">
              <a:spcAft>
                <a:spcPts val="600"/>
              </a:spcAft>
            </a:pPr>
            <a:r>
              <a:rPr lang="lt-LT" sz="1800" dirty="0"/>
              <a:t>Teismai </a:t>
            </a:r>
            <a:r>
              <a:rPr lang="lt-LT" sz="1800" b="1" dirty="0">
                <a:solidFill>
                  <a:schemeClr val="tx2"/>
                </a:solidFill>
              </a:rPr>
              <a:t>vertina ne tik pareikštus reikalavimus, bet ir </a:t>
            </a:r>
            <a:r>
              <a:rPr lang="lt-LT" sz="1800" b="1" i="1" dirty="0" err="1">
                <a:solidFill>
                  <a:schemeClr val="tx2"/>
                </a:solidFill>
              </a:rPr>
              <a:t>ex</a:t>
            </a:r>
            <a:r>
              <a:rPr lang="lt-LT" sz="1800" b="1" i="1" dirty="0">
                <a:solidFill>
                  <a:schemeClr val="tx2"/>
                </a:solidFill>
              </a:rPr>
              <a:t> </a:t>
            </a:r>
            <a:r>
              <a:rPr lang="lt-LT" sz="1800" b="1" i="1" dirty="0" err="1">
                <a:solidFill>
                  <a:schemeClr val="tx2"/>
                </a:solidFill>
              </a:rPr>
              <a:t>officio</a:t>
            </a:r>
            <a:r>
              <a:rPr lang="en-US" sz="1800" b="1" i="1" dirty="0">
                <a:solidFill>
                  <a:schemeClr val="tx2"/>
                </a:solidFill>
              </a:rPr>
              <a:t> </a:t>
            </a:r>
            <a:r>
              <a:rPr lang="en-US" sz="1800" b="1" dirty="0" err="1">
                <a:solidFill>
                  <a:schemeClr val="tx2"/>
                </a:solidFill>
              </a:rPr>
              <a:t>vertina</a:t>
            </a:r>
            <a:r>
              <a:rPr lang="en-US" sz="1800" b="1" dirty="0">
                <a:solidFill>
                  <a:schemeClr val="tx2"/>
                </a:solidFill>
              </a:rPr>
              <a:t> </a:t>
            </a:r>
            <a:r>
              <a:rPr lang="en-US" sz="1800" b="1" dirty="0" err="1">
                <a:solidFill>
                  <a:schemeClr val="tx2"/>
                </a:solidFill>
              </a:rPr>
              <a:t>situaci</a:t>
            </a:r>
            <a:r>
              <a:rPr lang="lt-LT" sz="1800" b="1" dirty="0">
                <a:solidFill>
                  <a:schemeClr val="tx2"/>
                </a:solidFill>
              </a:rPr>
              <a:t>ją</a:t>
            </a:r>
            <a:r>
              <a:rPr lang="lt-LT" sz="1800" dirty="0"/>
              <a:t>, jei kyla pagrindas manyti, kad buvo pažeisti tiekėjų teisėti interesai dėl perteklinių ar diskriminacinių sąlygų.</a:t>
            </a:r>
            <a:r>
              <a:rPr lang="en-US" sz="1800" dirty="0"/>
              <a:t> </a:t>
            </a:r>
            <a:r>
              <a:rPr lang="en-US" sz="1800" dirty="0" err="1"/>
              <a:t>Kitaip</a:t>
            </a:r>
            <a:r>
              <a:rPr lang="en-US" sz="1800" dirty="0"/>
              <a:t> </a:t>
            </a:r>
            <a:r>
              <a:rPr lang="en-US" sz="1800" dirty="0" err="1"/>
              <a:t>tariant</a:t>
            </a:r>
            <a:r>
              <a:rPr lang="en-US" sz="1800" dirty="0"/>
              <a:t>, </a:t>
            </a:r>
            <a:r>
              <a:rPr lang="en-US" sz="1800" b="1" dirty="0" err="1">
                <a:solidFill>
                  <a:schemeClr val="tx2"/>
                </a:solidFill>
              </a:rPr>
              <a:t>pirma</a:t>
            </a:r>
            <a:r>
              <a:rPr lang="en-US" sz="1800" b="1" dirty="0">
                <a:solidFill>
                  <a:schemeClr val="tx2"/>
                </a:solidFill>
              </a:rPr>
              <a:t> </a:t>
            </a:r>
            <a:r>
              <a:rPr lang="en-US" sz="1800" b="1" dirty="0" err="1">
                <a:solidFill>
                  <a:schemeClr val="tx2"/>
                </a:solidFill>
              </a:rPr>
              <a:t>visuma</a:t>
            </a:r>
            <a:r>
              <a:rPr lang="en-US" sz="1800" b="1" dirty="0">
                <a:solidFill>
                  <a:schemeClr val="tx2"/>
                </a:solidFill>
              </a:rPr>
              <a:t>, </a:t>
            </a:r>
            <a:r>
              <a:rPr lang="lt-LT" sz="1800" b="1" dirty="0">
                <a:solidFill>
                  <a:schemeClr val="tx2"/>
                </a:solidFill>
              </a:rPr>
              <a:t>o </a:t>
            </a:r>
            <a:r>
              <a:rPr lang="en-US" sz="1800" b="1" dirty="0" err="1">
                <a:solidFill>
                  <a:schemeClr val="tx2"/>
                </a:solidFill>
              </a:rPr>
              <a:t>tada</a:t>
            </a:r>
            <a:r>
              <a:rPr lang="en-US" sz="1800" b="1" dirty="0">
                <a:solidFill>
                  <a:schemeClr val="tx2"/>
                </a:solidFill>
              </a:rPr>
              <a:t> </a:t>
            </a:r>
            <a:r>
              <a:rPr lang="lt-LT" sz="1800" b="1" dirty="0">
                <a:solidFill>
                  <a:schemeClr val="tx2"/>
                </a:solidFill>
              </a:rPr>
              <a:t>– </a:t>
            </a:r>
            <a:r>
              <a:rPr lang="en-US" sz="1800" b="1" dirty="0" err="1">
                <a:solidFill>
                  <a:schemeClr val="tx2"/>
                </a:solidFill>
              </a:rPr>
              <a:t>individualios</a:t>
            </a:r>
            <a:r>
              <a:rPr lang="en-US" sz="1800" b="1" dirty="0">
                <a:solidFill>
                  <a:schemeClr val="tx2"/>
                </a:solidFill>
              </a:rPr>
              <a:t> s</a:t>
            </a:r>
            <a:r>
              <a:rPr lang="lt-LT" sz="1800" b="1" dirty="0" err="1">
                <a:solidFill>
                  <a:schemeClr val="tx2"/>
                </a:solidFill>
              </a:rPr>
              <a:t>ąlygos</a:t>
            </a:r>
            <a:r>
              <a:rPr lang="lt-LT" sz="1800" dirty="0"/>
              <a:t>.</a:t>
            </a:r>
            <a:endParaRPr lang="en-US" sz="1800" dirty="0"/>
          </a:p>
        </p:txBody>
      </p:sp>
    </p:spTree>
    <p:extLst>
      <p:ext uri="{BB962C8B-B14F-4D97-AF65-F5344CB8AC3E}">
        <p14:creationId xmlns:p14="http://schemas.microsoft.com/office/powerpoint/2010/main" val="32932809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C680-C0F4-973A-E7D0-F728A59CA1E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B51365-F9A6-75CE-95B6-884D94C23FBF}"/>
              </a:ext>
            </a:extLst>
          </p:cNvPr>
          <p:cNvSpPr>
            <a:spLocks noGrp="1"/>
          </p:cNvSpPr>
          <p:nvPr>
            <p:ph type="body" sz="quarter" idx="10"/>
          </p:nvPr>
        </p:nvSpPr>
        <p:spPr>
          <a:xfrm>
            <a:off x="447675" y="355600"/>
            <a:ext cx="9519002" cy="936172"/>
          </a:xfrm>
        </p:spPr>
        <p:txBody>
          <a:bodyPr>
            <a:normAutofit/>
          </a:bodyPr>
          <a:lstStyle/>
          <a:p>
            <a:r>
              <a:rPr lang="lt-LT" dirty="0"/>
              <a:t>Faktinės aplinkybės</a:t>
            </a:r>
          </a:p>
        </p:txBody>
      </p:sp>
      <p:sp>
        <p:nvSpPr>
          <p:cNvPr id="3" name="Text Placeholder 2">
            <a:extLst>
              <a:ext uri="{FF2B5EF4-FFF2-40B4-BE49-F238E27FC236}">
                <a16:creationId xmlns:a16="http://schemas.microsoft.com/office/drawing/2014/main" id="{A871FAE3-56DF-0611-086F-2397ECED3EDA}"/>
              </a:ext>
            </a:extLst>
          </p:cNvPr>
          <p:cNvSpPr>
            <a:spLocks noGrp="1"/>
          </p:cNvSpPr>
          <p:nvPr>
            <p:ph type="body" sz="quarter" idx="27"/>
          </p:nvPr>
        </p:nvSpPr>
        <p:spPr>
          <a:xfrm>
            <a:off x="460375" y="1805585"/>
            <a:ext cx="10701111" cy="3426291"/>
          </a:xfrm>
        </p:spPr>
        <p:txBody>
          <a:bodyPr>
            <a:normAutofit/>
          </a:bodyPr>
          <a:lstStyle/>
          <a:p>
            <a:pPr algn="just">
              <a:spcAft>
                <a:spcPts val="600"/>
              </a:spcAft>
            </a:pPr>
            <a:r>
              <a:rPr lang="lt-LT" dirty="0"/>
              <a:t>Viešųjų pirkimų komisija nutraukė pirkimo procedūras remiantis tuo, kad pirkime nustatyti kvalifikacijos reikalavimai tiekėjui pažeidžia Statybų įstatymo nuostatas.</a:t>
            </a:r>
          </a:p>
          <a:p>
            <a:pPr algn="just">
              <a:spcAft>
                <a:spcPts val="600"/>
              </a:spcAft>
            </a:pPr>
            <a:r>
              <a:rPr lang="lt-LT" dirty="0"/>
              <a:t>Pirmosios instancijos teismas nurodė, kad pirkime buvo nustatytas realiai neįgyvendinamas ir neproporcingas Pirkimo objektui reikalavimas pateikti atestatą, kuris pagal teisės aktus juridiniams asmenims neišduodamas.</a:t>
            </a:r>
          </a:p>
          <a:p>
            <a:pPr algn="just">
              <a:spcAft>
                <a:spcPts val="600"/>
              </a:spcAft>
            </a:pPr>
            <a:r>
              <a:rPr lang="lt-LT" dirty="0"/>
              <a:t>Pirmosios instancijos teismas žymėjo, kad pirkimo sąlygose buvo padaryta klaida: pagal galiojantį teisinį reglamentavimą nenumatyto ir dėl to neįgyvendinamo kvalifikacijos reikalavimo nustatymas tiekėjams buvo perteklinis bei neleido viešųjų pirkimų komisijai objektyviai įvertinti tiekėjų pasiūlymų. </a:t>
            </a:r>
          </a:p>
          <a:p>
            <a:pPr algn="just">
              <a:spcAft>
                <a:spcPts val="600"/>
              </a:spcAft>
            </a:pPr>
            <a:r>
              <a:rPr lang="lt-LT" dirty="0"/>
              <a:t>Tiekėjas nutraukimą ginčijo ir apeliacine tvarka nurodydamas, kad teismas neįvertino, jog ieškovas pateikė Pirkimo sąlygas atitinkantį pasiūlymą; Pirkimas jau buvo įvykęs iki sprendimo jį nutraukti; Atsakovas pats sukūrė situaciją, kuria Pirkimo procedūros buvo pažeistos, todėl negali remtis savo neteisėtais veiksmais kaip pagrindu nutraukti Pirkimą.</a:t>
            </a:r>
          </a:p>
        </p:txBody>
      </p:sp>
    </p:spTree>
    <p:extLst>
      <p:ext uri="{BB962C8B-B14F-4D97-AF65-F5344CB8AC3E}">
        <p14:creationId xmlns:p14="http://schemas.microsoft.com/office/powerpoint/2010/main" val="10393814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42666-5799-B61A-A6D7-183EA5A8AE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36480F7-FB55-8B26-5676-ECC1BB8301A1}"/>
              </a:ext>
            </a:extLst>
          </p:cNvPr>
          <p:cNvSpPr>
            <a:spLocks noGrp="1"/>
          </p:cNvSpPr>
          <p:nvPr>
            <p:ph type="body" sz="quarter" idx="10"/>
          </p:nvPr>
        </p:nvSpPr>
        <p:spPr>
          <a:xfrm>
            <a:off x="447675" y="355599"/>
            <a:ext cx="9519002" cy="863601"/>
          </a:xfrm>
        </p:spPr>
        <p:txBody>
          <a:bodyPr>
            <a:normAutofit/>
          </a:bodyPr>
          <a:lstStyle/>
          <a:p>
            <a:r>
              <a:rPr lang="lt-LT" dirty="0"/>
              <a:t>Pirkimo nutraukimo teisėtumas</a:t>
            </a:r>
          </a:p>
        </p:txBody>
      </p:sp>
      <p:sp>
        <p:nvSpPr>
          <p:cNvPr id="3" name="Text Placeholder 2">
            <a:extLst>
              <a:ext uri="{FF2B5EF4-FFF2-40B4-BE49-F238E27FC236}">
                <a16:creationId xmlns:a16="http://schemas.microsoft.com/office/drawing/2014/main" id="{3FAECE35-4025-70A9-A0B2-0EE7F88B85A2}"/>
              </a:ext>
            </a:extLst>
          </p:cNvPr>
          <p:cNvSpPr>
            <a:spLocks noGrp="1"/>
          </p:cNvSpPr>
          <p:nvPr>
            <p:ph type="body" sz="quarter" idx="27"/>
          </p:nvPr>
        </p:nvSpPr>
        <p:spPr>
          <a:xfrm>
            <a:off x="460375" y="1653185"/>
            <a:ext cx="10628539" cy="3814361"/>
          </a:xfrm>
        </p:spPr>
        <p:txBody>
          <a:bodyPr>
            <a:normAutofit/>
          </a:bodyPr>
          <a:lstStyle/>
          <a:p>
            <a:pPr algn="just">
              <a:spcAft>
                <a:spcPts val="600"/>
              </a:spcAft>
            </a:pPr>
            <a:endParaRPr lang="lt-LT" dirty="0"/>
          </a:p>
          <a:p>
            <a:pPr algn="just">
              <a:spcAft>
                <a:spcPts val="600"/>
              </a:spcAft>
            </a:pPr>
            <a:r>
              <a:rPr lang="lt-LT" dirty="0"/>
              <a:t>VPĮ 35 straipsnio 4 dalis reikalauja, kad pirkimo dokumentai būtų </a:t>
            </a:r>
            <a:r>
              <a:rPr lang="lt-LT" b="1" dirty="0">
                <a:solidFill>
                  <a:schemeClr val="tx2"/>
                </a:solidFill>
              </a:rPr>
              <a:t>tikslūs, aiškūs, be dviprasmybių</a:t>
            </a:r>
            <a:r>
              <a:rPr lang="lt-LT" dirty="0"/>
              <a:t>, jog tiekėjai galėtų pateikti pasiūlymus, o perkančioji organizacija nupirkti tai, ko reikia. </a:t>
            </a:r>
          </a:p>
          <a:p>
            <a:pPr algn="just">
              <a:spcAft>
                <a:spcPts val="600"/>
              </a:spcAft>
            </a:pPr>
            <a:r>
              <a:rPr lang="lt-LT" dirty="0"/>
              <a:t>Nustatyti minimalūs </a:t>
            </a:r>
            <a:r>
              <a:rPr lang="lt-LT" b="1" dirty="0">
                <a:solidFill>
                  <a:schemeClr val="tx2"/>
                </a:solidFill>
              </a:rPr>
              <a:t>kvalifikacijos reikalavimai turi būti aiškūs ir nedviprasmiški, proporcingi</a:t>
            </a:r>
            <a:r>
              <a:rPr lang="lt-LT" dirty="0"/>
              <a:t> ir suderinami su pirkimo objektu bei teisės aktų reikalavimais. </a:t>
            </a:r>
          </a:p>
          <a:p>
            <a:pPr algn="just">
              <a:spcAft>
                <a:spcPts val="600"/>
              </a:spcAft>
            </a:pPr>
            <a:r>
              <a:rPr lang="lt-LT" b="1" dirty="0">
                <a:solidFill>
                  <a:schemeClr val="tx2"/>
                </a:solidFill>
              </a:rPr>
              <a:t>Pernelyg aukšti arba specifiniai</a:t>
            </a:r>
            <a:r>
              <a:rPr lang="lt-LT" dirty="0"/>
              <a:t>, neadekvatūs pirkimo pobūdžiui ar neproporcingi jo sąlygoms reikalavimai, kurie atima galimybę pirkimo procedūrose dalyvauti sutartį gebantiems įvykdyti kandidatams ar dalyviams, riboja konkurenciją.</a:t>
            </a:r>
          </a:p>
          <a:p>
            <a:pPr algn="just">
              <a:spcAft>
                <a:spcPts val="600"/>
              </a:spcAft>
            </a:pPr>
            <a:r>
              <a:rPr lang="lt-LT" b="1" dirty="0">
                <a:solidFill>
                  <a:schemeClr val="tx2"/>
                </a:solidFill>
              </a:rPr>
              <a:t>Konkursų sąlygos, dėl kurių tiekėjas negali pagrįsti teisės sudaryti ir vykdyti viešojo pirkimo sutarties</a:t>
            </a:r>
            <a:r>
              <a:rPr lang="lt-LT" dirty="0"/>
              <a:t>, nors tokia jo teisė išplaukia iš bendrųjų ar specialiųjų teisės aktų nuostatų aiškinimo ir taikymo, </a:t>
            </a:r>
            <a:r>
              <a:rPr lang="lt-LT" i="1" dirty="0" err="1"/>
              <a:t>ex</a:t>
            </a:r>
            <a:r>
              <a:rPr lang="lt-LT" i="1" dirty="0"/>
              <a:t> </a:t>
            </a:r>
            <a:r>
              <a:rPr lang="lt-LT" i="1" dirty="0" err="1"/>
              <a:t>lege</a:t>
            </a:r>
            <a:r>
              <a:rPr lang="lt-LT" i="1" dirty="0"/>
              <a:t> </a:t>
            </a:r>
            <a:r>
              <a:rPr lang="lt-LT" dirty="0"/>
              <a:t>(pagal įstatymą) </a:t>
            </a:r>
            <a:r>
              <a:rPr lang="lt-LT" b="1" dirty="0">
                <a:solidFill>
                  <a:schemeClr val="tx2"/>
                </a:solidFill>
              </a:rPr>
              <a:t>neteisėtos, neproporcingos, nepateisinamos jokiais pagrindais</a:t>
            </a:r>
            <a:r>
              <a:rPr lang="lt-LT" dirty="0"/>
              <a:t>; dėl tokių pirkimo sąlygų teismai turėtų spręsti </a:t>
            </a:r>
            <a:r>
              <a:rPr lang="lt-LT" i="1" dirty="0" err="1"/>
              <a:t>ex</a:t>
            </a:r>
            <a:r>
              <a:rPr lang="lt-LT" i="1" dirty="0"/>
              <a:t> </a:t>
            </a:r>
            <a:r>
              <a:rPr lang="lt-LT" i="1" dirty="0" err="1"/>
              <a:t>officio</a:t>
            </a:r>
            <a:r>
              <a:rPr lang="lt-LT" dirty="0"/>
              <a:t>.</a:t>
            </a:r>
          </a:p>
        </p:txBody>
      </p:sp>
    </p:spTree>
    <p:extLst>
      <p:ext uri="{BB962C8B-B14F-4D97-AF65-F5344CB8AC3E}">
        <p14:creationId xmlns:p14="http://schemas.microsoft.com/office/powerpoint/2010/main" val="2316700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3EB1C-3ABB-213E-5A8B-065D72ADA4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04AF2A-6656-1506-DBCF-0E83E0C41163}"/>
              </a:ext>
            </a:extLst>
          </p:cNvPr>
          <p:cNvSpPr>
            <a:spLocks noGrp="1"/>
          </p:cNvSpPr>
          <p:nvPr>
            <p:ph type="body" sz="quarter" idx="10"/>
          </p:nvPr>
        </p:nvSpPr>
        <p:spPr>
          <a:xfrm>
            <a:off x="447675" y="355600"/>
            <a:ext cx="9519002" cy="1023258"/>
          </a:xfrm>
        </p:spPr>
        <p:txBody>
          <a:bodyPr>
            <a:normAutofit/>
          </a:bodyPr>
          <a:lstStyle/>
          <a:p>
            <a:r>
              <a:rPr lang="lt-LT" dirty="0"/>
              <a:t>Pirkimo nutraukimo teisėtumas</a:t>
            </a:r>
          </a:p>
        </p:txBody>
      </p:sp>
      <p:sp>
        <p:nvSpPr>
          <p:cNvPr id="3" name="Text Placeholder 2">
            <a:extLst>
              <a:ext uri="{FF2B5EF4-FFF2-40B4-BE49-F238E27FC236}">
                <a16:creationId xmlns:a16="http://schemas.microsoft.com/office/drawing/2014/main" id="{2251CD9D-D94A-01AC-E292-402669DB5866}"/>
              </a:ext>
            </a:extLst>
          </p:cNvPr>
          <p:cNvSpPr>
            <a:spLocks noGrp="1"/>
          </p:cNvSpPr>
          <p:nvPr>
            <p:ph type="body" sz="quarter" idx="27"/>
          </p:nvPr>
        </p:nvSpPr>
        <p:spPr>
          <a:xfrm>
            <a:off x="460375" y="1820099"/>
            <a:ext cx="10643054" cy="3581459"/>
          </a:xfrm>
        </p:spPr>
        <p:txBody>
          <a:bodyPr/>
          <a:lstStyle/>
          <a:p>
            <a:pPr algn="just">
              <a:spcAft>
                <a:spcPts val="600"/>
              </a:spcAft>
            </a:pPr>
            <a:r>
              <a:rPr lang="lt-LT" dirty="0"/>
              <a:t>Sprendžiant dėl sprendimo nutraukti pirkimą teisėtumo, turi būti </a:t>
            </a:r>
            <a:r>
              <a:rPr lang="lt-LT" b="1" dirty="0">
                <a:solidFill>
                  <a:schemeClr val="tx2"/>
                </a:solidFill>
              </a:rPr>
              <a:t>atsižvelgiama į tokio sprendimo išimtinį (lot. </a:t>
            </a:r>
            <a:r>
              <a:rPr lang="lt-LT" b="1" i="1" dirty="0" err="1">
                <a:solidFill>
                  <a:schemeClr val="tx2"/>
                </a:solidFill>
              </a:rPr>
              <a:t>ultima</a:t>
            </a:r>
            <a:r>
              <a:rPr lang="lt-LT" b="1" i="1" dirty="0">
                <a:solidFill>
                  <a:schemeClr val="tx2"/>
                </a:solidFill>
              </a:rPr>
              <a:t> </a:t>
            </a:r>
            <a:r>
              <a:rPr lang="lt-LT" b="1" i="1" dirty="0" err="1">
                <a:solidFill>
                  <a:schemeClr val="tx2"/>
                </a:solidFill>
              </a:rPr>
              <a:t>ratio</a:t>
            </a:r>
            <a:r>
              <a:rPr lang="lt-LT" b="1" dirty="0">
                <a:solidFill>
                  <a:schemeClr val="tx2"/>
                </a:solidFill>
              </a:rPr>
              <a:t>) pobūdį</a:t>
            </a:r>
            <a:r>
              <a:rPr lang="lt-LT" dirty="0"/>
              <a:t>, objektyvias priežastis (o ne subjektyvų jų vertinimą), bei perkančiosios organizacijos galimybes ir pastangas išsaugoti atitinkamo viešojo pirkimo teisinius santykius.</a:t>
            </a:r>
          </a:p>
          <a:p>
            <a:pPr algn="just">
              <a:spcAft>
                <a:spcPts val="600"/>
              </a:spcAft>
            </a:pPr>
            <a:r>
              <a:rPr lang="lt-LT" dirty="0"/>
              <a:t>VPĮ 17 straipsnio 1 dalyje nustatytų principų pažeidimas suponuoja perkančiosios organizacijos pareigą nutraukti pradėtas pirkimo procedūras </a:t>
            </a:r>
            <a:r>
              <a:rPr lang="lt-LT" b="1" dirty="0">
                <a:solidFill>
                  <a:schemeClr val="tx2"/>
                </a:solidFill>
              </a:rPr>
              <a:t>nepriklausomai nuo pažeidimo atsiradimo priežasties</a:t>
            </a:r>
            <a:r>
              <a:rPr lang="lt-LT" dirty="0"/>
              <a:t>.</a:t>
            </a:r>
          </a:p>
          <a:p>
            <a:pPr algn="just">
              <a:spcAft>
                <a:spcPts val="600"/>
              </a:spcAft>
            </a:pPr>
            <a:r>
              <a:rPr lang="lt-LT" b="1" dirty="0">
                <a:solidFill>
                  <a:schemeClr val="tx2"/>
                </a:solidFill>
              </a:rPr>
              <a:t>Tiekėjas</a:t>
            </a:r>
            <a:r>
              <a:rPr lang="lt-LT" dirty="0"/>
              <a:t>, kuris siekia panaikinti PO sprendimą nutraukti pradėtą viešąjį pirkimą, turi </a:t>
            </a:r>
            <a:r>
              <a:rPr lang="lt-LT" b="1" dirty="0">
                <a:solidFill>
                  <a:schemeClr val="tx2"/>
                </a:solidFill>
              </a:rPr>
              <a:t>nuginčyti skundžiamo sprendimo nutraukti pirkimo procedūras pagrindus</a:t>
            </a:r>
            <a:r>
              <a:rPr lang="lt-LT" dirty="0"/>
              <a:t>, t. y. įrodyti, kad perkančiosios organizacijos nustatytų kliūčių tęsti viešojo pirkimo procedūras nėra arba jos nėra tokio pobūdžio (nėra esminės), jog reikėtų nutraukti pirkimo procedūras.</a:t>
            </a:r>
          </a:p>
          <a:p>
            <a:pPr algn="just">
              <a:spcAft>
                <a:spcPts val="600"/>
              </a:spcAft>
            </a:pPr>
            <a:r>
              <a:rPr lang="lt-LT" dirty="0"/>
              <a:t>Teismas, įvertinęs pirkimo sąlygose tiekėjams numatytus kvalifikacinius reikalavimus, padarė išvadą, kad PO Pirkimo sąlygose tiekėjams nustatė </a:t>
            </a:r>
            <a:r>
              <a:rPr lang="lt-LT" b="1" dirty="0">
                <a:solidFill>
                  <a:schemeClr val="tx2"/>
                </a:solidFill>
              </a:rPr>
              <a:t>realiai neįgyvendinamą ir perteklinį reikalavimą</a:t>
            </a:r>
            <a:r>
              <a:rPr lang="lt-LT" dirty="0"/>
              <a:t>. </a:t>
            </a:r>
          </a:p>
        </p:txBody>
      </p:sp>
    </p:spTree>
    <p:extLst>
      <p:ext uri="{BB962C8B-B14F-4D97-AF65-F5344CB8AC3E}">
        <p14:creationId xmlns:p14="http://schemas.microsoft.com/office/powerpoint/2010/main" val="28684141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8C87A-003D-CC08-9460-A1445D3228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0B8D14-BF9E-78FD-4C5E-5467B855DE0D}"/>
              </a:ext>
            </a:extLst>
          </p:cNvPr>
          <p:cNvSpPr>
            <a:spLocks noGrp="1"/>
          </p:cNvSpPr>
          <p:nvPr>
            <p:ph type="body" sz="quarter" idx="10"/>
          </p:nvPr>
        </p:nvSpPr>
        <p:spPr>
          <a:xfrm>
            <a:off x="447675" y="355599"/>
            <a:ext cx="9519002" cy="863601"/>
          </a:xfrm>
        </p:spPr>
        <p:txBody>
          <a:bodyPr>
            <a:normAutofit/>
          </a:bodyPr>
          <a:lstStyle/>
          <a:p>
            <a:r>
              <a:rPr lang="lt-LT" dirty="0"/>
              <a:t>Pirkimo nutraukimo teisėtumas</a:t>
            </a:r>
          </a:p>
        </p:txBody>
      </p:sp>
      <p:sp>
        <p:nvSpPr>
          <p:cNvPr id="3" name="Text Placeholder 2">
            <a:extLst>
              <a:ext uri="{FF2B5EF4-FFF2-40B4-BE49-F238E27FC236}">
                <a16:creationId xmlns:a16="http://schemas.microsoft.com/office/drawing/2014/main" id="{8D8AD2BC-6ED6-AC0F-A496-D7E53F4FA3BA}"/>
              </a:ext>
            </a:extLst>
          </p:cNvPr>
          <p:cNvSpPr>
            <a:spLocks noGrp="1"/>
          </p:cNvSpPr>
          <p:nvPr>
            <p:ph type="body" sz="quarter" idx="27"/>
          </p:nvPr>
        </p:nvSpPr>
        <p:spPr>
          <a:xfrm>
            <a:off x="447675" y="1725757"/>
            <a:ext cx="10614025" cy="3675802"/>
          </a:xfrm>
        </p:spPr>
        <p:txBody>
          <a:bodyPr/>
          <a:lstStyle/>
          <a:p>
            <a:pPr algn="just">
              <a:spcAft>
                <a:spcPts val="600"/>
              </a:spcAft>
            </a:pPr>
            <a:r>
              <a:rPr lang="lt-LT" dirty="0"/>
              <a:t>Realiai neįgyvendinamo kvalifikacijos reikalavimo nustatymas neatitinka skaidrumo, lygiateisiškumo principų, riboja konkurenciją (VPĮ 17 straipsnis) ir yra klaidinantis, nes Pirkime </a:t>
            </a:r>
            <a:r>
              <a:rPr lang="lt-LT" b="1" dirty="0">
                <a:solidFill>
                  <a:schemeClr val="tx2"/>
                </a:solidFill>
              </a:rPr>
              <a:t>nedalyvavo potencialūs tiekėjai</a:t>
            </a:r>
            <a:r>
              <a:rPr lang="lt-LT" dirty="0"/>
              <a:t>, kurie pirkime nusprendė nedalyvauti todėl, kad negalėjo pagrįsti atitikties neteisėtam kvalifikacijos reikalavimui.</a:t>
            </a:r>
          </a:p>
          <a:p>
            <a:pPr algn="just">
              <a:spcAft>
                <a:spcPts val="600"/>
              </a:spcAft>
            </a:pPr>
            <a:r>
              <a:rPr lang="lt-LT" dirty="0"/>
              <a:t>PO pareiga nutraukti pirkimo procedūras, esant VPĮ 17 straipsnio 1 dalyje nustatytų principų pažeidimams, </a:t>
            </a:r>
            <a:r>
              <a:rPr lang="lt-LT" b="1" dirty="0">
                <a:solidFill>
                  <a:schemeClr val="tx2"/>
                </a:solidFill>
              </a:rPr>
              <a:t>negali būti paneigiama motyvuojant tuo, jog susiklosčiusią situaciją nulėmė pačios PO neteisėsi veiksmai</a:t>
            </a:r>
            <a:r>
              <a:rPr lang="lt-LT" dirty="0"/>
              <a:t> (pareigos nustatyti teisėtas pirkimo sąlygas netinkamas vykdymas). </a:t>
            </a:r>
          </a:p>
          <a:p>
            <a:pPr algn="just">
              <a:spcAft>
                <a:spcPts val="600"/>
              </a:spcAft>
            </a:pPr>
            <a:r>
              <a:rPr lang="lt-LT" dirty="0"/>
              <a:t>Teismas pripažino, kad sprendimas nutraukti Pirkimo procedūras buvo </a:t>
            </a:r>
            <a:r>
              <a:rPr lang="lt-LT" b="1" dirty="0">
                <a:solidFill>
                  <a:schemeClr val="tx2"/>
                </a:solidFill>
              </a:rPr>
              <a:t>nulemtas būtinybės keisti sąžiningą konkurenciją ribojančias Pirkimo sąlygas</a:t>
            </a:r>
            <a:r>
              <a:rPr lang="lt-LT" dirty="0"/>
              <a:t>, siekiant sudaryti galimybę platesniam tiekėjų ratui dalyvauti Pirkime.</a:t>
            </a:r>
          </a:p>
          <a:p>
            <a:pPr algn="just">
              <a:spcAft>
                <a:spcPts val="600"/>
              </a:spcAft>
            </a:pPr>
            <a:r>
              <a:rPr lang="lt-LT" b="1" dirty="0">
                <a:solidFill>
                  <a:schemeClr val="tx2"/>
                </a:solidFill>
              </a:rPr>
              <a:t>Pirkimo procedūrų vykdymas netinkamai parengtomis sąlygomis ar jų tikslinimas </a:t>
            </a:r>
            <a:r>
              <a:rPr lang="lt-LT" dirty="0"/>
              <a:t>po pasiūlymų pateikimo termino pasibaigimo </a:t>
            </a:r>
            <a:r>
              <a:rPr lang="lt-LT" b="1" dirty="0">
                <a:solidFill>
                  <a:schemeClr val="tx2"/>
                </a:solidFill>
              </a:rPr>
              <a:t>pažeistų tiek Pirkime dalyvavusių, tiek Pirkime dėl atitinkamų sąlygų nusprendusių nedalyvauti tiekėjų interesus</a:t>
            </a:r>
            <a:r>
              <a:rPr lang="lt-LT" dirty="0"/>
              <a:t>.</a:t>
            </a:r>
          </a:p>
          <a:p>
            <a:pPr algn="just">
              <a:spcAft>
                <a:spcPts val="600"/>
              </a:spcAft>
            </a:pPr>
            <a:endParaRPr lang="lt-LT" dirty="0"/>
          </a:p>
        </p:txBody>
      </p:sp>
    </p:spTree>
    <p:extLst>
      <p:ext uri="{BB962C8B-B14F-4D97-AF65-F5344CB8AC3E}">
        <p14:creationId xmlns:p14="http://schemas.microsoft.com/office/powerpoint/2010/main" val="4279636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B2DEC-3B0C-E4B0-EC2E-98D6D81DE18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49AA34-A361-F2DC-7920-095F6D96F8E4}"/>
              </a:ext>
            </a:extLst>
          </p:cNvPr>
          <p:cNvSpPr>
            <a:spLocks noGrp="1"/>
          </p:cNvSpPr>
          <p:nvPr>
            <p:ph type="body" sz="quarter" idx="10"/>
          </p:nvPr>
        </p:nvSpPr>
        <p:spPr>
          <a:xfrm>
            <a:off x="447675" y="355600"/>
            <a:ext cx="9519002" cy="907144"/>
          </a:xfrm>
        </p:spPr>
        <p:txBody>
          <a:bodyPr>
            <a:normAutofit/>
          </a:bodyPr>
          <a:lstStyle/>
          <a:p>
            <a:r>
              <a:rPr lang="lt-LT" dirty="0"/>
              <a:t>Apibendrinimas</a:t>
            </a:r>
          </a:p>
        </p:txBody>
      </p:sp>
      <p:sp>
        <p:nvSpPr>
          <p:cNvPr id="3" name="Text Placeholder 2">
            <a:extLst>
              <a:ext uri="{FF2B5EF4-FFF2-40B4-BE49-F238E27FC236}">
                <a16:creationId xmlns:a16="http://schemas.microsoft.com/office/drawing/2014/main" id="{3940FD18-8F0C-E357-C785-9723BB944746}"/>
              </a:ext>
            </a:extLst>
          </p:cNvPr>
          <p:cNvSpPr>
            <a:spLocks noGrp="1"/>
          </p:cNvSpPr>
          <p:nvPr>
            <p:ph type="body" sz="quarter" idx="27"/>
          </p:nvPr>
        </p:nvSpPr>
        <p:spPr>
          <a:xfrm>
            <a:off x="460375" y="2270042"/>
            <a:ext cx="10715625" cy="2707311"/>
          </a:xfrm>
        </p:spPr>
        <p:txBody>
          <a:bodyPr/>
          <a:lstStyle/>
          <a:p>
            <a:pPr algn="just">
              <a:spcAft>
                <a:spcPts val="600"/>
              </a:spcAft>
            </a:pPr>
            <a:r>
              <a:rPr lang="lt-LT" dirty="0"/>
              <a:t>Kvalifikacijos reikalavimai turi būti aiškūs, nedviprasmiški, proporcingi ir susiję su pirkimo objektu. Realiai neįgyvendinamas ar perteklinis reikalavimas pažeidžia skaidrumo, lygiateisiškumo ir proporcingumo principus (VPĮ 17, 35 str.) ir riboja konkurenciją.</a:t>
            </a:r>
          </a:p>
          <a:p>
            <a:pPr algn="just">
              <a:spcAft>
                <a:spcPts val="600"/>
              </a:spcAft>
            </a:pPr>
            <a:r>
              <a:rPr lang="lt-LT" dirty="0"/>
              <a:t>Pirkimo nutraukimas – išimtinė (</a:t>
            </a:r>
            <a:r>
              <a:rPr lang="lt-LT" i="1" dirty="0" err="1"/>
              <a:t>ultima</a:t>
            </a:r>
            <a:r>
              <a:rPr lang="lt-LT" i="1" dirty="0"/>
              <a:t> </a:t>
            </a:r>
            <a:r>
              <a:rPr lang="lt-LT" i="1" dirty="0" err="1"/>
              <a:t>ratio</a:t>
            </a:r>
            <a:r>
              <a:rPr lang="lt-LT" dirty="0"/>
              <a:t>) priemonė: jis pateisinamas tik tada, kai dėl nustatytų pažeidimų objektyviai nebeįmanoma sąžiningai tęsti procedūrų ar pašalinti pažeidimų jų nenutraukus. </a:t>
            </a:r>
          </a:p>
          <a:p>
            <a:pPr algn="just">
              <a:spcAft>
                <a:spcPts val="600"/>
              </a:spcAft>
            </a:pPr>
            <a:r>
              <a:rPr lang="lt-LT" dirty="0"/>
              <a:t>Net jeigu pirkimo nutraukimo pagrindas yra pačios perkančiosios organizacijos padarytas pažeidimas (neteisėtai nustatytos, diskriminuojančios ar neįgyvendinamos sąlygos), tai nepanaikina pareigos nutraukti pirkimą ir ištaisyti situaciją.</a:t>
            </a:r>
          </a:p>
        </p:txBody>
      </p:sp>
    </p:spTree>
    <p:extLst>
      <p:ext uri="{BB962C8B-B14F-4D97-AF65-F5344CB8AC3E}">
        <p14:creationId xmlns:p14="http://schemas.microsoft.com/office/powerpoint/2010/main" val="18084192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FE13C-342F-0A08-ABC8-18F48CF0167B}"/>
            </a:ext>
          </a:extLst>
        </p:cNvPr>
        <p:cNvGrpSpPr/>
        <p:nvPr/>
      </p:nvGrpSpPr>
      <p:grpSpPr>
        <a:xfrm>
          <a:off x="0" y="0"/>
          <a:ext cx="0" cy="0"/>
          <a:chOff x="0" y="0"/>
          <a:chExt cx="0" cy="0"/>
        </a:xfrm>
      </p:grpSpPr>
      <p:pic>
        <p:nvPicPr>
          <p:cNvPr id="9" name="Picture Placeholder 8" descr="White wavy architecture designs">
            <a:extLst>
              <a:ext uri="{FF2B5EF4-FFF2-40B4-BE49-F238E27FC236}">
                <a16:creationId xmlns:a16="http://schemas.microsoft.com/office/drawing/2014/main" id="{361BC235-3974-4FC3-CF01-2DFFD2A63FA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9999" r="29999"/>
          <a:stretch>
            <a:fillRect/>
          </a:stretch>
        </p:blipFill>
        <p:spPr/>
      </p:pic>
      <p:sp>
        <p:nvSpPr>
          <p:cNvPr id="3" name="Text Placeholder 2">
            <a:extLst>
              <a:ext uri="{FF2B5EF4-FFF2-40B4-BE49-F238E27FC236}">
                <a16:creationId xmlns:a16="http://schemas.microsoft.com/office/drawing/2014/main" id="{0900D741-4ACF-9EAE-7302-FE4CFD2540CA}"/>
              </a:ext>
            </a:extLst>
          </p:cNvPr>
          <p:cNvSpPr>
            <a:spLocks noGrp="1"/>
          </p:cNvSpPr>
          <p:nvPr>
            <p:ph type="body" sz="quarter" idx="10"/>
          </p:nvPr>
        </p:nvSpPr>
        <p:spPr>
          <a:xfrm>
            <a:off x="457200" y="2131475"/>
            <a:ext cx="6841958" cy="2855303"/>
          </a:xfrm>
        </p:spPr>
        <p:txBody>
          <a:bodyPr>
            <a:normAutofit fontScale="32500" lnSpcReduction="20000"/>
          </a:bodyPr>
          <a:lstStyle/>
          <a:p>
            <a:pPr algn="ctr"/>
            <a:r>
              <a:rPr lang="pt-BR" sz="7200" b="1" dirty="0">
                <a:latin typeface="Arial" panose="020B0604020202020204" pitchFamily="34" charset="0"/>
                <a:cs typeface="Arial" panose="020B0604020202020204" pitchFamily="34" charset="0"/>
              </a:rPr>
              <a:t>Teisingumo teismo sprendimas byloje C-282/24</a:t>
            </a:r>
            <a:endParaRPr lang="lt-LT" sz="7200" b="1" dirty="0">
              <a:latin typeface="Arial" panose="020B0604020202020204" pitchFamily="34" charset="0"/>
              <a:cs typeface="Arial" panose="020B0604020202020204" pitchFamily="34" charset="0"/>
            </a:endParaRPr>
          </a:p>
          <a:p>
            <a:pPr algn="ctr">
              <a:lnSpc>
                <a:spcPct val="120000"/>
              </a:lnSpc>
            </a:pPr>
            <a:r>
              <a:rPr lang="pl-PL" sz="7200" dirty="0" err="1">
                <a:latin typeface="Arial" panose="020B0604020202020204" pitchFamily="34" charset="0"/>
                <a:cs typeface="Arial" panose="020B0604020202020204" pitchFamily="34" charset="0"/>
              </a:rPr>
              <a:t>Polismyndigheten</a:t>
            </a:r>
            <a:endParaRPr lang="pl-PL" sz="7200" dirty="0">
              <a:latin typeface="Arial" panose="020B0604020202020204" pitchFamily="34" charset="0"/>
              <a:cs typeface="Arial" panose="020B0604020202020204" pitchFamily="34" charset="0"/>
            </a:endParaRPr>
          </a:p>
          <a:p>
            <a:pPr algn="ctr">
              <a:lnSpc>
                <a:spcPct val="120000"/>
              </a:lnSpc>
            </a:pPr>
            <a:r>
              <a:rPr lang="pl-PL" sz="7200" dirty="0" err="1">
                <a:latin typeface="Arial" panose="020B0604020202020204" pitchFamily="34" charset="0"/>
                <a:cs typeface="Arial" panose="020B0604020202020204" pitchFamily="34" charset="0"/>
              </a:rPr>
              <a:t>prieš</a:t>
            </a:r>
            <a:endParaRPr lang="pl-PL" sz="7200" dirty="0">
              <a:latin typeface="Arial" panose="020B0604020202020204" pitchFamily="34" charset="0"/>
              <a:cs typeface="Arial" panose="020B0604020202020204" pitchFamily="34" charset="0"/>
            </a:endParaRPr>
          </a:p>
          <a:p>
            <a:pPr algn="ctr">
              <a:lnSpc>
                <a:spcPct val="120000"/>
              </a:lnSpc>
            </a:pPr>
            <a:r>
              <a:rPr lang="pl-PL" sz="7200" dirty="0" err="1">
                <a:latin typeface="Arial" panose="020B0604020202020204" pitchFamily="34" charset="0"/>
                <a:cs typeface="Arial" panose="020B0604020202020204" pitchFamily="34" charset="0"/>
              </a:rPr>
              <a:t>Konkurrensverket</a:t>
            </a:r>
            <a:endParaRPr lang="pl-PL" sz="7200" dirty="0">
              <a:latin typeface="Arial" panose="020B0604020202020204" pitchFamily="34" charset="0"/>
              <a:cs typeface="Arial" panose="020B0604020202020204" pitchFamily="34" charset="0"/>
            </a:endParaRPr>
          </a:p>
          <a:p>
            <a:pPr algn="ctr"/>
            <a:endParaRPr lang="pt-BR" sz="7200" b="1" dirty="0"/>
          </a:p>
          <a:p>
            <a:pPr>
              <a:lnSpc>
                <a:spcPct val="120000"/>
              </a:lnSpc>
            </a:pPr>
            <a:endParaRPr lang="pt-BR" dirty="0"/>
          </a:p>
        </p:txBody>
      </p:sp>
    </p:spTree>
    <p:extLst>
      <p:ext uri="{BB962C8B-B14F-4D97-AF65-F5344CB8AC3E}">
        <p14:creationId xmlns:p14="http://schemas.microsoft.com/office/powerpoint/2010/main" val="17876155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07E67-B0D3-75FC-405B-BEA528EF4B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F0883A-ECF0-BD9D-66CD-B182D944BC5B}"/>
              </a:ext>
            </a:extLst>
          </p:cNvPr>
          <p:cNvSpPr>
            <a:spLocks noGrp="1"/>
          </p:cNvSpPr>
          <p:nvPr>
            <p:ph type="body" sz="quarter" idx="10"/>
          </p:nvPr>
        </p:nvSpPr>
        <p:spPr>
          <a:xfrm>
            <a:off x="447675" y="355599"/>
            <a:ext cx="9519002" cy="878115"/>
          </a:xfrm>
        </p:spPr>
        <p:txBody>
          <a:bodyPr>
            <a:normAutofit/>
          </a:bodyPr>
          <a:lstStyle/>
          <a:p>
            <a:r>
              <a:rPr lang="lt-LT" dirty="0"/>
              <a:t>Faktinės aplinkybės</a:t>
            </a:r>
          </a:p>
        </p:txBody>
      </p:sp>
      <p:sp>
        <p:nvSpPr>
          <p:cNvPr id="3" name="Text Placeholder 2">
            <a:extLst>
              <a:ext uri="{FF2B5EF4-FFF2-40B4-BE49-F238E27FC236}">
                <a16:creationId xmlns:a16="http://schemas.microsoft.com/office/drawing/2014/main" id="{22B716D8-66C0-61C1-858A-D782C0E9D49C}"/>
              </a:ext>
            </a:extLst>
          </p:cNvPr>
          <p:cNvSpPr>
            <a:spLocks noGrp="1"/>
          </p:cNvSpPr>
          <p:nvPr>
            <p:ph type="body" sz="quarter" idx="27"/>
          </p:nvPr>
        </p:nvSpPr>
        <p:spPr>
          <a:xfrm>
            <a:off x="591135" y="1517209"/>
            <a:ext cx="11009730" cy="4167045"/>
          </a:xfrm>
        </p:spPr>
        <p:txBody>
          <a:bodyPr>
            <a:normAutofit fontScale="92500" lnSpcReduction="20000"/>
          </a:bodyPr>
          <a:lstStyle/>
          <a:p>
            <a:pPr marL="342900" lvl="1" indent="-342900" algn="just">
              <a:spcBef>
                <a:spcPts val="1800"/>
              </a:spcBef>
              <a:buFont typeface="Arial" panose="020B0604020202020204" pitchFamily="34" charset="0"/>
              <a:buChar char="•"/>
            </a:pPr>
            <a:r>
              <a:rPr lang="lt-LT" sz="1800" dirty="0"/>
              <a:t>Policija 2020 m. paskelbė konkursą transporto priemonių vilkimo paslaugoms, kur laimėtojas turėjo teikti paslaugas už fiksuotą kainą 10 km spinduliu ir papildomą kainą už kiekvieną papildomą kilometrą, o kainos turėjo nesikeisti visą sutarties laikotarpį.</a:t>
            </a:r>
          </a:p>
          <a:p>
            <a:pPr marL="342900" lvl="1" indent="-342900" algn="just">
              <a:spcBef>
                <a:spcPts val="1800"/>
              </a:spcBef>
              <a:buFont typeface="Arial" panose="020B0604020202020204" pitchFamily="34" charset="0"/>
              <a:buChar char="•"/>
            </a:pPr>
            <a:r>
              <a:rPr lang="lt-LT" sz="1800" dirty="0"/>
              <a:t>2021 m. buvo sudarytos dvi preliminariosios sutartys, viena jų – su „</a:t>
            </a:r>
            <a:r>
              <a:rPr lang="lt-LT" sz="1800" dirty="0" err="1"/>
              <a:t>Lidköpings</a:t>
            </a:r>
            <a:r>
              <a:rPr lang="lt-LT" sz="1800" dirty="0"/>
              <a:t> </a:t>
            </a:r>
            <a:r>
              <a:rPr lang="lt-LT" sz="1800" dirty="0" err="1"/>
              <a:t>Biltjänst</a:t>
            </a:r>
            <a:r>
              <a:rPr lang="lt-LT" sz="1800" dirty="0"/>
              <a:t> </a:t>
            </a:r>
            <a:r>
              <a:rPr lang="lt-LT" sz="1800" dirty="0" err="1"/>
              <a:t>Hyr</a:t>
            </a:r>
            <a:r>
              <a:rPr lang="lt-LT" sz="1800" dirty="0"/>
              <a:t> AB“. </a:t>
            </a:r>
          </a:p>
          <a:p>
            <a:pPr marL="342900" lvl="1" indent="-342900" algn="just">
              <a:spcBef>
                <a:spcPts val="1800"/>
              </a:spcBef>
              <a:buFont typeface="Arial" panose="020B0604020202020204" pitchFamily="34" charset="0"/>
              <a:buChar char="•"/>
            </a:pPr>
            <a:r>
              <a:rPr lang="lt-LT" sz="1800" dirty="0"/>
              <a:t>Vėliau policija su abiem laimėtojais susitarė pakeisti atlygio modelį: fiksuotos kainos taikymo spindulį padidino nuo 10 iki 50 km ir iš esmės perkonstravo kainodarą (įvedė fiksuotą užsakymo kainą, mažino kainą už kilometrą), nors bendra visų sutarčių vertė formaliai nedidėjo ir, pagal policijos skaičiavimus, net šiek tiek sumažėjo.</a:t>
            </a:r>
          </a:p>
          <a:p>
            <a:pPr marL="342900" lvl="1" indent="-342900" algn="just">
              <a:spcBef>
                <a:spcPts val="1800"/>
              </a:spcBef>
              <a:buFont typeface="Arial" panose="020B0604020202020204" pitchFamily="34" charset="0"/>
              <a:buChar char="•"/>
            </a:pPr>
            <a:r>
              <a:rPr lang="lt-LT" sz="1800" dirty="0"/>
              <a:t>Švedijos konkurencijos institucija kreipėsi į teismą, teigdama, kad šie pakeitimai yra esminiai ir turėjo būti vykdoma nauja pirkimo procedūra. </a:t>
            </a:r>
          </a:p>
          <a:p>
            <a:pPr marL="342900" lvl="1" indent="-342900" algn="just">
              <a:spcBef>
                <a:spcPts val="1800"/>
              </a:spcBef>
              <a:buFont typeface="Arial" panose="020B0604020202020204" pitchFamily="34" charset="0"/>
              <a:buChar char="•"/>
            </a:pPr>
            <a:r>
              <a:rPr lang="lt-LT" sz="1800" dirty="0"/>
              <a:t>Pirmos instancijos ir apeliacinis administraciniai teismai sutiko: jie konstatavo, kad pakeitimai galėjo pritraukti kitus dalyvius ar lemti kitą laimėtoją ir pakeitė preliminariosios sutarties pobūdį, todėl policijai skyrė baudą. </a:t>
            </a:r>
          </a:p>
          <a:p>
            <a:pPr marL="342900" lvl="1" indent="-342900" algn="just">
              <a:spcBef>
                <a:spcPts val="1800"/>
              </a:spcBef>
              <a:buFont typeface="Arial" panose="020B0604020202020204" pitchFamily="34" charset="0"/>
              <a:buChar char="•"/>
            </a:pPr>
            <a:r>
              <a:rPr lang="lt-LT" sz="1800" dirty="0"/>
              <a:t>Policija šį sprendimą apskundė aukščiausiajam administraciniam teismui, kuris, matydamas, kad vertės pokytis neviršija Direktyvos 2014/24 72 straipsnio 2 dalyje nustatytų ribų, suabejojo, ar tokius mažesnės vertės pakeitimus vis dėlto galima laikyti keičiančiais sutarties „bendrą pobūdį“, ir todėl kreipėsi į ESTT išaiškinimo dėl šios sąvokos ir 72 straipsnio 2 dalies taikymo.</a:t>
            </a:r>
          </a:p>
          <a:p>
            <a:pPr marL="342900" lvl="1" indent="-342900" algn="just">
              <a:spcBef>
                <a:spcPts val="1200"/>
              </a:spcBef>
              <a:buFont typeface="Arial" panose="020B0604020202020204" pitchFamily="34" charset="0"/>
              <a:buChar char="•"/>
            </a:pPr>
            <a:endParaRPr lang="lt-LT" sz="1800" dirty="0"/>
          </a:p>
        </p:txBody>
      </p:sp>
    </p:spTree>
    <p:extLst>
      <p:ext uri="{BB962C8B-B14F-4D97-AF65-F5344CB8AC3E}">
        <p14:creationId xmlns:p14="http://schemas.microsoft.com/office/powerpoint/2010/main" val="20585162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95A11-1FBA-A6AB-EDCF-A4D4321BA87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399BE2-86FA-A485-AD4E-F064B2B3263D}"/>
              </a:ext>
            </a:extLst>
          </p:cNvPr>
          <p:cNvSpPr>
            <a:spLocks noGrp="1"/>
          </p:cNvSpPr>
          <p:nvPr>
            <p:ph type="body" sz="quarter" idx="10"/>
          </p:nvPr>
        </p:nvSpPr>
        <p:spPr>
          <a:xfrm>
            <a:off x="447675" y="355599"/>
            <a:ext cx="9519002" cy="878115"/>
          </a:xfrm>
        </p:spPr>
        <p:txBody>
          <a:bodyPr>
            <a:normAutofit/>
          </a:bodyPr>
          <a:lstStyle/>
          <a:p>
            <a:r>
              <a:rPr lang="lt-LT" dirty="0" err="1"/>
              <a:t>Prejudicinis</a:t>
            </a:r>
            <a:r>
              <a:rPr lang="lt-LT" dirty="0"/>
              <a:t> klausimas</a:t>
            </a:r>
          </a:p>
        </p:txBody>
      </p:sp>
      <p:sp>
        <p:nvSpPr>
          <p:cNvPr id="3" name="Text Placeholder 2">
            <a:extLst>
              <a:ext uri="{FF2B5EF4-FFF2-40B4-BE49-F238E27FC236}">
                <a16:creationId xmlns:a16="http://schemas.microsoft.com/office/drawing/2014/main" id="{8869BA06-4142-2ECF-8E57-3861A5124DD0}"/>
              </a:ext>
            </a:extLst>
          </p:cNvPr>
          <p:cNvSpPr>
            <a:spLocks noGrp="1"/>
          </p:cNvSpPr>
          <p:nvPr>
            <p:ph type="body" sz="quarter" idx="27"/>
          </p:nvPr>
        </p:nvSpPr>
        <p:spPr>
          <a:xfrm>
            <a:off x="591135" y="1517209"/>
            <a:ext cx="11009730" cy="4167045"/>
          </a:xfrm>
        </p:spPr>
        <p:txBody>
          <a:bodyPr>
            <a:normAutofit/>
          </a:bodyPr>
          <a:lstStyle/>
          <a:p>
            <a:pPr marL="0" lvl="1" algn="just">
              <a:spcBef>
                <a:spcPts val="1800"/>
              </a:spcBef>
            </a:pPr>
            <a:endParaRPr lang="lt-LT" sz="1800" dirty="0"/>
          </a:p>
          <a:p>
            <a:pPr marL="0" lvl="1" algn="just">
              <a:spcBef>
                <a:spcPts val="1800"/>
              </a:spcBef>
            </a:pPr>
            <a:endParaRPr lang="lt-LT" sz="1800" dirty="0"/>
          </a:p>
          <a:p>
            <a:pPr marL="0" lvl="1" algn="just">
              <a:spcBef>
                <a:spcPts val="1800"/>
              </a:spcBef>
            </a:pPr>
            <a:r>
              <a:rPr lang="lt-LT" sz="1800" dirty="0"/>
              <a:t>Ar atlygio modelio pakeitimas preliminariojoje sutartyje, sudarytoje taikant mažiausios pasiūlytos kainos kriterijų, kai pakeičiamas fiksuotų ir kintamų kainų santykis, o kainų lygiai pakoreguojami taip, kad bendra sutarties vertė pasikeičia tik nežymiai, gali būti laikomas bendro preliminariosios sutarties pobūdžio pakeitimu, kaip tai suprantama pagal Direktyvos 2014/24 72 straipsnio 2 dalį?</a:t>
            </a:r>
          </a:p>
          <a:p>
            <a:pPr marL="0" lvl="1" algn="just">
              <a:spcBef>
                <a:spcPts val="1200"/>
              </a:spcBef>
            </a:pPr>
            <a:endParaRPr lang="lt-LT" sz="1800" dirty="0"/>
          </a:p>
        </p:txBody>
      </p:sp>
    </p:spTree>
    <p:extLst>
      <p:ext uri="{BB962C8B-B14F-4D97-AF65-F5344CB8AC3E}">
        <p14:creationId xmlns:p14="http://schemas.microsoft.com/office/powerpoint/2010/main" val="39430483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63668-30B4-F72C-9342-FE738AB793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16CE3D5-0A46-9EFA-5945-04DFE04E66EC}"/>
              </a:ext>
            </a:extLst>
          </p:cNvPr>
          <p:cNvSpPr>
            <a:spLocks noGrp="1"/>
          </p:cNvSpPr>
          <p:nvPr>
            <p:ph type="body" sz="quarter" idx="10"/>
          </p:nvPr>
        </p:nvSpPr>
        <p:spPr>
          <a:xfrm>
            <a:off x="447675" y="355599"/>
            <a:ext cx="9519002" cy="878115"/>
          </a:xfrm>
        </p:spPr>
        <p:txBody>
          <a:bodyPr>
            <a:normAutofit/>
          </a:bodyPr>
          <a:lstStyle/>
          <a:p>
            <a:r>
              <a:rPr lang="en-US" dirty="0" err="1"/>
              <a:t>Aktuali</a:t>
            </a:r>
            <a:r>
              <a:rPr lang="en-US" dirty="0"/>
              <a:t> </a:t>
            </a:r>
            <a:r>
              <a:rPr lang="en-US" dirty="0" err="1"/>
              <a:t>teis</a:t>
            </a:r>
            <a:r>
              <a:rPr lang="lt-LT" dirty="0"/>
              <a:t>ė</a:t>
            </a:r>
          </a:p>
        </p:txBody>
      </p:sp>
      <p:sp>
        <p:nvSpPr>
          <p:cNvPr id="3" name="Text Placeholder 2">
            <a:extLst>
              <a:ext uri="{FF2B5EF4-FFF2-40B4-BE49-F238E27FC236}">
                <a16:creationId xmlns:a16="http://schemas.microsoft.com/office/drawing/2014/main" id="{0494202F-AA6A-CF8E-B757-D117F77E3A48}"/>
              </a:ext>
            </a:extLst>
          </p:cNvPr>
          <p:cNvSpPr>
            <a:spLocks noGrp="1"/>
          </p:cNvSpPr>
          <p:nvPr>
            <p:ph type="body" sz="quarter" idx="27"/>
          </p:nvPr>
        </p:nvSpPr>
        <p:spPr>
          <a:xfrm>
            <a:off x="591135" y="1517209"/>
            <a:ext cx="11009730" cy="4167045"/>
          </a:xfrm>
        </p:spPr>
        <p:txBody>
          <a:bodyPr>
            <a:normAutofit/>
          </a:bodyPr>
          <a:lstStyle/>
          <a:p>
            <a:pPr marL="0" lvl="1" algn="just">
              <a:spcBef>
                <a:spcPts val="1800"/>
              </a:spcBef>
            </a:pPr>
            <a:endParaRPr lang="lt-LT" sz="1800" dirty="0"/>
          </a:p>
          <a:p>
            <a:pPr marL="342900" lvl="1" indent="-342900" algn="just">
              <a:spcBef>
                <a:spcPts val="1800"/>
              </a:spcBef>
              <a:buFont typeface="Arial" panose="020B0604020202020204" pitchFamily="34" charset="0"/>
              <a:buChar char="•"/>
            </a:pPr>
            <a:r>
              <a:rPr lang="lt-LT" sz="1800" b="1" dirty="0">
                <a:latin typeface="Arial "/>
              </a:rPr>
              <a:t>Direktyvos 2014/24 </a:t>
            </a:r>
            <a:r>
              <a:rPr lang="en-US" sz="1800" b="1" dirty="0">
                <a:latin typeface="Arial "/>
              </a:rPr>
              <a:t>72</a:t>
            </a:r>
            <a:r>
              <a:rPr lang="lt-LT" sz="1800" b="1" dirty="0">
                <a:latin typeface="Arial "/>
              </a:rPr>
              <a:t> straipsnio </a:t>
            </a:r>
            <a:r>
              <a:rPr lang="en-US" sz="1800" b="1" dirty="0">
                <a:latin typeface="Arial "/>
              </a:rPr>
              <a:t>2</a:t>
            </a:r>
            <a:r>
              <a:rPr lang="lt-LT" sz="1800" b="1" dirty="0">
                <a:latin typeface="Arial "/>
              </a:rPr>
              <a:t> dalis (atitinkamai VPĮ 89 str. 2 d.):</a:t>
            </a:r>
            <a:endParaRPr lang="en-US" sz="1800" b="1" dirty="0">
              <a:latin typeface="Arial "/>
            </a:endParaRPr>
          </a:p>
          <a:p>
            <a:pPr marL="0" lvl="1" algn="just">
              <a:spcBef>
                <a:spcPts val="1800"/>
              </a:spcBef>
            </a:pPr>
            <a:r>
              <a:rPr lang="lt-LT" sz="1800" dirty="0">
                <a:latin typeface="Arial "/>
              </a:rPr>
              <a:t>Be to, sutartys gali būti taip pat keičiamos nevykdant naujos pirkimo procedūros pagal šią direktyvą, nereikalaujant patikrinti, ar įvykdytos 4 dalies a–d punktuose nustatytos sąlygos, kai pakeitimo vertė neviršija šių abiejų verčių:</a:t>
            </a:r>
          </a:p>
          <a:p>
            <a:pPr marL="0" lvl="1" algn="just">
              <a:spcBef>
                <a:spcPts val="1800"/>
              </a:spcBef>
            </a:pPr>
            <a:r>
              <a:rPr lang="lt-LT" sz="1800" dirty="0">
                <a:latin typeface="Arial "/>
              </a:rPr>
              <a:t>i)</a:t>
            </a:r>
            <a:r>
              <a:rPr lang="en-US" sz="1800" dirty="0">
                <a:latin typeface="Arial "/>
              </a:rPr>
              <a:t> </a:t>
            </a:r>
            <a:r>
              <a:rPr lang="lt-LT" sz="1800" dirty="0">
                <a:latin typeface="Arial "/>
              </a:rPr>
              <a:t>4 straipsnyje nustatytų vertės ribų ir</a:t>
            </a:r>
          </a:p>
          <a:p>
            <a:pPr marL="0" lvl="1" algn="just">
              <a:spcBef>
                <a:spcPts val="1800"/>
              </a:spcBef>
            </a:pPr>
            <a:r>
              <a:rPr lang="lt-LT" sz="1800" dirty="0">
                <a:latin typeface="Arial "/>
              </a:rPr>
              <a:t>ii)</a:t>
            </a:r>
            <a:r>
              <a:rPr lang="en-US" sz="1800" dirty="0">
                <a:latin typeface="Arial "/>
              </a:rPr>
              <a:t> </a:t>
            </a:r>
            <a:r>
              <a:rPr lang="lt-LT" sz="1800" dirty="0">
                <a:latin typeface="Arial "/>
              </a:rPr>
              <a:t>10 % pradinės sutarties vertės paslaugų ir prekių pirkimo sutarčių atveju ir 15 % pradinės sutarties vertės darbų pirkimo sutarčių atveju.</a:t>
            </a:r>
          </a:p>
          <a:p>
            <a:pPr marL="0" lvl="1" algn="just">
              <a:spcBef>
                <a:spcPts val="1800"/>
              </a:spcBef>
            </a:pPr>
            <a:r>
              <a:rPr lang="lt-LT" sz="1800" dirty="0">
                <a:latin typeface="Arial "/>
              </a:rPr>
              <a:t>Vis dėlto </a:t>
            </a:r>
            <a:r>
              <a:rPr lang="lt-LT" sz="1800" b="1" dirty="0">
                <a:solidFill>
                  <a:schemeClr val="tx2"/>
                </a:solidFill>
                <a:latin typeface="Arial "/>
              </a:rPr>
              <a:t>pakeitimu neturi būti keičiamas bendras sutarties ar preliminariosios sutarties pobūdis</a:t>
            </a:r>
            <a:r>
              <a:rPr lang="lt-LT" sz="1800" dirty="0">
                <a:latin typeface="Arial "/>
              </a:rPr>
              <a:t>. Kai daromi keli pakeitimai iš eilės, vertė nustatoma pagal iš eilės daromų pakeitimų grynąją kumuliacinę vertę.</a:t>
            </a:r>
            <a:endParaRPr lang="en-US" sz="1800" dirty="0">
              <a:latin typeface="Arial "/>
            </a:endParaRPr>
          </a:p>
          <a:p>
            <a:pPr marL="0" lvl="1" algn="just">
              <a:spcBef>
                <a:spcPts val="1200"/>
              </a:spcBef>
            </a:pPr>
            <a:endParaRPr lang="lt-LT" sz="1800" dirty="0"/>
          </a:p>
        </p:txBody>
      </p:sp>
    </p:spTree>
    <p:extLst>
      <p:ext uri="{BB962C8B-B14F-4D97-AF65-F5344CB8AC3E}">
        <p14:creationId xmlns:p14="http://schemas.microsoft.com/office/powerpoint/2010/main" val="34550709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693B4-A450-7933-C01D-187FBC5B2D5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5CBF9D-C784-D0F9-3923-E681CD914FDB}"/>
              </a:ext>
            </a:extLst>
          </p:cNvPr>
          <p:cNvSpPr>
            <a:spLocks noGrp="1"/>
          </p:cNvSpPr>
          <p:nvPr>
            <p:ph type="body" sz="quarter" idx="10"/>
          </p:nvPr>
        </p:nvSpPr>
        <p:spPr>
          <a:xfrm>
            <a:off x="447675" y="355599"/>
            <a:ext cx="9519002" cy="878115"/>
          </a:xfrm>
        </p:spPr>
        <p:txBody>
          <a:bodyPr>
            <a:normAutofit/>
          </a:bodyPr>
          <a:lstStyle/>
          <a:p>
            <a:r>
              <a:rPr lang="lt-LT" dirty="0"/>
              <a:t>Teismo išaiškinimai</a:t>
            </a:r>
          </a:p>
        </p:txBody>
      </p:sp>
      <p:sp>
        <p:nvSpPr>
          <p:cNvPr id="3" name="Text Placeholder 2">
            <a:extLst>
              <a:ext uri="{FF2B5EF4-FFF2-40B4-BE49-F238E27FC236}">
                <a16:creationId xmlns:a16="http://schemas.microsoft.com/office/drawing/2014/main" id="{892C220D-E19E-9292-1B42-F346239732B4}"/>
              </a:ext>
            </a:extLst>
          </p:cNvPr>
          <p:cNvSpPr>
            <a:spLocks noGrp="1"/>
          </p:cNvSpPr>
          <p:nvPr>
            <p:ph type="body" sz="quarter" idx="27"/>
          </p:nvPr>
        </p:nvSpPr>
        <p:spPr>
          <a:xfrm>
            <a:off x="591135" y="1517209"/>
            <a:ext cx="11009730" cy="4167045"/>
          </a:xfrm>
        </p:spPr>
        <p:txBody>
          <a:bodyPr>
            <a:normAutofit fontScale="92500" lnSpcReduction="10000"/>
          </a:bodyPr>
          <a:lstStyle/>
          <a:p>
            <a:pPr marL="342900" lvl="1" indent="-342900" algn="just">
              <a:spcBef>
                <a:spcPts val="1800"/>
              </a:spcBef>
              <a:buFont typeface="Arial" panose="020B0604020202020204" pitchFamily="34" charset="0"/>
              <a:buChar char="•"/>
            </a:pPr>
            <a:r>
              <a:rPr lang="lt-LT" sz="1800" dirty="0"/>
              <a:t>Direktyvos 2014/24 72 straipsnis nustato, kada sutartis ar preliminarioji sutartis gali būti keičiama be naujos pirkimo procedūros. 72 straipsnio 2 dalis </a:t>
            </a:r>
            <a:r>
              <a:rPr lang="lt-LT" sz="1800" b="1" dirty="0">
                <a:solidFill>
                  <a:schemeClr val="tx2"/>
                </a:solidFill>
              </a:rPr>
              <a:t>leidžia daryti nedidelės vertės pakeitimus (iki tam tikrų ribų), tačiau su sąlyga, kad nepasikeičia bendras sutarties pobūdis</a:t>
            </a:r>
            <a:r>
              <a:rPr lang="lt-LT" sz="1800" dirty="0"/>
              <a:t>.</a:t>
            </a:r>
            <a:endParaRPr lang="en-US" sz="1800" dirty="0"/>
          </a:p>
          <a:p>
            <a:pPr marL="342900" lvl="1" indent="-342900" algn="just">
              <a:spcBef>
                <a:spcPts val="1800"/>
              </a:spcBef>
              <a:buFont typeface="Arial" panose="020B0604020202020204" pitchFamily="34" charset="0"/>
              <a:buChar char="•"/>
            </a:pPr>
            <a:r>
              <a:rPr lang="en-US" sz="1800" dirty="0"/>
              <a:t>S</a:t>
            </a:r>
            <a:r>
              <a:rPr lang="lt-LT" sz="1800" dirty="0" err="1"/>
              <a:t>ąvoka</a:t>
            </a:r>
            <a:r>
              <a:rPr lang="lt-LT" sz="1800" dirty="0"/>
              <a:t> „</a:t>
            </a:r>
            <a:r>
              <a:rPr lang="lt-LT" sz="1800" b="1" dirty="0">
                <a:solidFill>
                  <a:schemeClr val="tx2"/>
                </a:solidFill>
              </a:rPr>
              <a:t>bendras preliminariosios sutarties pobūdžio pakeitimas</a:t>
            </a:r>
            <a:r>
              <a:rPr lang="lt-LT" sz="1800" dirty="0"/>
              <a:t>“ skiriasi nuo sąvokos „</a:t>
            </a:r>
            <a:r>
              <a:rPr lang="lt-LT" sz="1800" b="1" dirty="0">
                <a:solidFill>
                  <a:schemeClr val="tx2"/>
                </a:solidFill>
              </a:rPr>
              <a:t>esminis pakeitimas“</a:t>
            </a:r>
            <a:r>
              <a:rPr lang="en-US" sz="1800" dirty="0"/>
              <a:t>. P</a:t>
            </a:r>
            <a:r>
              <a:rPr lang="lt-LT" sz="1800" dirty="0" err="1"/>
              <a:t>irmoji</a:t>
            </a:r>
            <a:r>
              <a:rPr lang="lt-LT" sz="1800" dirty="0"/>
              <a:t> sąvoka apima tik </a:t>
            </a:r>
            <a:r>
              <a:rPr lang="lt-LT" sz="1800" b="1" dirty="0">
                <a:solidFill>
                  <a:schemeClr val="tx2"/>
                </a:solidFill>
              </a:rPr>
              <a:t>svarbiausius esminius pakeitimus</a:t>
            </a:r>
            <a:r>
              <a:rPr lang="lt-LT" sz="1800" dirty="0"/>
              <a:t>, dėl kurių iš esmės pakeičiamas preliminariosios sutarties dalykas arba rūšis arba iš esmės pakeičiama jo pusiausvyra, todėl jie gali būti laikomi tokio masto, kad jais pakeičiama visa preliminarioji sutartis.</a:t>
            </a:r>
            <a:endParaRPr lang="en-US" sz="1800" dirty="0"/>
          </a:p>
          <a:p>
            <a:pPr marL="342900" lvl="1" indent="-342900" algn="just">
              <a:spcBef>
                <a:spcPts val="1800"/>
              </a:spcBef>
              <a:buFont typeface="Arial" panose="020B0604020202020204" pitchFamily="34" charset="0"/>
              <a:buChar char="•"/>
            </a:pPr>
            <a:r>
              <a:rPr lang="lt-LT" sz="1800" dirty="0"/>
              <a:t>Vien to, kad </a:t>
            </a:r>
            <a:r>
              <a:rPr lang="lt-LT" sz="1800" b="1" dirty="0">
                <a:solidFill>
                  <a:schemeClr val="tx2"/>
                </a:solidFill>
              </a:rPr>
              <a:t>pakeitimas būtų galėjęs lemti kitokį pirkimo rezultatą </a:t>
            </a:r>
            <a:r>
              <a:rPr lang="lt-LT" sz="1800" dirty="0"/>
              <a:t>(atsirastų kitas tiekėjas ar kitas laimėtojas), </a:t>
            </a:r>
            <a:r>
              <a:rPr lang="lt-LT" sz="1800" b="1" dirty="0">
                <a:solidFill>
                  <a:schemeClr val="tx2"/>
                </a:solidFill>
              </a:rPr>
              <a:t>nepakanka tam, kad būtų konstatuotas bendro sutarties pobūdžio pasikeitimas</a:t>
            </a:r>
            <a:r>
              <a:rPr lang="en-US" sz="1800" dirty="0"/>
              <a:t>.</a:t>
            </a:r>
          </a:p>
          <a:p>
            <a:pPr marL="342900" lvl="1" indent="-342900" algn="just">
              <a:spcBef>
                <a:spcPts val="1800"/>
              </a:spcBef>
              <a:buFont typeface="Arial" panose="020B0604020202020204" pitchFamily="34" charset="0"/>
              <a:buChar char="•"/>
            </a:pPr>
            <a:r>
              <a:rPr lang="lt-LT" sz="1800" dirty="0"/>
              <a:t>Kainos ar atlygio metodo pakeitimas (įskaitant fiksuotos / kintamos kainos santykio keitimą), </a:t>
            </a:r>
            <a:r>
              <a:rPr lang="lt-LT" sz="1800" b="1" dirty="0">
                <a:solidFill>
                  <a:schemeClr val="tx2"/>
                </a:solidFill>
              </a:rPr>
              <a:t>kai bendras sutarties dydis keičiasi tik nežymiai, paprastai nėra laikomas keičiančiu bendrą sutarties pobūdį</a:t>
            </a:r>
            <a:r>
              <a:rPr lang="lt-LT" sz="1800" dirty="0"/>
              <a:t>; išimtis – kai dėl tokio pakeitimo tiekėjas akivaizdžiai atsiduria daug palankesnėje ekonominėje padėtyje ir iš esmės pakeičiama sutarties pusiausvyra.</a:t>
            </a:r>
            <a:endParaRPr lang="en-US" sz="1800" dirty="0"/>
          </a:p>
          <a:p>
            <a:pPr marL="342900" lvl="1" indent="-342900" algn="just">
              <a:spcBef>
                <a:spcPts val="1800"/>
              </a:spcBef>
              <a:buFont typeface="Arial" panose="020B0604020202020204" pitchFamily="34" charset="0"/>
              <a:buChar char="•"/>
            </a:pPr>
            <a:r>
              <a:rPr lang="en-US" sz="1800" dirty="0"/>
              <a:t>N</a:t>
            </a:r>
            <a:r>
              <a:rPr lang="lt-LT" sz="1800" b="1" dirty="0" err="1">
                <a:solidFill>
                  <a:schemeClr val="tx2"/>
                </a:solidFill>
              </a:rPr>
              <a:t>edidelės</a:t>
            </a:r>
            <a:r>
              <a:rPr lang="lt-LT" sz="1800" b="1" dirty="0">
                <a:solidFill>
                  <a:schemeClr val="tx2"/>
                </a:solidFill>
              </a:rPr>
              <a:t> vertės atlygio modelio korekcija pagal 72(2) dalį yra leistina be naujo pirkimo, nebent ji taip stipriai pakeičia sutarties pusiausvyrą tiekėjo naudai</a:t>
            </a:r>
            <a:r>
              <a:rPr lang="lt-LT" sz="1800" dirty="0"/>
              <a:t>, kad faktiškai „perdaro“ sutartį.</a:t>
            </a:r>
          </a:p>
          <a:p>
            <a:pPr marL="0" lvl="1" algn="just">
              <a:spcBef>
                <a:spcPts val="1200"/>
              </a:spcBef>
            </a:pPr>
            <a:endParaRPr lang="lt-LT" sz="1800" dirty="0"/>
          </a:p>
        </p:txBody>
      </p:sp>
    </p:spTree>
    <p:extLst>
      <p:ext uri="{BB962C8B-B14F-4D97-AF65-F5344CB8AC3E}">
        <p14:creationId xmlns:p14="http://schemas.microsoft.com/office/powerpoint/2010/main" val="2133410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1F26C-BFFC-7B18-B131-C405E687E432}"/>
            </a:ext>
          </a:extLst>
        </p:cNvPr>
        <p:cNvGrpSpPr/>
        <p:nvPr/>
      </p:nvGrpSpPr>
      <p:grpSpPr>
        <a:xfrm>
          <a:off x="0" y="0"/>
          <a:ext cx="0" cy="0"/>
          <a:chOff x="0" y="0"/>
          <a:chExt cx="0" cy="0"/>
        </a:xfrm>
      </p:grpSpPr>
      <p:pic>
        <p:nvPicPr>
          <p:cNvPr id="8" name="Picture Placeholder 7" descr="Angle view of a white glass ceiling">
            <a:extLst>
              <a:ext uri="{FF2B5EF4-FFF2-40B4-BE49-F238E27FC236}">
                <a16:creationId xmlns:a16="http://schemas.microsoft.com/office/drawing/2014/main" id="{BDDDB340-42A2-88AF-1ADE-EE61AA36B074}"/>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383" r="26383"/>
          <a:stretch/>
        </p:blipFill>
        <p:spPr/>
      </p:pic>
      <p:sp>
        <p:nvSpPr>
          <p:cNvPr id="3" name="Text Placeholder 2">
            <a:extLst>
              <a:ext uri="{FF2B5EF4-FFF2-40B4-BE49-F238E27FC236}">
                <a16:creationId xmlns:a16="http://schemas.microsoft.com/office/drawing/2014/main" id="{A691E55F-77A3-1B52-7F22-A214B08FCEAA}"/>
              </a:ext>
            </a:extLst>
          </p:cNvPr>
          <p:cNvSpPr>
            <a:spLocks noGrp="1"/>
          </p:cNvSpPr>
          <p:nvPr>
            <p:ph type="body" sz="quarter" idx="10"/>
          </p:nvPr>
        </p:nvSpPr>
        <p:spPr>
          <a:xfrm>
            <a:off x="457199" y="2212622"/>
            <a:ext cx="6388443" cy="2664178"/>
          </a:xfrm>
        </p:spPr>
        <p:txBody>
          <a:bodyPr>
            <a:normAutofit/>
          </a:bodyPr>
          <a:lstStyle/>
          <a:p>
            <a:r>
              <a:rPr lang="it-IT" sz="4000" dirty="0"/>
              <a:t>LAT 2025 m. gruo</a:t>
            </a:r>
            <a:r>
              <a:rPr lang="lt-LT" sz="4000" dirty="0" err="1"/>
              <a:t>džio</a:t>
            </a:r>
            <a:r>
              <a:rPr lang="it-IT" sz="4000" dirty="0"/>
              <a:t> </a:t>
            </a:r>
            <a:r>
              <a:rPr lang="lt-LT" sz="4000" dirty="0"/>
              <a:t>4</a:t>
            </a:r>
            <a:r>
              <a:rPr lang="it-IT" sz="4000" dirty="0"/>
              <a:t> d. nutartis c. b. Nr. e3K-3-171-378/2025 </a:t>
            </a:r>
            <a:endParaRPr lang="lt-LT" sz="4000" noProof="0" dirty="0"/>
          </a:p>
        </p:txBody>
      </p:sp>
    </p:spTree>
    <p:extLst>
      <p:ext uri="{BB962C8B-B14F-4D97-AF65-F5344CB8AC3E}">
        <p14:creationId xmlns:p14="http://schemas.microsoft.com/office/powerpoint/2010/main" val="26011910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3D38F-5F15-07A2-E1B1-7540B33BBF5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B0B9D8-8B1B-6E95-8699-EA1C48B5A6CD}"/>
              </a:ext>
            </a:extLst>
          </p:cNvPr>
          <p:cNvSpPr>
            <a:spLocks noGrp="1"/>
          </p:cNvSpPr>
          <p:nvPr>
            <p:ph type="body" sz="quarter" idx="10"/>
          </p:nvPr>
        </p:nvSpPr>
        <p:spPr>
          <a:xfrm>
            <a:off x="447675" y="355599"/>
            <a:ext cx="9519002" cy="878115"/>
          </a:xfrm>
        </p:spPr>
        <p:txBody>
          <a:bodyPr>
            <a:normAutofit/>
          </a:bodyPr>
          <a:lstStyle/>
          <a:p>
            <a:r>
              <a:rPr lang="lt-LT" dirty="0"/>
              <a:t>Teismo atsakymas į </a:t>
            </a:r>
            <a:r>
              <a:rPr lang="lt-LT" dirty="0" err="1"/>
              <a:t>prejudicinį</a:t>
            </a:r>
            <a:r>
              <a:rPr lang="lt-LT" dirty="0"/>
              <a:t> klausimą</a:t>
            </a:r>
          </a:p>
        </p:txBody>
      </p:sp>
      <p:sp>
        <p:nvSpPr>
          <p:cNvPr id="3" name="Text Placeholder 2">
            <a:extLst>
              <a:ext uri="{FF2B5EF4-FFF2-40B4-BE49-F238E27FC236}">
                <a16:creationId xmlns:a16="http://schemas.microsoft.com/office/drawing/2014/main" id="{BA89612A-AB2B-263D-D5B3-91AA9C26F562}"/>
              </a:ext>
            </a:extLst>
          </p:cNvPr>
          <p:cNvSpPr>
            <a:spLocks noGrp="1"/>
          </p:cNvSpPr>
          <p:nvPr>
            <p:ph type="body" sz="quarter" idx="27"/>
          </p:nvPr>
        </p:nvSpPr>
        <p:spPr>
          <a:xfrm>
            <a:off x="591135" y="1517209"/>
            <a:ext cx="11009730" cy="4167045"/>
          </a:xfrm>
        </p:spPr>
        <p:txBody>
          <a:bodyPr>
            <a:normAutofit/>
          </a:bodyPr>
          <a:lstStyle/>
          <a:p>
            <a:pPr marL="228600" lvl="2" indent="0" algn="just">
              <a:spcBef>
                <a:spcPts val="1800"/>
              </a:spcBef>
              <a:buNone/>
            </a:pPr>
            <a:endParaRPr lang="lt-LT" dirty="0"/>
          </a:p>
          <a:p>
            <a:pPr marL="228600" lvl="2" indent="0" algn="just">
              <a:spcBef>
                <a:spcPts val="1800"/>
              </a:spcBef>
              <a:buNone/>
            </a:pPr>
            <a:r>
              <a:rPr lang="lt-LT" dirty="0"/>
              <a:t>Tokios preliminariosios sutarties, sudarytos pagal mažiausios kainos kriterijų, atlygio modelio pakeitimas (kai pakeičiamas fiksuotų ir kintamų kainų santykis ir šiek tiek pakoreguojami tarifai taip, kad bendra sutarties vertė pasikeičia tik nežymiai) paprastai nelaikomas keičiančiu bendrą sutarties pobūdį pagal Direktyvos 2014/24 72 straipsnio 2 dalį, išskyrus atvejį, kai dėl tokio pakeitimo iš esmės pasikeičia sutarties ekonominė pusiausvyra tiekėjo naudai.</a:t>
            </a:r>
          </a:p>
          <a:p>
            <a:pPr marL="0" lvl="1" algn="just">
              <a:spcBef>
                <a:spcPts val="1200"/>
              </a:spcBef>
            </a:pPr>
            <a:endParaRPr lang="lt-LT" sz="1800" dirty="0"/>
          </a:p>
        </p:txBody>
      </p:sp>
    </p:spTree>
    <p:extLst>
      <p:ext uri="{BB962C8B-B14F-4D97-AF65-F5344CB8AC3E}">
        <p14:creationId xmlns:p14="http://schemas.microsoft.com/office/powerpoint/2010/main" val="13737661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965616-2906-29D0-F6EE-E140D1AE12A8}"/>
              </a:ext>
            </a:extLst>
          </p:cNvPr>
          <p:cNvSpPr>
            <a:spLocks noGrp="1"/>
          </p:cNvSpPr>
          <p:nvPr>
            <p:ph type="body" sz="quarter" idx="10"/>
          </p:nvPr>
        </p:nvSpPr>
        <p:spPr/>
        <p:txBody>
          <a:bodyPr/>
          <a:lstStyle/>
          <a:p>
            <a:r>
              <a:rPr lang="lt-LT" dirty="0"/>
              <a:t>Ačiū!</a:t>
            </a:r>
            <a:endParaRPr lang="en-US" dirty="0"/>
          </a:p>
        </p:txBody>
      </p:sp>
      <p:sp>
        <p:nvSpPr>
          <p:cNvPr id="3" name="Text Placeholder 2">
            <a:extLst>
              <a:ext uri="{FF2B5EF4-FFF2-40B4-BE49-F238E27FC236}">
                <a16:creationId xmlns:a16="http://schemas.microsoft.com/office/drawing/2014/main" id="{1C451E70-B7BC-8FA0-B87C-EEED35B33F94}"/>
              </a:ext>
            </a:extLst>
          </p:cNvPr>
          <p:cNvSpPr>
            <a:spLocks noGrp="1"/>
          </p:cNvSpPr>
          <p:nvPr>
            <p:ph type="body" sz="quarter" idx="29"/>
          </p:nvPr>
        </p:nvSpPr>
        <p:spPr/>
        <p:txBody>
          <a:bodyPr/>
          <a:lstStyle/>
          <a:p>
            <a:pPr>
              <a:spcBef>
                <a:spcPts val="0"/>
              </a:spcBef>
            </a:pPr>
            <a:r>
              <a:rPr lang="en-US" dirty="0"/>
              <a:t>Kawe Plaza, Pärnu mnt 15</a:t>
            </a:r>
          </a:p>
          <a:p>
            <a:pPr>
              <a:spcBef>
                <a:spcPts val="0"/>
              </a:spcBef>
            </a:pPr>
            <a:r>
              <a:rPr lang="en-US" dirty="0"/>
              <a:t>10141 Tallinn</a:t>
            </a:r>
          </a:p>
          <a:p>
            <a:pPr>
              <a:spcBef>
                <a:spcPts val="0"/>
              </a:spcBef>
            </a:pPr>
            <a:r>
              <a:rPr lang="en-US" dirty="0"/>
              <a:t>Tel +372 665 1888</a:t>
            </a:r>
          </a:p>
          <a:p>
            <a:pPr>
              <a:spcBef>
                <a:spcPts val="0"/>
              </a:spcBef>
            </a:pPr>
            <a:r>
              <a:rPr lang="en-US" dirty="0" err="1"/>
              <a:t>tallinn@cobalt.legal</a:t>
            </a:r>
            <a:endParaRPr lang="en-US" dirty="0"/>
          </a:p>
        </p:txBody>
      </p:sp>
      <p:sp>
        <p:nvSpPr>
          <p:cNvPr id="16" name="Text Placeholder 15">
            <a:extLst>
              <a:ext uri="{FF2B5EF4-FFF2-40B4-BE49-F238E27FC236}">
                <a16:creationId xmlns:a16="http://schemas.microsoft.com/office/drawing/2014/main" id="{6658ABD3-14AD-9D10-CCF2-A3FBBACD85D5}"/>
              </a:ext>
            </a:extLst>
          </p:cNvPr>
          <p:cNvSpPr>
            <a:spLocks noGrp="1"/>
          </p:cNvSpPr>
          <p:nvPr>
            <p:ph type="body" sz="quarter" idx="31"/>
          </p:nvPr>
        </p:nvSpPr>
        <p:spPr/>
        <p:txBody>
          <a:bodyPr/>
          <a:lstStyle/>
          <a:p>
            <a:r>
              <a:rPr lang="lt-LT" dirty="0"/>
              <a:t>Estija</a:t>
            </a:r>
            <a:endParaRPr lang="en-US" dirty="0"/>
          </a:p>
        </p:txBody>
      </p:sp>
      <p:sp>
        <p:nvSpPr>
          <p:cNvPr id="19" name="Text Placeholder 18">
            <a:extLst>
              <a:ext uri="{FF2B5EF4-FFF2-40B4-BE49-F238E27FC236}">
                <a16:creationId xmlns:a16="http://schemas.microsoft.com/office/drawing/2014/main" id="{9572CE3F-EFEC-5BC0-A893-9E2BA9DD862D}"/>
              </a:ext>
            </a:extLst>
          </p:cNvPr>
          <p:cNvSpPr>
            <a:spLocks noGrp="1"/>
          </p:cNvSpPr>
          <p:nvPr>
            <p:ph type="body" sz="quarter" idx="32"/>
          </p:nvPr>
        </p:nvSpPr>
        <p:spPr/>
        <p:txBody>
          <a:bodyPr/>
          <a:lstStyle/>
          <a:p>
            <a:pPr>
              <a:spcBef>
                <a:spcPts val="0"/>
              </a:spcBef>
            </a:pPr>
            <a:r>
              <a:rPr lang="pt-BR" dirty="0"/>
              <a:t>Marijas iela 13 k-2</a:t>
            </a:r>
          </a:p>
          <a:p>
            <a:pPr>
              <a:spcBef>
                <a:spcPts val="0"/>
              </a:spcBef>
            </a:pPr>
            <a:r>
              <a:rPr lang="pt-BR" dirty="0"/>
              <a:t>LV-1050 Riga</a:t>
            </a:r>
          </a:p>
          <a:p>
            <a:pPr>
              <a:spcBef>
                <a:spcPts val="0"/>
              </a:spcBef>
            </a:pPr>
            <a:r>
              <a:rPr lang="pt-BR" dirty="0"/>
              <a:t>Tel +371 6720 1800</a:t>
            </a:r>
          </a:p>
          <a:p>
            <a:pPr>
              <a:spcBef>
                <a:spcPts val="0"/>
              </a:spcBef>
            </a:pPr>
            <a:r>
              <a:rPr lang="pt-BR" dirty="0"/>
              <a:t>riga@cobalt.legal</a:t>
            </a:r>
            <a:endParaRPr lang="en-US" dirty="0"/>
          </a:p>
        </p:txBody>
      </p:sp>
      <p:sp>
        <p:nvSpPr>
          <p:cNvPr id="20" name="Text Placeholder 19">
            <a:extLst>
              <a:ext uri="{FF2B5EF4-FFF2-40B4-BE49-F238E27FC236}">
                <a16:creationId xmlns:a16="http://schemas.microsoft.com/office/drawing/2014/main" id="{4792EECE-3F82-34C3-2E16-0C283E5A531A}"/>
              </a:ext>
            </a:extLst>
          </p:cNvPr>
          <p:cNvSpPr>
            <a:spLocks noGrp="1"/>
          </p:cNvSpPr>
          <p:nvPr>
            <p:ph type="body" sz="quarter" idx="33"/>
          </p:nvPr>
        </p:nvSpPr>
        <p:spPr/>
        <p:txBody>
          <a:bodyPr/>
          <a:lstStyle/>
          <a:p>
            <a:r>
              <a:rPr lang="lt-LT" dirty="0"/>
              <a:t>Latvija</a:t>
            </a:r>
            <a:endParaRPr lang="en-US" dirty="0"/>
          </a:p>
        </p:txBody>
      </p:sp>
      <p:sp>
        <p:nvSpPr>
          <p:cNvPr id="21" name="Text Placeholder 20">
            <a:extLst>
              <a:ext uri="{FF2B5EF4-FFF2-40B4-BE49-F238E27FC236}">
                <a16:creationId xmlns:a16="http://schemas.microsoft.com/office/drawing/2014/main" id="{AE768E53-2D41-F0BB-CDE0-D430DA51F960}"/>
              </a:ext>
            </a:extLst>
          </p:cNvPr>
          <p:cNvSpPr>
            <a:spLocks noGrp="1"/>
          </p:cNvSpPr>
          <p:nvPr>
            <p:ph type="body" sz="quarter" idx="34"/>
          </p:nvPr>
        </p:nvSpPr>
        <p:spPr/>
        <p:txBody>
          <a:bodyPr/>
          <a:lstStyle/>
          <a:p>
            <a:pPr>
              <a:spcBef>
                <a:spcPts val="0"/>
              </a:spcBef>
            </a:pPr>
            <a:r>
              <a:rPr lang="pt-BR" dirty="0"/>
              <a:t>Lvivo 25</a:t>
            </a:r>
          </a:p>
          <a:p>
            <a:pPr>
              <a:spcBef>
                <a:spcPts val="0"/>
              </a:spcBef>
            </a:pPr>
            <a:r>
              <a:rPr lang="pt-BR" dirty="0"/>
              <a:t>LT-09320 Vilnius</a:t>
            </a:r>
          </a:p>
          <a:p>
            <a:pPr>
              <a:spcBef>
                <a:spcPts val="0"/>
              </a:spcBef>
            </a:pPr>
            <a:r>
              <a:rPr lang="pt-BR" dirty="0"/>
              <a:t>Tel +370 5250 0800</a:t>
            </a:r>
          </a:p>
          <a:p>
            <a:pPr>
              <a:spcBef>
                <a:spcPts val="0"/>
              </a:spcBef>
            </a:pPr>
            <a:r>
              <a:rPr lang="pt-BR" dirty="0"/>
              <a:t>vilnius@cobalt.legal </a:t>
            </a:r>
            <a:endParaRPr lang="en-US" dirty="0"/>
          </a:p>
        </p:txBody>
      </p:sp>
      <p:sp>
        <p:nvSpPr>
          <p:cNvPr id="22" name="Text Placeholder 21">
            <a:extLst>
              <a:ext uri="{FF2B5EF4-FFF2-40B4-BE49-F238E27FC236}">
                <a16:creationId xmlns:a16="http://schemas.microsoft.com/office/drawing/2014/main" id="{62D42499-2C68-4B13-BE1F-7B3E33AC2404}"/>
              </a:ext>
            </a:extLst>
          </p:cNvPr>
          <p:cNvSpPr>
            <a:spLocks noGrp="1"/>
          </p:cNvSpPr>
          <p:nvPr>
            <p:ph type="body" sz="quarter" idx="35"/>
          </p:nvPr>
        </p:nvSpPr>
        <p:spPr/>
        <p:txBody>
          <a:bodyPr/>
          <a:lstStyle/>
          <a:p>
            <a:r>
              <a:rPr lang="lt-LT" dirty="0"/>
              <a:t>Lietuva</a:t>
            </a:r>
            <a:endParaRPr lang="en-US" dirty="0"/>
          </a:p>
        </p:txBody>
      </p:sp>
      <p:sp>
        <p:nvSpPr>
          <p:cNvPr id="23" name="Text Placeholder 22">
            <a:extLst>
              <a:ext uri="{FF2B5EF4-FFF2-40B4-BE49-F238E27FC236}">
                <a16:creationId xmlns:a16="http://schemas.microsoft.com/office/drawing/2014/main" id="{FFACA88F-FABB-C102-D77D-3D8D9ABD2118}"/>
              </a:ext>
            </a:extLst>
          </p:cNvPr>
          <p:cNvSpPr>
            <a:spLocks noGrp="1"/>
          </p:cNvSpPr>
          <p:nvPr>
            <p:ph type="body" sz="quarter" idx="36"/>
          </p:nvPr>
        </p:nvSpPr>
        <p:spPr/>
        <p:txBody>
          <a:bodyPr/>
          <a:lstStyle/>
          <a:p>
            <a:r>
              <a:rPr lang="pt-BR" dirty="0"/>
              <a:t>www.cobalt.legal</a:t>
            </a:r>
            <a:endParaRPr lang="en-US" dirty="0"/>
          </a:p>
        </p:txBody>
      </p:sp>
    </p:spTree>
    <p:extLst>
      <p:ext uri="{BB962C8B-B14F-4D97-AF65-F5344CB8AC3E}">
        <p14:creationId xmlns:p14="http://schemas.microsoft.com/office/powerpoint/2010/main" val="1217142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1977-0D85-DECC-D677-BCB0F0BF92D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687B8A0-84A6-325D-46B8-7D4299603D53}"/>
              </a:ext>
            </a:extLst>
          </p:cNvPr>
          <p:cNvSpPr>
            <a:spLocks noGrp="1"/>
          </p:cNvSpPr>
          <p:nvPr>
            <p:ph type="body" sz="quarter" idx="10"/>
          </p:nvPr>
        </p:nvSpPr>
        <p:spPr/>
        <p:txBody>
          <a:bodyPr/>
          <a:lstStyle/>
          <a:p>
            <a:r>
              <a:rPr lang="lt-LT" dirty="0"/>
              <a:t>Faktinės aplinkybės</a:t>
            </a:r>
          </a:p>
          <a:p>
            <a:endParaRPr lang="lt-LT" dirty="0"/>
          </a:p>
        </p:txBody>
      </p:sp>
      <p:sp>
        <p:nvSpPr>
          <p:cNvPr id="3" name="Text Placeholder 2">
            <a:extLst>
              <a:ext uri="{FF2B5EF4-FFF2-40B4-BE49-F238E27FC236}">
                <a16:creationId xmlns:a16="http://schemas.microsoft.com/office/drawing/2014/main" id="{6A3802A0-7148-A74E-1A43-8259D9810EF8}"/>
              </a:ext>
            </a:extLst>
          </p:cNvPr>
          <p:cNvSpPr>
            <a:spLocks noGrp="1"/>
          </p:cNvSpPr>
          <p:nvPr>
            <p:ph type="body" sz="quarter" idx="27"/>
          </p:nvPr>
        </p:nvSpPr>
        <p:spPr>
          <a:xfrm>
            <a:off x="447675" y="1869720"/>
            <a:ext cx="10655754" cy="3118560"/>
          </a:xfrm>
        </p:spPr>
        <p:txBody>
          <a:bodyPr>
            <a:normAutofit fontScale="92500" lnSpcReduction="20000"/>
          </a:bodyPr>
          <a:lstStyle/>
          <a:p>
            <a:pPr algn="just">
              <a:spcAft>
                <a:spcPts val="600"/>
              </a:spcAft>
            </a:pPr>
            <a:r>
              <a:rPr lang="lt-LT" dirty="0"/>
              <a:t>Pirkimas buvo vykdomas konkurencinio dialogo būdu siekiant atrinkti privatų partnerį tardymo izoliatoriui statyti ir eksploatuoti.</a:t>
            </a:r>
          </a:p>
          <a:p>
            <a:pPr algn="just">
              <a:spcAft>
                <a:spcPts val="600"/>
              </a:spcAft>
            </a:pPr>
            <a:r>
              <a:rPr lang="lt-LT" dirty="0"/>
              <a:t>Vienas pagrindinių vertinimo kriterijų buvo energinis efektyvumas (P2), pagal kurį vertinami metiniai iš centralizuotų tinklų perkamos šilumos ir elektros kiekiai. </a:t>
            </a:r>
          </a:p>
          <a:p>
            <a:pPr algn="just">
              <a:spcAft>
                <a:spcPts val="600"/>
              </a:spcAft>
            </a:pPr>
            <a:r>
              <a:rPr lang="lt-LT" dirty="0"/>
              <a:t>Ieškovė pasiūlė sprendinį, leidžiantį beveik visiškai atsisakyti energijos pirkimo iš tinklų, ir pateikė techniniais skaičiavimais pagrįstą modelį su saulės elektrine ir energijos kaupikliais.</a:t>
            </a:r>
          </a:p>
          <a:p>
            <a:pPr algn="just">
              <a:spcAft>
                <a:spcPts val="600"/>
              </a:spcAft>
            </a:pPr>
            <a:r>
              <a:rPr lang="lt-LT" dirty="0"/>
              <a:t>Po pasiūlymų pateikimo atsakovė paprašė papildomų duomenų, kurių pirkimo sąlygose nebuvo, ir mėnesinių energijos poreikio lentelių. </a:t>
            </a:r>
          </a:p>
          <a:p>
            <a:pPr algn="just">
              <a:spcAft>
                <a:spcPts val="600"/>
              </a:spcAft>
            </a:pPr>
            <a:r>
              <a:rPr lang="lt-LT" dirty="0"/>
              <a:t>Nors ieškovė juos pateikė, atsakovė vis tiek skyrė 0 balų pagal P2 kriterijų ir motyvavo tuo, kad sprendiniai nepagrįsti. </a:t>
            </a:r>
          </a:p>
          <a:p>
            <a:pPr algn="just">
              <a:spcAft>
                <a:spcPts val="600"/>
              </a:spcAft>
            </a:pPr>
            <a:r>
              <a:rPr lang="lt-LT" dirty="0"/>
              <a:t>Ieškovė teigė, kad atsakovė pakeitė P2 kriterijaus aiškinimą po pasiūlymų pateikimo termino, pažeidė skaidrumo ir lygiateisiškumo principus, todėl pasiūlymų vertinimas tapo nepalyginamas ir turėtų būti atliekamas iš naujo arba pirkimo procedūra nutraukta.</a:t>
            </a:r>
          </a:p>
        </p:txBody>
      </p:sp>
    </p:spTree>
    <p:extLst>
      <p:ext uri="{BB962C8B-B14F-4D97-AF65-F5344CB8AC3E}">
        <p14:creationId xmlns:p14="http://schemas.microsoft.com/office/powerpoint/2010/main" val="2867844969"/>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0240A1"/>
      </a:dk2>
      <a:lt2>
        <a:srgbClr val="FFFFFF"/>
      </a:lt2>
      <a:accent1>
        <a:srgbClr val="0240A1"/>
      </a:accent1>
      <a:accent2>
        <a:srgbClr val="069074"/>
      </a:accent2>
      <a:accent3>
        <a:srgbClr val="9FFFEC"/>
      </a:accent3>
      <a:accent4>
        <a:srgbClr val="C2B6FF"/>
      </a:accent4>
      <a:accent5>
        <a:srgbClr val="E6ECF6"/>
      </a:accent5>
      <a:accent6>
        <a:srgbClr val="CADFFF"/>
      </a:accent6>
      <a:hlink>
        <a:srgbClr val="0563C1"/>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1540</TotalTime>
  <Words>10375</Words>
  <Application>Microsoft Office PowerPoint</Application>
  <PresentationFormat>Widescreen</PresentationFormat>
  <Paragraphs>422</Paragraphs>
  <Slides>81</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Aptos</vt:lpstr>
      <vt:lpstr>Arial</vt:lpstr>
      <vt:lpstr>Arial </vt:lpstr>
      <vt:lpstr>Arial Regular</vt:lpstr>
      <vt:lpstr>Calibri</vt:lpstr>
      <vt:lpstr>Courier New</vt:lpstr>
      <vt:lpstr>Times New Roman</vt:lpstr>
      <vt:lpstr>Times New Roman Regular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COBALT LT</dc:creator>
  <cp:lastModifiedBy>COBALT LT</cp:lastModifiedBy>
  <cp:revision>6</cp:revision>
  <dcterms:created xsi:type="dcterms:W3CDTF">2025-11-25T12:08:50Z</dcterms:created>
  <dcterms:modified xsi:type="dcterms:W3CDTF">2025-12-16T14:02:06Z</dcterms:modified>
</cp:coreProperties>
</file>