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509" r:id="rId6"/>
    <p:sldId id="413" r:id="rId7"/>
    <p:sldId id="503" r:id="rId8"/>
    <p:sldId id="507" r:id="rId9"/>
    <p:sldId id="508" r:id="rId10"/>
    <p:sldId id="510" r:id="rId11"/>
    <p:sldId id="50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86426A-3909-DA84-16F0-878E884DD30D}" name="Jolanta Klimantavičienė" initials="JK" userId="S::Jolanta.Klimantaviciene@vpt.lt::ba339c8a-6c46-4385-8cf1-f6f65c79069e" providerId="AD"/>
  <p188:author id="{793CC0FA-BE2C-7306-3F7F-068AE3134956}" name="Viktorija Namavičienė" initials="VN" userId="S::Viktorija.Namaviciene@vpt.lt::770ee7b1-26ef-4989-be86-99569310602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šra Mažulienė" initials="AM" lastIdx="3" clrIdx="0">
    <p:extLst>
      <p:ext uri="{19B8F6BF-5375-455C-9EA6-DF929625EA0E}">
        <p15:presenceInfo xmlns:p15="http://schemas.microsoft.com/office/powerpoint/2012/main" userId="S::Ausra.Mazuliene@vpt.lt::f25d8a55-4e67-43bb-95c8-94a38df513b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9E18D-123F-4063-8463-D1921C055C55}" v="10" dt="2025-09-11T13:51:39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189" autoAdjust="0"/>
  </p:normalViewPr>
  <p:slideViewPr>
    <p:cSldViewPr snapToGrid="0">
      <p:cViewPr varScale="1">
        <p:scale>
          <a:sx n="90" d="100"/>
          <a:sy n="90" d="100"/>
        </p:scale>
        <p:origin x="40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Kriščiūnaitė" userId="37ca03cb-027a-4cfc-9739-25a95265a2a4" providerId="ADAL" clId="{6999E18D-123F-4063-8463-D1921C055C55}"/>
    <pc:docChg chg="undo custSel addSld delSld modSld sldOrd">
      <pc:chgData name="Lina Kriščiūnaitė" userId="37ca03cb-027a-4cfc-9739-25a95265a2a4" providerId="ADAL" clId="{6999E18D-123F-4063-8463-D1921C055C55}" dt="2025-09-12T09:53:03.019" v="1889" actId="20577"/>
      <pc:docMkLst>
        <pc:docMk/>
      </pc:docMkLst>
      <pc:sldChg chg="modSp mod">
        <pc:chgData name="Lina Kriščiūnaitė" userId="37ca03cb-027a-4cfc-9739-25a95265a2a4" providerId="ADAL" clId="{6999E18D-123F-4063-8463-D1921C055C55}" dt="2025-09-12T09:53:03.019" v="1889" actId="20577"/>
        <pc:sldMkLst>
          <pc:docMk/>
          <pc:sldMk cId="3155751863" sldId="256"/>
        </pc:sldMkLst>
        <pc:spChg chg="mod">
          <ac:chgData name="Lina Kriščiūnaitė" userId="37ca03cb-027a-4cfc-9739-25a95265a2a4" providerId="ADAL" clId="{6999E18D-123F-4063-8463-D1921C055C55}" dt="2025-09-12T09:52:56.190" v="1886" actId="20577"/>
          <ac:spMkLst>
            <pc:docMk/>
            <pc:sldMk cId="3155751863" sldId="256"/>
            <ac:spMk id="2" creationId="{00000000-0000-0000-0000-000000000000}"/>
          </ac:spMkLst>
        </pc:spChg>
        <pc:spChg chg="mod">
          <ac:chgData name="Lina Kriščiūnaitė" userId="37ca03cb-027a-4cfc-9739-25a95265a2a4" providerId="ADAL" clId="{6999E18D-123F-4063-8463-D1921C055C55}" dt="2025-09-12T09:53:03.019" v="1889" actId="20577"/>
          <ac:spMkLst>
            <pc:docMk/>
            <pc:sldMk cId="3155751863" sldId="256"/>
            <ac:spMk id="3" creationId="{0C25C5B2-43E3-2C20-C255-40C87B7ED103}"/>
          </ac:spMkLst>
        </pc:spChg>
      </pc:sldChg>
      <pc:sldChg chg="add del">
        <pc:chgData name="Lina Kriščiūnaitė" userId="37ca03cb-027a-4cfc-9739-25a95265a2a4" providerId="ADAL" clId="{6999E18D-123F-4063-8463-D1921C055C55}" dt="2025-09-11T04:29:49.771" v="69" actId="47"/>
        <pc:sldMkLst>
          <pc:docMk/>
          <pc:sldMk cId="2518839177" sldId="288"/>
        </pc:sldMkLst>
      </pc:sldChg>
      <pc:sldChg chg="del">
        <pc:chgData name="Lina Kriščiūnaitė" userId="37ca03cb-027a-4cfc-9739-25a95265a2a4" providerId="ADAL" clId="{6999E18D-123F-4063-8463-D1921C055C55}" dt="2025-09-11T04:29:40.916" v="62" actId="47"/>
        <pc:sldMkLst>
          <pc:docMk/>
          <pc:sldMk cId="3180558089" sldId="289"/>
        </pc:sldMkLst>
      </pc:sldChg>
      <pc:sldChg chg="add del">
        <pc:chgData name="Lina Kriščiūnaitė" userId="37ca03cb-027a-4cfc-9739-25a95265a2a4" providerId="ADAL" clId="{6999E18D-123F-4063-8463-D1921C055C55}" dt="2025-09-11T04:29:45.243" v="68" actId="47"/>
        <pc:sldMkLst>
          <pc:docMk/>
          <pc:sldMk cId="2207453347" sldId="413"/>
        </pc:sldMkLst>
      </pc:sldChg>
      <pc:sldChg chg="add del">
        <pc:chgData name="Lina Kriščiūnaitė" userId="37ca03cb-027a-4cfc-9739-25a95265a2a4" providerId="ADAL" clId="{6999E18D-123F-4063-8463-D1921C055C55}" dt="2025-09-11T04:29:50.672" v="70" actId="47"/>
        <pc:sldMkLst>
          <pc:docMk/>
          <pc:sldMk cId="970019771" sldId="415"/>
        </pc:sldMkLst>
      </pc:sldChg>
      <pc:sldChg chg="del">
        <pc:chgData name="Lina Kriščiūnaitė" userId="37ca03cb-027a-4cfc-9739-25a95265a2a4" providerId="ADAL" clId="{6999E18D-123F-4063-8463-D1921C055C55}" dt="2025-09-11T04:29:51.782" v="73" actId="47"/>
        <pc:sldMkLst>
          <pc:docMk/>
          <pc:sldMk cId="55888048" sldId="420"/>
        </pc:sldMkLst>
      </pc:sldChg>
      <pc:sldChg chg="del">
        <pc:chgData name="Lina Kriščiūnaitė" userId="37ca03cb-027a-4cfc-9739-25a95265a2a4" providerId="ADAL" clId="{6999E18D-123F-4063-8463-D1921C055C55}" dt="2025-09-11T04:29:52.291" v="74" actId="47"/>
        <pc:sldMkLst>
          <pc:docMk/>
          <pc:sldMk cId="1521887226" sldId="421"/>
        </pc:sldMkLst>
      </pc:sldChg>
      <pc:sldChg chg="del">
        <pc:chgData name="Lina Kriščiūnaitė" userId="37ca03cb-027a-4cfc-9739-25a95265a2a4" providerId="ADAL" clId="{6999E18D-123F-4063-8463-D1921C055C55}" dt="2025-09-11T04:29:39.769" v="61" actId="47"/>
        <pc:sldMkLst>
          <pc:docMk/>
          <pc:sldMk cId="2847815327" sldId="423"/>
        </pc:sldMkLst>
      </pc:sldChg>
      <pc:sldChg chg="del">
        <pc:chgData name="Lina Kriščiūnaitė" userId="37ca03cb-027a-4cfc-9739-25a95265a2a4" providerId="ADAL" clId="{6999E18D-123F-4063-8463-D1921C055C55}" dt="2025-09-11T04:29:51.555" v="72" actId="47"/>
        <pc:sldMkLst>
          <pc:docMk/>
          <pc:sldMk cId="4239656631" sldId="424"/>
        </pc:sldMkLst>
      </pc:sldChg>
      <pc:sldChg chg="del">
        <pc:chgData name="Lina Kriščiūnaitė" userId="37ca03cb-027a-4cfc-9739-25a95265a2a4" providerId="ADAL" clId="{6999E18D-123F-4063-8463-D1921C055C55}" dt="2025-09-11T04:29:52.322" v="75" actId="47"/>
        <pc:sldMkLst>
          <pc:docMk/>
          <pc:sldMk cId="1723682491" sldId="425"/>
        </pc:sldMkLst>
      </pc:sldChg>
      <pc:sldChg chg="del">
        <pc:chgData name="Lina Kriščiūnaitė" userId="37ca03cb-027a-4cfc-9739-25a95265a2a4" providerId="ADAL" clId="{6999E18D-123F-4063-8463-D1921C055C55}" dt="2025-09-11T04:29:52.386" v="77" actId="47"/>
        <pc:sldMkLst>
          <pc:docMk/>
          <pc:sldMk cId="4045242563" sldId="427"/>
        </pc:sldMkLst>
      </pc:sldChg>
      <pc:sldChg chg="del">
        <pc:chgData name="Lina Kriščiūnaitė" userId="37ca03cb-027a-4cfc-9739-25a95265a2a4" providerId="ADAL" clId="{6999E18D-123F-4063-8463-D1921C055C55}" dt="2025-09-11T04:29:52.418" v="78" actId="47"/>
        <pc:sldMkLst>
          <pc:docMk/>
          <pc:sldMk cId="894664470" sldId="428"/>
        </pc:sldMkLst>
      </pc:sldChg>
      <pc:sldChg chg="del">
        <pc:chgData name="Lina Kriščiūnaitė" userId="37ca03cb-027a-4cfc-9739-25a95265a2a4" providerId="ADAL" clId="{6999E18D-123F-4063-8463-D1921C055C55}" dt="2025-09-11T04:29:52.354" v="76" actId="47"/>
        <pc:sldMkLst>
          <pc:docMk/>
          <pc:sldMk cId="3869749987" sldId="429"/>
        </pc:sldMkLst>
      </pc:sldChg>
      <pc:sldChg chg="del">
        <pc:chgData name="Lina Kriščiūnaitė" userId="37ca03cb-027a-4cfc-9739-25a95265a2a4" providerId="ADAL" clId="{6999E18D-123F-4063-8463-D1921C055C55}" dt="2025-09-11T04:29:52.449" v="79" actId="47"/>
        <pc:sldMkLst>
          <pc:docMk/>
          <pc:sldMk cId="2111647397" sldId="430"/>
        </pc:sldMkLst>
      </pc:sldChg>
      <pc:sldChg chg="del">
        <pc:chgData name="Lina Kriščiūnaitė" userId="37ca03cb-027a-4cfc-9739-25a95265a2a4" providerId="ADAL" clId="{6999E18D-123F-4063-8463-D1921C055C55}" dt="2025-09-11T04:29:52.518" v="81" actId="47"/>
        <pc:sldMkLst>
          <pc:docMk/>
          <pc:sldMk cId="4089463927" sldId="432"/>
        </pc:sldMkLst>
      </pc:sldChg>
      <pc:sldChg chg="del">
        <pc:chgData name="Lina Kriščiūnaitė" userId="37ca03cb-027a-4cfc-9739-25a95265a2a4" providerId="ADAL" clId="{6999E18D-123F-4063-8463-D1921C055C55}" dt="2025-09-11T04:29:51.055" v="71" actId="47"/>
        <pc:sldMkLst>
          <pc:docMk/>
          <pc:sldMk cId="682975912" sldId="434"/>
        </pc:sldMkLst>
      </pc:sldChg>
      <pc:sldChg chg="del">
        <pc:chgData name="Lina Kriščiūnaitė" userId="37ca03cb-027a-4cfc-9739-25a95265a2a4" providerId="ADAL" clId="{6999E18D-123F-4063-8463-D1921C055C55}" dt="2025-09-11T04:29:52.545" v="82" actId="47"/>
        <pc:sldMkLst>
          <pc:docMk/>
          <pc:sldMk cId="3332424551" sldId="437"/>
        </pc:sldMkLst>
      </pc:sldChg>
      <pc:sldChg chg="del">
        <pc:chgData name="Lina Kriščiūnaitė" userId="37ca03cb-027a-4cfc-9739-25a95265a2a4" providerId="ADAL" clId="{6999E18D-123F-4063-8463-D1921C055C55}" dt="2025-09-11T04:29:52.577" v="83" actId="47"/>
        <pc:sldMkLst>
          <pc:docMk/>
          <pc:sldMk cId="3360642054" sldId="438"/>
        </pc:sldMkLst>
      </pc:sldChg>
      <pc:sldChg chg="del">
        <pc:chgData name="Lina Kriščiūnaitė" userId="37ca03cb-027a-4cfc-9739-25a95265a2a4" providerId="ADAL" clId="{6999E18D-123F-4063-8463-D1921C055C55}" dt="2025-09-11T04:29:54.011" v="88" actId="47"/>
        <pc:sldMkLst>
          <pc:docMk/>
          <pc:sldMk cId="102693150" sldId="439"/>
        </pc:sldMkLst>
      </pc:sldChg>
      <pc:sldChg chg="del">
        <pc:chgData name="Lina Kriščiūnaitė" userId="37ca03cb-027a-4cfc-9739-25a95265a2a4" providerId="ADAL" clId="{6999E18D-123F-4063-8463-D1921C055C55}" dt="2025-09-11T04:29:52.640" v="85" actId="47"/>
        <pc:sldMkLst>
          <pc:docMk/>
          <pc:sldMk cId="229710210" sldId="441"/>
        </pc:sldMkLst>
      </pc:sldChg>
      <pc:sldChg chg="del">
        <pc:chgData name="Lina Kriščiūnaitė" userId="37ca03cb-027a-4cfc-9739-25a95265a2a4" providerId="ADAL" clId="{6999E18D-123F-4063-8463-D1921C055C55}" dt="2025-09-11T04:29:53.510" v="87" actId="47"/>
        <pc:sldMkLst>
          <pc:docMk/>
          <pc:sldMk cId="357384760" sldId="442"/>
        </pc:sldMkLst>
      </pc:sldChg>
      <pc:sldChg chg="del">
        <pc:chgData name="Lina Kriščiūnaitė" userId="37ca03cb-027a-4cfc-9739-25a95265a2a4" providerId="ADAL" clId="{6999E18D-123F-4063-8463-D1921C055C55}" dt="2025-09-11T04:29:54.043" v="89" actId="47"/>
        <pc:sldMkLst>
          <pc:docMk/>
          <pc:sldMk cId="3503740959" sldId="443"/>
        </pc:sldMkLst>
      </pc:sldChg>
      <pc:sldChg chg="del">
        <pc:chgData name="Lina Kriščiūnaitė" userId="37ca03cb-027a-4cfc-9739-25a95265a2a4" providerId="ADAL" clId="{6999E18D-123F-4063-8463-D1921C055C55}" dt="2025-09-11T04:29:54.072" v="90" actId="47"/>
        <pc:sldMkLst>
          <pc:docMk/>
          <pc:sldMk cId="356259459" sldId="445"/>
        </pc:sldMkLst>
      </pc:sldChg>
      <pc:sldChg chg="del">
        <pc:chgData name="Lina Kriščiūnaitė" userId="37ca03cb-027a-4cfc-9739-25a95265a2a4" providerId="ADAL" clId="{6999E18D-123F-4063-8463-D1921C055C55}" dt="2025-09-11T04:29:54.104" v="91" actId="47"/>
        <pc:sldMkLst>
          <pc:docMk/>
          <pc:sldMk cId="3195335859" sldId="446"/>
        </pc:sldMkLst>
      </pc:sldChg>
      <pc:sldChg chg="del">
        <pc:chgData name="Lina Kriščiūnaitė" userId="37ca03cb-027a-4cfc-9739-25a95265a2a4" providerId="ADAL" clId="{6999E18D-123F-4063-8463-D1921C055C55}" dt="2025-09-11T04:29:54.137" v="92" actId="47"/>
        <pc:sldMkLst>
          <pc:docMk/>
          <pc:sldMk cId="3026763113" sldId="447"/>
        </pc:sldMkLst>
      </pc:sldChg>
      <pc:sldChg chg="del">
        <pc:chgData name="Lina Kriščiūnaitė" userId="37ca03cb-027a-4cfc-9739-25a95265a2a4" providerId="ADAL" clId="{6999E18D-123F-4063-8463-D1921C055C55}" dt="2025-09-11T04:29:54.190" v="94" actId="47"/>
        <pc:sldMkLst>
          <pc:docMk/>
          <pc:sldMk cId="3495056588" sldId="449"/>
        </pc:sldMkLst>
      </pc:sldChg>
      <pc:sldChg chg="del">
        <pc:chgData name="Lina Kriščiūnaitė" userId="37ca03cb-027a-4cfc-9739-25a95265a2a4" providerId="ADAL" clId="{6999E18D-123F-4063-8463-D1921C055C55}" dt="2025-09-11T04:29:54.225" v="95" actId="47"/>
        <pc:sldMkLst>
          <pc:docMk/>
          <pc:sldMk cId="3554176456" sldId="450"/>
        </pc:sldMkLst>
      </pc:sldChg>
      <pc:sldChg chg="del">
        <pc:chgData name="Lina Kriščiūnaitė" userId="37ca03cb-027a-4cfc-9739-25a95265a2a4" providerId="ADAL" clId="{6999E18D-123F-4063-8463-D1921C055C55}" dt="2025-09-11T04:29:54.253" v="96" actId="47"/>
        <pc:sldMkLst>
          <pc:docMk/>
          <pc:sldMk cId="4216038396" sldId="451"/>
        </pc:sldMkLst>
      </pc:sldChg>
      <pc:sldChg chg="del">
        <pc:chgData name="Lina Kriščiūnaitė" userId="37ca03cb-027a-4cfc-9739-25a95265a2a4" providerId="ADAL" clId="{6999E18D-123F-4063-8463-D1921C055C55}" dt="2025-09-11T04:29:54.169" v="93" actId="47"/>
        <pc:sldMkLst>
          <pc:docMk/>
          <pc:sldMk cId="1181008794" sldId="452"/>
        </pc:sldMkLst>
      </pc:sldChg>
      <pc:sldChg chg="del">
        <pc:chgData name="Lina Kriščiūnaitė" userId="37ca03cb-027a-4cfc-9739-25a95265a2a4" providerId="ADAL" clId="{6999E18D-123F-4063-8463-D1921C055C55}" dt="2025-09-11T04:29:54.286" v="97" actId="47"/>
        <pc:sldMkLst>
          <pc:docMk/>
          <pc:sldMk cId="1323137644" sldId="453"/>
        </pc:sldMkLst>
      </pc:sldChg>
      <pc:sldChg chg="del">
        <pc:chgData name="Lina Kriščiūnaitė" userId="37ca03cb-027a-4cfc-9739-25a95265a2a4" providerId="ADAL" clId="{6999E18D-123F-4063-8463-D1921C055C55}" dt="2025-09-11T04:29:54.317" v="98" actId="47"/>
        <pc:sldMkLst>
          <pc:docMk/>
          <pc:sldMk cId="75145590" sldId="454"/>
        </pc:sldMkLst>
      </pc:sldChg>
      <pc:sldChg chg="del">
        <pc:chgData name="Lina Kriščiūnaitė" userId="37ca03cb-027a-4cfc-9739-25a95265a2a4" providerId="ADAL" clId="{6999E18D-123F-4063-8463-D1921C055C55}" dt="2025-09-11T04:29:55.395" v="100" actId="47"/>
        <pc:sldMkLst>
          <pc:docMk/>
          <pc:sldMk cId="3223792900" sldId="457"/>
        </pc:sldMkLst>
      </pc:sldChg>
      <pc:sldChg chg="del">
        <pc:chgData name="Lina Kriščiūnaitė" userId="37ca03cb-027a-4cfc-9739-25a95265a2a4" providerId="ADAL" clId="{6999E18D-123F-4063-8463-D1921C055C55}" dt="2025-09-11T04:29:55.903" v="101" actId="47"/>
        <pc:sldMkLst>
          <pc:docMk/>
          <pc:sldMk cId="36475621" sldId="458"/>
        </pc:sldMkLst>
      </pc:sldChg>
      <pc:sldChg chg="del">
        <pc:chgData name="Lina Kriščiūnaitė" userId="37ca03cb-027a-4cfc-9739-25a95265a2a4" providerId="ADAL" clId="{6999E18D-123F-4063-8463-D1921C055C55}" dt="2025-09-11T04:29:56.061" v="106" actId="47"/>
        <pc:sldMkLst>
          <pc:docMk/>
          <pc:sldMk cId="122618927" sldId="475"/>
        </pc:sldMkLst>
      </pc:sldChg>
      <pc:sldChg chg="del">
        <pc:chgData name="Lina Kriščiūnaitė" userId="37ca03cb-027a-4cfc-9739-25a95265a2a4" providerId="ADAL" clId="{6999E18D-123F-4063-8463-D1921C055C55}" dt="2025-09-11T04:29:56.049" v="105" actId="47"/>
        <pc:sldMkLst>
          <pc:docMk/>
          <pc:sldMk cId="3187925946" sldId="476"/>
        </pc:sldMkLst>
      </pc:sldChg>
      <pc:sldChg chg="del">
        <pc:chgData name="Lina Kriščiūnaitė" userId="37ca03cb-027a-4cfc-9739-25a95265a2a4" providerId="ADAL" clId="{6999E18D-123F-4063-8463-D1921C055C55}" dt="2025-09-11T04:29:56.089" v="107" actId="47"/>
        <pc:sldMkLst>
          <pc:docMk/>
          <pc:sldMk cId="2551601518" sldId="478"/>
        </pc:sldMkLst>
      </pc:sldChg>
      <pc:sldChg chg="del">
        <pc:chgData name="Lina Kriščiūnaitė" userId="37ca03cb-027a-4cfc-9739-25a95265a2a4" providerId="ADAL" clId="{6999E18D-123F-4063-8463-D1921C055C55}" dt="2025-09-11T04:29:56.152" v="109" actId="47"/>
        <pc:sldMkLst>
          <pc:docMk/>
          <pc:sldMk cId="2341930390" sldId="479"/>
        </pc:sldMkLst>
      </pc:sldChg>
      <pc:sldChg chg="del">
        <pc:chgData name="Lina Kriščiūnaitė" userId="37ca03cb-027a-4cfc-9739-25a95265a2a4" providerId="ADAL" clId="{6999E18D-123F-4063-8463-D1921C055C55}" dt="2025-09-11T04:29:56.115" v="108" actId="47"/>
        <pc:sldMkLst>
          <pc:docMk/>
          <pc:sldMk cId="2044756062" sldId="480"/>
        </pc:sldMkLst>
      </pc:sldChg>
      <pc:sldChg chg="del">
        <pc:chgData name="Lina Kriščiūnaitė" userId="37ca03cb-027a-4cfc-9739-25a95265a2a4" providerId="ADAL" clId="{6999E18D-123F-4063-8463-D1921C055C55}" dt="2025-09-11T04:29:56.183" v="110" actId="47"/>
        <pc:sldMkLst>
          <pc:docMk/>
          <pc:sldMk cId="367461607" sldId="481"/>
        </pc:sldMkLst>
      </pc:sldChg>
      <pc:sldChg chg="del">
        <pc:chgData name="Lina Kriščiūnaitė" userId="37ca03cb-027a-4cfc-9739-25a95265a2a4" providerId="ADAL" clId="{6999E18D-123F-4063-8463-D1921C055C55}" dt="2025-09-11T04:29:56.278" v="113" actId="47"/>
        <pc:sldMkLst>
          <pc:docMk/>
          <pc:sldMk cId="1799852251" sldId="483"/>
        </pc:sldMkLst>
      </pc:sldChg>
      <pc:sldChg chg="del">
        <pc:chgData name="Lina Kriščiūnaitė" userId="37ca03cb-027a-4cfc-9739-25a95265a2a4" providerId="ADAL" clId="{6999E18D-123F-4063-8463-D1921C055C55}" dt="2025-09-11T04:29:56.244" v="112" actId="47"/>
        <pc:sldMkLst>
          <pc:docMk/>
          <pc:sldMk cId="2912388149" sldId="484"/>
        </pc:sldMkLst>
      </pc:sldChg>
      <pc:sldChg chg="del">
        <pc:chgData name="Lina Kriščiūnaitė" userId="37ca03cb-027a-4cfc-9739-25a95265a2a4" providerId="ADAL" clId="{6999E18D-123F-4063-8463-D1921C055C55}" dt="2025-09-11T04:29:56.213" v="111" actId="47"/>
        <pc:sldMkLst>
          <pc:docMk/>
          <pc:sldMk cId="3232367475" sldId="486"/>
        </pc:sldMkLst>
      </pc:sldChg>
      <pc:sldChg chg="del">
        <pc:chgData name="Lina Kriščiūnaitė" userId="37ca03cb-027a-4cfc-9739-25a95265a2a4" providerId="ADAL" clId="{6999E18D-123F-4063-8463-D1921C055C55}" dt="2025-09-11T04:29:56.305" v="114" actId="47"/>
        <pc:sldMkLst>
          <pc:docMk/>
          <pc:sldMk cId="4195372722" sldId="487"/>
        </pc:sldMkLst>
      </pc:sldChg>
      <pc:sldChg chg="del">
        <pc:chgData name="Lina Kriščiūnaitė" userId="37ca03cb-027a-4cfc-9739-25a95265a2a4" providerId="ADAL" clId="{6999E18D-123F-4063-8463-D1921C055C55}" dt="2025-09-11T04:29:52.481" v="80" actId="47"/>
        <pc:sldMkLst>
          <pc:docMk/>
          <pc:sldMk cId="158211074" sldId="488"/>
        </pc:sldMkLst>
      </pc:sldChg>
      <pc:sldChg chg="del">
        <pc:chgData name="Lina Kriščiūnaitė" userId="37ca03cb-027a-4cfc-9739-25a95265a2a4" providerId="ADAL" clId="{6999E18D-123F-4063-8463-D1921C055C55}" dt="2025-09-11T04:29:52.609" v="84" actId="47"/>
        <pc:sldMkLst>
          <pc:docMk/>
          <pc:sldMk cId="758240713" sldId="489"/>
        </pc:sldMkLst>
      </pc:sldChg>
      <pc:sldChg chg="del">
        <pc:chgData name="Lina Kriščiūnaitė" userId="37ca03cb-027a-4cfc-9739-25a95265a2a4" providerId="ADAL" clId="{6999E18D-123F-4063-8463-D1921C055C55}" dt="2025-09-11T04:29:56.337" v="115" actId="47"/>
        <pc:sldMkLst>
          <pc:docMk/>
          <pc:sldMk cId="1183590933" sldId="490"/>
        </pc:sldMkLst>
      </pc:sldChg>
      <pc:sldChg chg="del">
        <pc:chgData name="Lina Kriščiūnaitė" userId="37ca03cb-027a-4cfc-9739-25a95265a2a4" providerId="ADAL" clId="{6999E18D-123F-4063-8463-D1921C055C55}" dt="2025-09-11T04:29:56.368" v="116" actId="47"/>
        <pc:sldMkLst>
          <pc:docMk/>
          <pc:sldMk cId="1804157760" sldId="491"/>
        </pc:sldMkLst>
      </pc:sldChg>
      <pc:sldChg chg="del">
        <pc:chgData name="Lina Kriščiūnaitė" userId="37ca03cb-027a-4cfc-9739-25a95265a2a4" providerId="ADAL" clId="{6999E18D-123F-4063-8463-D1921C055C55}" dt="2025-09-11T04:29:57.236" v="117" actId="47"/>
        <pc:sldMkLst>
          <pc:docMk/>
          <pc:sldMk cId="584482746" sldId="492"/>
        </pc:sldMkLst>
      </pc:sldChg>
      <pc:sldChg chg="del">
        <pc:chgData name="Lina Kriščiūnaitė" userId="37ca03cb-027a-4cfc-9739-25a95265a2a4" providerId="ADAL" clId="{6999E18D-123F-4063-8463-D1921C055C55}" dt="2025-09-11T04:29:57.950" v="118" actId="47"/>
        <pc:sldMkLst>
          <pc:docMk/>
          <pc:sldMk cId="3783902276" sldId="493"/>
        </pc:sldMkLst>
      </pc:sldChg>
      <pc:sldChg chg="del">
        <pc:chgData name="Lina Kriščiūnaitė" userId="37ca03cb-027a-4cfc-9739-25a95265a2a4" providerId="ADAL" clId="{6999E18D-123F-4063-8463-D1921C055C55}" dt="2025-09-11T04:29:56.007" v="104" actId="47"/>
        <pc:sldMkLst>
          <pc:docMk/>
          <pc:sldMk cId="3573623840" sldId="494"/>
        </pc:sldMkLst>
      </pc:sldChg>
      <pc:sldChg chg="del">
        <pc:chgData name="Lina Kriščiūnaitė" userId="37ca03cb-027a-4cfc-9739-25a95265a2a4" providerId="ADAL" clId="{6999E18D-123F-4063-8463-D1921C055C55}" dt="2025-09-11T04:29:58.166" v="119" actId="47"/>
        <pc:sldMkLst>
          <pc:docMk/>
          <pc:sldMk cId="2564071201" sldId="495"/>
        </pc:sldMkLst>
      </pc:sldChg>
      <pc:sldChg chg="del">
        <pc:chgData name="Lina Kriščiūnaitė" userId="37ca03cb-027a-4cfc-9739-25a95265a2a4" providerId="ADAL" clId="{6999E18D-123F-4063-8463-D1921C055C55}" dt="2025-09-11T04:29:58.376" v="120" actId="47"/>
        <pc:sldMkLst>
          <pc:docMk/>
          <pc:sldMk cId="2634604465" sldId="496"/>
        </pc:sldMkLst>
      </pc:sldChg>
      <pc:sldChg chg="del">
        <pc:chgData name="Lina Kriščiūnaitė" userId="37ca03cb-027a-4cfc-9739-25a95265a2a4" providerId="ADAL" clId="{6999E18D-123F-4063-8463-D1921C055C55}" dt="2025-09-11T04:29:58.575" v="121" actId="47"/>
        <pc:sldMkLst>
          <pc:docMk/>
          <pc:sldMk cId="2586611982" sldId="497"/>
        </pc:sldMkLst>
      </pc:sldChg>
      <pc:sldChg chg="del">
        <pc:chgData name="Lina Kriščiūnaitė" userId="37ca03cb-027a-4cfc-9739-25a95265a2a4" providerId="ADAL" clId="{6999E18D-123F-4063-8463-D1921C055C55}" dt="2025-09-11T04:29:58.831" v="122" actId="47"/>
        <pc:sldMkLst>
          <pc:docMk/>
          <pc:sldMk cId="704550975" sldId="498"/>
        </pc:sldMkLst>
      </pc:sldChg>
      <pc:sldChg chg="del">
        <pc:chgData name="Lina Kriščiūnaitė" userId="37ca03cb-027a-4cfc-9739-25a95265a2a4" providerId="ADAL" clId="{6999E18D-123F-4063-8463-D1921C055C55}" dt="2025-09-11T04:29:59.473" v="123" actId="47"/>
        <pc:sldMkLst>
          <pc:docMk/>
          <pc:sldMk cId="2867015851" sldId="499"/>
        </pc:sldMkLst>
      </pc:sldChg>
      <pc:sldChg chg="del">
        <pc:chgData name="Lina Kriščiūnaitė" userId="37ca03cb-027a-4cfc-9739-25a95265a2a4" providerId="ADAL" clId="{6999E18D-123F-4063-8463-D1921C055C55}" dt="2025-09-11T04:29:52.672" v="86" actId="47"/>
        <pc:sldMkLst>
          <pc:docMk/>
          <pc:sldMk cId="962864486" sldId="501"/>
        </pc:sldMkLst>
      </pc:sldChg>
      <pc:sldChg chg="addSp delSp modSp add mod">
        <pc:chgData name="Lina Kriščiūnaitė" userId="37ca03cb-027a-4cfc-9739-25a95265a2a4" providerId="ADAL" clId="{6999E18D-123F-4063-8463-D1921C055C55}" dt="2025-09-11T12:42:18.584" v="254" actId="20577"/>
        <pc:sldMkLst>
          <pc:docMk/>
          <pc:sldMk cId="287022004" sldId="503"/>
        </pc:sldMkLst>
        <pc:spChg chg="mod">
          <ac:chgData name="Lina Kriščiūnaitė" userId="37ca03cb-027a-4cfc-9739-25a95265a2a4" providerId="ADAL" clId="{6999E18D-123F-4063-8463-D1921C055C55}" dt="2025-09-11T12:42:18.584" v="254" actId="20577"/>
          <ac:spMkLst>
            <pc:docMk/>
            <pc:sldMk cId="287022004" sldId="503"/>
            <ac:spMk id="2" creationId="{D53EF1B7-5E80-DCC8-640C-01DB0E12E59A}"/>
          </ac:spMkLst>
        </pc:spChg>
        <pc:spChg chg="mod">
          <ac:chgData name="Lina Kriščiūnaitė" userId="37ca03cb-027a-4cfc-9739-25a95265a2a4" providerId="ADAL" clId="{6999E18D-123F-4063-8463-D1921C055C55}" dt="2025-09-11T12:42:00.323" v="217" actId="20577"/>
          <ac:spMkLst>
            <pc:docMk/>
            <pc:sldMk cId="287022004" sldId="503"/>
            <ac:spMk id="7" creationId="{7A63A0FA-1DC4-7E59-6421-9D489A0DE521}"/>
          </ac:spMkLst>
        </pc:spChg>
        <pc:spChg chg="mod">
          <ac:chgData name="Lina Kriščiūnaitė" userId="37ca03cb-027a-4cfc-9739-25a95265a2a4" providerId="ADAL" clId="{6999E18D-123F-4063-8463-D1921C055C55}" dt="2025-09-11T12:41:17.926" v="142" actId="1076"/>
          <ac:spMkLst>
            <pc:docMk/>
            <pc:sldMk cId="287022004" sldId="503"/>
            <ac:spMk id="8" creationId="{6C2A645E-E6B7-4EEA-C8FB-046A2B652F40}"/>
          </ac:spMkLst>
        </pc:spChg>
        <pc:spChg chg="mod">
          <ac:chgData name="Lina Kriščiūnaitė" userId="37ca03cb-027a-4cfc-9739-25a95265a2a4" providerId="ADAL" clId="{6999E18D-123F-4063-8463-D1921C055C55}" dt="2025-09-11T12:41:21.032" v="143" actId="1076"/>
          <ac:spMkLst>
            <pc:docMk/>
            <pc:sldMk cId="287022004" sldId="503"/>
            <ac:spMk id="9" creationId="{B8763B1D-3D9E-DF5D-C51F-CD12721FA7E6}"/>
          </ac:spMkLst>
        </pc:spChg>
        <pc:spChg chg="mod">
          <ac:chgData name="Lina Kriščiūnaitė" userId="37ca03cb-027a-4cfc-9739-25a95265a2a4" providerId="ADAL" clId="{6999E18D-123F-4063-8463-D1921C055C55}" dt="2025-09-11T12:41:04.858" v="139" actId="14100"/>
          <ac:spMkLst>
            <pc:docMk/>
            <pc:sldMk cId="287022004" sldId="503"/>
            <ac:spMk id="12" creationId="{24C33020-47CA-283E-0722-4BB0AEDCB345}"/>
          </ac:spMkLst>
        </pc:spChg>
        <pc:spChg chg="add mod">
          <ac:chgData name="Lina Kriščiūnaitė" userId="37ca03cb-027a-4cfc-9739-25a95265a2a4" providerId="ADAL" clId="{6999E18D-123F-4063-8463-D1921C055C55}" dt="2025-09-11T12:41:13.959" v="141" actId="1076"/>
          <ac:spMkLst>
            <pc:docMk/>
            <pc:sldMk cId="287022004" sldId="503"/>
            <ac:spMk id="13" creationId="{270A053F-081B-66A7-6EA7-8FB42439D0FD}"/>
          </ac:spMkLst>
        </pc:spChg>
        <pc:picChg chg="del">
          <ac:chgData name="Lina Kriščiūnaitė" userId="37ca03cb-027a-4cfc-9739-25a95265a2a4" providerId="ADAL" clId="{6999E18D-123F-4063-8463-D1921C055C55}" dt="2025-09-11T10:01:26.291" v="130" actId="478"/>
          <ac:picMkLst>
            <pc:docMk/>
            <pc:sldMk cId="287022004" sldId="503"/>
            <ac:picMk id="5" creationId="{D4A3C3C7-CB22-DC7B-9611-670EF9C46991}"/>
          </ac:picMkLst>
        </pc:picChg>
        <pc:picChg chg="add mod ord">
          <ac:chgData name="Lina Kriščiūnaitė" userId="37ca03cb-027a-4cfc-9739-25a95265a2a4" providerId="ADAL" clId="{6999E18D-123F-4063-8463-D1921C055C55}" dt="2025-09-11T12:40:56.515" v="137" actId="1076"/>
          <ac:picMkLst>
            <pc:docMk/>
            <pc:sldMk cId="287022004" sldId="503"/>
            <ac:picMk id="11" creationId="{A049C508-9C68-3710-78BD-B8C29A099B39}"/>
          </ac:picMkLst>
        </pc:picChg>
      </pc:sldChg>
      <pc:sldChg chg="add del">
        <pc:chgData name="Lina Kriščiūnaitė" userId="37ca03cb-027a-4cfc-9739-25a95265a2a4" providerId="ADAL" clId="{6999E18D-123F-4063-8463-D1921C055C55}" dt="2025-09-11T13:11:18.282" v="290" actId="47"/>
        <pc:sldMkLst>
          <pc:docMk/>
          <pc:sldMk cId="3526783409" sldId="504"/>
        </pc:sldMkLst>
      </pc:sldChg>
      <pc:sldChg chg="add del">
        <pc:chgData name="Lina Kriščiūnaitė" userId="37ca03cb-027a-4cfc-9739-25a95265a2a4" providerId="ADAL" clId="{6999E18D-123F-4063-8463-D1921C055C55}" dt="2025-09-11T13:11:18.282" v="290" actId="47"/>
        <pc:sldMkLst>
          <pc:docMk/>
          <pc:sldMk cId="2863550193" sldId="505"/>
        </pc:sldMkLst>
      </pc:sldChg>
      <pc:sldChg chg="add del">
        <pc:chgData name="Lina Kriščiūnaitė" userId="37ca03cb-027a-4cfc-9739-25a95265a2a4" providerId="ADAL" clId="{6999E18D-123F-4063-8463-D1921C055C55}" dt="2025-09-11T13:11:18.282" v="290" actId="47"/>
        <pc:sldMkLst>
          <pc:docMk/>
          <pc:sldMk cId="1693205987" sldId="506"/>
        </pc:sldMkLst>
      </pc:sldChg>
      <pc:sldChg chg="addSp delSp modSp add mod">
        <pc:chgData name="Lina Kriščiūnaitė" userId="37ca03cb-027a-4cfc-9739-25a95265a2a4" providerId="ADAL" clId="{6999E18D-123F-4063-8463-D1921C055C55}" dt="2025-09-11T13:54:30.439" v="883" actId="20577"/>
        <pc:sldMkLst>
          <pc:docMk/>
          <pc:sldMk cId="1158078868" sldId="507"/>
        </pc:sldMkLst>
        <pc:spChg chg="mod">
          <ac:chgData name="Lina Kriščiūnaitė" userId="37ca03cb-027a-4cfc-9739-25a95265a2a4" providerId="ADAL" clId="{6999E18D-123F-4063-8463-D1921C055C55}" dt="2025-09-11T13:54:30.439" v="883" actId="20577"/>
          <ac:spMkLst>
            <pc:docMk/>
            <pc:sldMk cId="1158078868" sldId="507"/>
            <ac:spMk id="7" creationId="{B63A3AFE-33EF-1A62-045A-D90E7AC89FAE}"/>
          </ac:spMkLst>
        </pc:spChg>
        <pc:spChg chg="mod">
          <ac:chgData name="Lina Kriščiūnaitė" userId="37ca03cb-027a-4cfc-9739-25a95265a2a4" providerId="ADAL" clId="{6999E18D-123F-4063-8463-D1921C055C55}" dt="2025-09-11T13:37:52.953" v="317" actId="1076"/>
          <ac:spMkLst>
            <pc:docMk/>
            <pc:sldMk cId="1158078868" sldId="507"/>
            <ac:spMk id="8" creationId="{9A5B3B48-33E1-A922-163A-CE1EA9F8DCB4}"/>
          </ac:spMkLst>
        </pc:spChg>
        <pc:spChg chg="del">
          <ac:chgData name="Lina Kriščiūnaitė" userId="37ca03cb-027a-4cfc-9739-25a95265a2a4" providerId="ADAL" clId="{6999E18D-123F-4063-8463-D1921C055C55}" dt="2025-09-11T13:36:16.459" v="304" actId="478"/>
          <ac:spMkLst>
            <pc:docMk/>
            <pc:sldMk cId="1158078868" sldId="507"/>
            <ac:spMk id="9" creationId="{06343A83-561D-7FF8-EF4D-BA39414BB4E5}"/>
          </ac:spMkLst>
        </pc:spChg>
        <pc:spChg chg="mod">
          <ac:chgData name="Lina Kriščiūnaitė" userId="37ca03cb-027a-4cfc-9739-25a95265a2a4" providerId="ADAL" clId="{6999E18D-123F-4063-8463-D1921C055C55}" dt="2025-09-11T13:37:50.604" v="316" actId="14100"/>
          <ac:spMkLst>
            <pc:docMk/>
            <pc:sldMk cId="1158078868" sldId="507"/>
            <ac:spMk id="12" creationId="{19993DDD-CF3D-96B1-76B8-DDEEB77A8210}"/>
          </ac:spMkLst>
        </pc:spChg>
        <pc:spChg chg="mod">
          <ac:chgData name="Lina Kriščiūnaitė" userId="37ca03cb-027a-4cfc-9739-25a95265a2a4" providerId="ADAL" clId="{6999E18D-123F-4063-8463-D1921C055C55}" dt="2025-09-11T13:35:45.035" v="297" actId="14100"/>
          <ac:spMkLst>
            <pc:docMk/>
            <pc:sldMk cId="1158078868" sldId="507"/>
            <ac:spMk id="13" creationId="{71AD9BBC-1F8D-312D-CF1E-1517C945168C}"/>
          </ac:spMkLst>
        </pc:spChg>
        <pc:spChg chg="add mod">
          <ac:chgData name="Lina Kriščiūnaitė" userId="37ca03cb-027a-4cfc-9739-25a95265a2a4" providerId="ADAL" clId="{6999E18D-123F-4063-8463-D1921C055C55}" dt="2025-09-11T13:38:12.640" v="320" actId="14100"/>
          <ac:spMkLst>
            <pc:docMk/>
            <pc:sldMk cId="1158078868" sldId="507"/>
            <ac:spMk id="18" creationId="{97A6567D-1B94-E178-D5B6-605B3843ABC5}"/>
          </ac:spMkLst>
        </pc:spChg>
        <pc:spChg chg="add mod">
          <ac:chgData name="Lina Kriščiūnaitė" userId="37ca03cb-027a-4cfc-9739-25a95265a2a4" providerId="ADAL" clId="{6999E18D-123F-4063-8463-D1921C055C55}" dt="2025-09-11T13:38:33.353" v="323" actId="20577"/>
          <ac:spMkLst>
            <pc:docMk/>
            <pc:sldMk cId="1158078868" sldId="507"/>
            <ac:spMk id="19" creationId="{AF8A6F2A-5528-EF89-4903-5D7E1F4E7DED}"/>
          </ac:spMkLst>
        </pc:spChg>
        <pc:picChg chg="add del mod ord">
          <ac:chgData name="Lina Kriščiūnaitė" userId="37ca03cb-027a-4cfc-9739-25a95265a2a4" providerId="ADAL" clId="{6999E18D-123F-4063-8463-D1921C055C55}" dt="2025-09-11T13:36:01.823" v="298" actId="478"/>
          <ac:picMkLst>
            <pc:docMk/>
            <pc:sldMk cId="1158078868" sldId="507"/>
            <ac:picMk id="5" creationId="{BBA7821A-51AF-1600-D032-363F42A501DA}"/>
          </ac:picMkLst>
        </pc:picChg>
        <pc:picChg chg="del">
          <ac:chgData name="Lina Kriščiūnaitė" userId="37ca03cb-027a-4cfc-9739-25a95265a2a4" providerId="ADAL" clId="{6999E18D-123F-4063-8463-D1921C055C55}" dt="2025-09-11T13:11:03.929" v="288" actId="478"/>
          <ac:picMkLst>
            <pc:docMk/>
            <pc:sldMk cId="1158078868" sldId="507"/>
            <ac:picMk id="11" creationId="{9435111C-6CE9-5997-567F-38CA95342CB3}"/>
          </ac:picMkLst>
        </pc:picChg>
        <pc:picChg chg="add mod ord">
          <ac:chgData name="Lina Kriščiūnaitė" userId="37ca03cb-027a-4cfc-9739-25a95265a2a4" providerId="ADAL" clId="{6999E18D-123F-4063-8463-D1921C055C55}" dt="2025-09-11T13:37:42.285" v="314" actId="14100"/>
          <ac:picMkLst>
            <pc:docMk/>
            <pc:sldMk cId="1158078868" sldId="507"/>
            <ac:picMk id="15" creationId="{EDEAF21E-31A0-053A-94AC-05227F2F6CBD}"/>
          </ac:picMkLst>
        </pc:picChg>
        <pc:picChg chg="add mod">
          <ac:chgData name="Lina Kriščiūnaitė" userId="37ca03cb-027a-4cfc-9739-25a95265a2a4" providerId="ADAL" clId="{6999E18D-123F-4063-8463-D1921C055C55}" dt="2025-09-11T13:37:35.594" v="313" actId="1076"/>
          <ac:picMkLst>
            <pc:docMk/>
            <pc:sldMk cId="1158078868" sldId="507"/>
            <ac:picMk id="17" creationId="{97100D57-75B2-6B1B-5529-087BAD08E1A4}"/>
          </ac:picMkLst>
        </pc:picChg>
      </pc:sldChg>
      <pc:sldChg chg="del">
        <pc:chgData name="Lina Kriščiūnaitė" userId="37ca03cb-027a-4cfc-9739-25a95265a2a4" providerId="ADAL" clId="{6999E18D-123F-4063-8463-D1921C055C55}" dt="2025-09-11T04:29:55.970" v="103" actId="47"/>
        <pc:sldMkLst>
          <pc:docMk/>
          <pc:sldMk cId="2767649820" sldId="507"/>
        </pc:sldMkLst>
      </pc:sldChg>
      <pc:sldChg chg="addSp delSp modSp add mod">
        <pc:chgData name="Lina Kriščiūnaitė" userId="37ca03cb-027a-4cfc-9739-25a95265a2a4" providerId="ADAL" clId="{6999E18D-123F-4063-8463-D1921C055C55}" dt="2025-09-11T20:14:26.004" v="1868" actId="1076"/>
        <pc:sldMkLst>
          <pc:docMk/>
          <pc:sldMk cId="779183231" sldId="508"/>
        </pc:sldMkLst>
        <pc:spChg chg="mod">
          <ac:chgData name="Lina Kriščiūnaitė" userId="37ca03cb-027a-4cfc-9739-25a95265a2a4" providerId="ADAL" clId="{6999E18D-123F-4063-8463-D1921C055C55}" dt="2025-09-11T13:54:59.193" v="886" actId="6549"/>
          <ac:spMkLst>
            <pc:docMk/>
            <pc:sldMk cId="779183231" sldId="508"/>
            <ac:spMk id="7" creationId="{B919FB89-4182-F717-9EA4-714ACE47F6D5}"/>
          </ac:spMkLst>
        </pc:spChg>
        <pc:spChg chg="mod">
          <ac:chgData name="Lina Kriščiūnaitė" userId="37ca03cb-027a-4cfc-9739-25a95265a2a4" providerId="ADAL" clId="{6999E18D-123F-4063-8463-D1921C055C55}" dt="2025-09-11T13:50:22.156" v="762" actId="1076"/>
          <ac:spMkLst>
            <pc:docMk/>
            <pc:sldMk cId="779183231" sldId="508"/>
            <ac:spMk id="8" creationId="{6DBB4B2D-B40E-232F-1DAF-CAD182D46EEB}"/>
          </ac:spMkLst>
        </pc:spChg>
        <pc:spChg chg="mod">
          <ac:chgData name="Lina Kriščiūnaitė" userId="37ca03cb-027a-4cfc-9739-25a95265a2a4" providerId="ADAL" clId="{6999E18D-123F-4063-8463-D1921C055C55}" dt="2025-09-11T13:50:37.463" v="766" actId="1076"/>
          <ac:spMkLst>
            <pc:docMk/>
            <pc:sldMk cId="779183231" sldId="508"/>
            <ac:spMk id="9" creationId="{D5335A04-F131-10B3-D865-681D056D6647}"/>
          </ac:spMkLst>
        </pc:spChg>
        <pc:spChg chg="mod">
          <ac:chgData name="Lina Kriščiūnaitė" userId="37ca03cb-027a-4cfc-9739-25a95265a2a4" providerId="ADAL" clId="{6999E18D-123F-4063-8463-D1921C055C55}" dt="2025-09-11T13:50:17.953" v="761" actId="1076"/>
          <ac:spMkLst>
            <pc:docMk/>
            <pc:sldMk cId="779183231" sldId="508"/>
            <ac:spMk id="12" creationId="{7408C74F-4B61-DA67-7B48-2B168C9692B6}"/>
          </ac:spMkLst>
        </pc:spChg>
        <pc:spChg chg="mod">
          <ac:chgData name="Lina Kriščiūnaitė" userId="37ca03cb-027a-4cfc-9739-25a95265a2a4" providerId="ADAL" clId="{6999E18D-123F-4063-8463-D1921C055C55}" dt="2025-09-11T13:50:30.851" v="764" actId="1076"/>
          <ac:spMkLst>
            <pc:docMk/>
            <pc:sldMk cId="779183231" sldId="508"/>
            <ac:spMk id="13" creationId="{5181C3D1-5362-B903-2700-0969C104BDEE}"/>
          </ac:spMkLst>
        </pc:spChg>
        <pc:spChg chg="add mod">
          <ac:chgData name="Lina Kriščiūnaitė" userId="37ca03cb-027a-4cfc-9739-25a95265a2a4" providerId="ADAL" clId="{6999E18D-123F-4063-8463-D1921C055C55}" dt="2025-09-11T13:50:45.909" v="769" actId="14100"/>
          <ac:spMkLst>
            <pc:docMk/>
            <pc:sldMk cId="779183231" sldId="508"/>
            <ac:spMk id="17" creationId="{CDFD122A-761A-B37B-3F59-07FF933DCEEF}"/>
          </ac:spMkLst>
        </pc:spChg>
        <pc:spChg chg="add mod">
          <ac:chgData name="Lina Kriščiūnaitė" userId="37ca03cb-027a-4cfc-9739-25a95265a2a4" providerId="ADAL" clId="{6999E18D-123F-4063-8463-D1921C055C55}" dt="2025-09-11T13:50:33.849" v="765" actId="1076"/>
          <ac:spMkLst>
            <pc:docMk/>
            <pc:sldMk cId="779183231" sldId="508"/>
            <ac:spMk id="18" creationId="{CAB9F24F-D30F-E626-FFC1-2A318ACE6CC6}"/>
          </ac:spMkLst>
        </pc:spChg>
        <pc:spChg chg="add mod">
          <ac:chgData name="Lina Kriščiūnaitė" userId="37ca03cb-027a-4cfc-9739-25a95265a2a4" providerId="ADAL" clId="{6999E18D-123F-4063-8463-D1921C055C55}" dt="2025-09-11T13:51:00.608" v="774" actId="14100"/>
          <ac:spMkLst>
            <pc:docMk/>
            <pc:sldMk cId="779183231" sldId="508"/>
            <ac:spMk id="19" creationId="{3AA5DC9D-FC60-4EA5-740D-A50B79865506}"/>
          </ac:spMkLst>
        </pc:spChg>
        <pc:spChg chg="add mod">
          <ac:chgData name="Lina Kriščiūnaitė" userId="37ca03cb-027a-4cfc-9739-25a95265a2a4" providerId="ADAL" clId="{6999E18D-123F-4063-8463-D1921C055C55}" dt="2025-09-11T20:14:26.004" v="1868" actId="1076"/>
          <ac:spMkLst>
            <pc:docMk/>
            <pc:sldMk cId="779183231" sldId="508"/>
            <ac:spMk id="20" creationId="{25A0A6B1-BE69-F968-74BC-A18E65DB1F5A}"/>
          </ac:spMkLst>
        </pc:spChg>
        <pc:spChg chg="add mod">
          <ac:chgData name="Lina Kriščiūnaitė" userId="37ca03cb-027a-4cfc-9739-25a95265a2a4" providerId="ADAL" clId="{6999E18D-123F-4063-8463-D1921C055C55}" dt="2025-09-11T13:50:57.398" v="773" actId="1076"/>
          <ac:spMkLst>
            <pc:docMk/>
            <pc:sldMk cId="779183231" sldId="508"/>
            <ac:spMk id="21" creationId="{917C0F25-EA99-69C5-1851-0E1DEE6B6433}"/>
          </ac:spMkLst>
        </pc:spChg>
        <pc:spChg chg="add mod">
          <ac:chgData name="Lina Kriščiūnaitė" userId="37ca03cb-027a-4cfc-9739-25a95265a2a4" providerId="ADAL" clId="{6999E18D-123F-4063-8463-D1921C055C55}" dt="2025-09-11T13:51:59.629" v="781" actId="14100"/>
          <ac:spMkLst>
            <pc:docMk/>
            <pc:sldMk cId="779183231" sldId="508"/>
            <ac:spMk id="22" creationId="{0D7082DE-4954-938F-F30C-BA81B68D8EEF}"/>
          </ac:spMkLst>
        </pc:spChg>
        <pc:spChg chg="add mod">
          <ac:chgData name="Lina Kriščiūnaitė" userId="37ca03cb-027a-4cfc-9739-25a95265a2a4" providerId="ADAL" clId="{6999E18D-123F-4063-8463-D1921C055C55}" dt="2025-09-11T13:51:48.223" v="780" actId="20577"/>
          <ac:spMkLst>
            <pc:docMk/>
            <pc:sldMk cId="779183231" sldId="508"/>
            <ac:spMk id="23" creationId="{592019CE-85BF-64B6-60DC-7644A0476E37}"/>
          </ac:spMkLst>
        </pc:spChg>
        <pc:picChg chg="add del mod ord">
          <ac:chgData name="Lina Kriščiūnaitė" userId="37ca03cb-027a-4cfc-9739-25a95265a2a4" providerId="ADAL" clId="{6999E18D-123F-4063-8463-D1921C055C55}" dt="2025-09-11T13:44:14.271" v="469" actId="478"/>
          <ac:picMkLst>
            <pc:docMk/>
            <pc:sldMk cId="779183231" sldId="508"/>
            <ac:picMk id="5" creationId="{26FAC316-BCD0-BD6C-735F-DE1F10D47F07}"/>
          </ac:picMkLst>
        </pc:picChg>
        <pc:picChg chg="add del">
          <ac:chgData name="Lina Kriščiūnaitė" userId="37ca03cb-027a-4cfc-9739-25a95265a2a4" providerId="ADAL" clId="{6999E18D-123F-4063-8463-D1921C055C55}" dt="2025-09-11T13:41:11.120" v="328" actId="478"/>
          <ac:picMkLst>
            <pc:docMk/>
            <pc:sldMk cId="779183231" sldId="508"/>
            <ac:picMk id="14" creationId="{1AAAAF6B-74DC-ACAB-A00A-4CC34D50D1FA}"/>
          </ac:picMkLst>
        </pc:picChg>
        <pc:picChg chg="add mod ord">
          <ac:chgData name="Lina Kriščiūnaitė" userId="37ca03cb-027a-4cfc-9739-25a95265a2a4" providerId="ADAL" clId="{6999E18D-123F-4063-8463-D1921C055C55}" dt="2025-09-11T13:50:10.385" v="760" actId="1076"/>
          <ac:picMkLst>
            <pc:docMk/>
            <pc:sldMk cId="779183231" sldId="508"/>
            <ac:picMk id="16" creationId="{BD6CDB29-C2C4-87AA-5558-CC49C85AEBC9}"/>
          </ac:picMkLst>
        </pc:picChg>
      </pc:sldChg>
      <pc:sldChg chg="del">
        <pc:chgData name="Lina Kriščiūnaitė" userId="37ca03cb-027a-4cfc-9739-25a95265a2a4" providerId="ADAL" clId="{6999E18D-123F-4063-8463-D1921C055C55}" dt="2025-09-11T04:29:55.935" v="102" actId="47"/>
        <pc:sldMkLst>
          <pc:docMk/>
          <pc:sldMk cId="1001175091" sldId="508"/>
        </pc:sldMkLst>
      </pc:sldChg>
      <pc:sldChg chg="del">
        <pc:chgData name="Lina Kriščiūnaitė" userId="37ca03cb-027a-4cfc-9739-25a95265a2a4" providerId="ADAL" clId="{6999E18D-123F-4063-8463-D1921C055C55}" dt="2025-09-11T04:29:54.349" v="99" actId="47"/>
        <pc:sldMkLst>
          <pc:docMk/>
          <pc:sldMk cId="443714930" sldId="509"/>
        </pc:sldMkLst>
      </pc:sldChg>
      <pc:sldChg chg="addSp delSp modSp add mod ord">
        <pc:chgData name="Lina Kriščiūnaitė" userId="37ca03cb-027a-4cfc-9739-25a95265a2a4" providerId="ADAL" clId="{6999E18D-123F-4063-8463-D1921C055C55}" dt="2025-09-11T14:11:07.799" v="1866" actId="20577"/>
        <pc:sldMkLst>
          <pc:docMk/>
          <pc:sldMk cId="3994168840" sldId="509"/>
        </pc:sldMkLst>
        <pc:spChg chg="add del mod">
          <ac:chgData name="Lina Kriščiūnaitė" userId="37ca03cb-027a-4cfc-9739-25a95265a2a4" providerId="ADAL" clId="{6999E18D-123F-4063-8463-D1921C055C55}" dt="2025-09-11T14:11:07.799" v="1866" actId="20577"/>
          <ac:spMkLst>
            <pc:docMk/>
            <pc:sldMk cId="3994168840" sldId="509"/>
            <ac:spMk id="7" creationId="{B4FA1745-EAD5-9134-3EAB-5DFC337FAE82}"/>
          </ac:spMkLst>
        </pc:spChg>
        <pc:spChg chg="del">
          <ac:chgData name="Lina Kriščiūnaitė" userId="37ca03cb-027a-4cfc-9739-25a95265a2a4" providerId="ADAL" clId="{6999E18D-123F-4063-8463-D1921C055C55}" dt="2025-09-11T13:56:49.660" v="1019" actId="478"/>
          <ac:spMkLst>
            <pc:docMk/>
            <pc:sldMk cId="3994168840" sldId="509"/>
            <ac:spMk id="8" creationId="{76942862-C4D1-E3F1-C084-E5519F8E8E2E}"/>
          </ac:spMkLst>
        </pc:spChg>
        <pc:spChg chg="del">
          <ac:chgData name="Lina Kriščiūnaitė" userId="37ca03cb-027a-4cfc-9739-25a95265a2a4" providerId="ADAL" clId="{6999E18D-123F-4063-8463-D1921C055C55}" dt="2025-09-11T13:56:50.605" v="1020" actId="478"/>
          <ac:spMkLst>
            <pc:docMk/>
            <pc:sldMk cId="3994168840" sldId="509"/>
            <ac:spMk id="9" creationId="{3C834CB8-D3AF-9F37-EA68-1D4311C842A5}"/>
          </ac:spMkLst>
        </pc:spChg>
        <pc:spChg chg="del">
          <ac:chgData name="Lina Kriščiūnaitė" userId="37ca03cb-027a-4cfc-9739-25a95265a2a4" providerId="ADAL" clId="{6999E18D-123F-4063-8463-D1921C055C55}" dt="2025-09-11T13:56:47.928" v="1017" actId="478"/>
          <ac:spMkLst>
            <pc:docMk/>
            <pc:sldMk cId="3994168840" sldId="509"/>
            <ac:spMk id="12" creationId="{DE5D8187-BA17-3E48-01B3-8B4952BE58AE}"/>
          </ac:spMkLst>
        </pc:spChg>
        <pc:spChg chg="del">
          <ac:chgData name="Lina Kriščiūnaitė" userId="37ca03cb-027a-4cfc-9739-25a95265a2a4" providerId="ADAL" clId="{6999E18D-123F-4063-8463-D1921C055C55}" dt="2025-09-11T13:56:48.727" v="1018" actId="478"/>
          <ac:spMkLst>
            <pc:docMk/>
            <pc:sldMk cId="3994168840" sldId="509"/>
            <ac:spMk id="13" creationId="{1F0707D9-D52A-3946-B7E1-7F16FD887CE9}"/>
          </ac:spMkLst>
        </pc:spChg>
      </pc:sldChg>
      <pc:sldChg chg="addSp delSp modSp add mod">
        <pc:chgData name="Lina Kriščiūnaitė" userId="37ca03cb-027a-4cfc-9739-25a95265a2a4" providerId="ADAL" clId="{6999E18D-123F-4063-8463-D1921C055C55}" dt="2025-09-11T13:56:12.051" v="1016" actId="478"/>
        <pc:sldMkLst>
          <pc:docMk/>
          <pc:sldMk cId="3230466732" sldId="510"/>
        </pc:sldMkLst>
        <pc:spChg chg="mod">
          <ac:chgData name="Lina Kriščiūnaitė" userId="37ca03cb-027a-4cfc-9739-25a95265a2a4" providerId="ADAL" clId="{6999E18D-123F-4063-8463-D1921C055C55}" dt="2025-09-11T13:55:52.872" v="1010" actId="20577"/>
          <ac:spMkLst>
            <pc:docMk/>
            <pc:sldMk cId="3230466732" sldId="510"/>
            <ac:spMk id="7" creationId="{B9B4BBAB-8C97-FB8C-92A8-23B059B55F86}"/>
          </ac:spMkLst>
        </pc:spChg>
        <pc:spChg chg="del">
          <ac:chgData name="Lina Kriščiūnaitė" userId="37ca03cb-027a-4cfc-9739-25a95265a2a4" providerId="ADAL" clId="{6999E18D-123F-4063-8463-D1921C055C55}" dt="2025-09-11T13:56:12.051" v="1016" actId="478"/>
          <ac:spMkLst>
            <pc:docMk/>
            <pc:sldMk cId="3230466732" sldId="510"/>
            <ac:spMk id="8" creationId="{C98F75ED-D69B-4ED0-24C0-A3A1E80B7327}"/>
          </ac:spMkLst>
        </pc:spChg>
        <pc:spChg chg="del">
          <ac:chgData name="Lina Kriščiūnaitė" userId="37ca03cb-027a-4cfc-9739-25a95265a2a4" providerId="ADAL" clId="{6999E18D-123F-4063-8463-D1921C055C55}" dt="2025-09-11T13:56:10.686" v="1015" actId="478"/>
          <ac:spMkLst>
            <pc:docMk/>
            <pc:sldMk cId="3230466732" sldId="510"/>
            <ac:spMk id="9" creationId="{F4BA615E-03AB-5AC3-9BC5-2D0C4FEBA1A0}"/>
          </ac:spMkLst>
        </pc:spChg>
        <pc:spChg chg="mod">
          <ac:chgData name="Lina Kriščiūnaitė" userId="37ca03cb-027a-4cfc-9739-25a95265a2a4" providerId="ADAL" clId="{6999E18D-123F-4063-8463-D1921C055C55}" dt="2025-09-11T13:56:00.552" v="1012" actId="14100"/>
          <ac:spMkLst>
            <pc:docMk/>
            <pc:sldMk cId="3230466732" sldId="510"/>
            <ac:spMk id="12" creationId="{D3BE355F-AB4A-1E58-14DE-7069E0AB6A8D}"/>
          </ac:spMkLst>
        </pc:spChg>
        <pc:spChg chg="mod">
          <ac:chgData name="Lina Kriščiūnaitė" userId="37ca03cb-027a-4cfc-9739-25a95265a2a4" providerId="ADAL" clId="{6999E18D-123F-4063-8463-D1921C055C55}" dt="2025-09-11T13:56:08.502" v="1014" actId="14100"/>
          <ac:spMkLst>
            <pc:docMk/>
            <pc:sldMk cId="3230466732" sldId="510"/>
            <ac:spMk id="13" creationId="{D9DF7E2B-CC1A-AF3D-BCB8-393F930C7DB1}"/>
          </ac:spMkLst>
        </pc:spChg>
        <pc:picChg chg="add mod ord">
          <ac:chgData name="Lina Kriščiūnaitė" userId="37ca03cb-027a-4cfc-9739-25a95265a2a4" providerId="ADAL" clId="{6999E18D-123F-4063-8463-D1921C055C55}" dt="2025-09-11T13:53:35.144" v="785" actId="1076"/>
          <ac:picMkLst>
            <pc:docMk/>
            <pc:sldMk cId="3230466732" sldId="510"/>
            <ac:picMk id="5" creationId="{3DCFBD58-B0B0-D8D0-9F15-8A58B3D7DD90}"/>
          </ac:picMkLst>
        </pc:picChg>
      </pc:sldChg>
      <pc:sldChg chg="del">
        <pc:chgData name="Lina Kriščiūnaitė" userId="37ca03cb-027a-4cfc-9739-25a95265a2a4" providerId="ADAL" clId="{6999E18D-123F-4063-8463-D1921C055C55}" dt="2025-09-11T04:29:59.744" v="124" actId="47"/>
        <pc:sldMkLst>
          <pc:docMk/>
          <pc:sldMk cId="389709486" sldId="511"/>
        </pc:sldMkLst>
      </pc:sldChg>
      <pc:sldChg chg="del">
        <pc:chgData name="Lina Kriščiūnaitė" userId="37ca03cb-027a-4cfc-9739-25a95265a2a4" providerId="ADAL" clId="{6999E18D-123F-4063-8463-D1921C055C55}" dt="2025-09-11T04:30:00.200" v="126" actId="47"/>
        <pc:sldMkLst>
          <pc:docMk/>
          <pc:sldMk cId="3982664642" sldId="512"/>
        </pc:sldMkLst>
      </pc:sldChg>
      <pc:sldChg chg="del">
        <pc:chgData name="Lina Kriščiūnaitė" userId="37ca03cb-027a-4cfc-9739-25a95265a2a4" providerId="ADAL" clId="{6999E18D-123F-4063-8463-D1921C055C55}" dt="2025-09-11T04:30:00.532" v="127" actId="47"/>
        <pc:sldMkLst>
          <pc:docMk/>
          <pc:sldMk cId="1963794548" sldId="514"/>
        </pc:sldMkLst>
      </pc:sldChg>
      <pc:sldChg chg="del">
        <pc:chgData name="Lina Kriščiūnaitė" userId="37ca03cb-027a-4cfc-9739-25a95265a2a4" providerId="ADAL" clId="{6999E18D-123F-4063-8463-D1921C055C55}" dt="2025-09-11T04:30:01.292" v="128" actId="47"/>
        <pc:sldMkLst>
          <pc:docMk/>
          <pc:sldMk cId="455603187" sldId="515"/>
        </pc:sldMkLst>
      </pc:sldChg>
      <pc:sldChg chg="del">
        <pc:chgData name="Lina Kriščiūnaitė" userId="37ca03cb-027a-4cfc-9739-25a95265a2a4" providerId="ADAL" clId="{6999E18D-123F-4063-8463-D1921C055C55}" dt="2025-09-11T04:29:59.956" v="125" actId="47"/>
        <pc:sldMkLst>
          <pc:docMk/>
          <pc:sldMk cId="3814032200" sldId="51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9921A-8D5E-4F5E-ABFC-449DBA3710DA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1CEC2-438D-46D7-B767-1EACDABC8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8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8097-A59C-4790-8B66-B48B54A29FB0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6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FA96-763A-4BD7-864F-7E85EBE91AD2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2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AD97-9BAE-4CA2-82A7-C7F50EA3066C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5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96441-7E17-4D05-A3AC-D8E660C5CFA1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8610600" y="6476134"/>
            <a:ext cx="2743200" cy="365125"/>
          </a:xfrm>
        </p:spPr>
        <p:txBody>
          <a:bodyPr/>
          <a:lstStyle>
            <a:lvl1pPr>
              <a:defRPr sz="2000">
                <a:solidFill>
                  <a:schemeClr val="accent4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09923-A281-47E4-89BE-1B3E916C1E95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CB7B-370A-4DB2-911E-325CF50511AB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6224-E9E6-424E-8709-6D41B04A8971}" type="datetime1">
              <a:rPr lang="en-US" smtClean="0"/>
              <a:t>9/12/2025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40CD-0A57-40AC-A2F2-4F4A2C8F62BD}" type="datetime1">
              <a:rPr lang="en-US" smtClean="0"/>
              <a:t>9/12/2025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5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DA80-D399-46E9-9E70-3B63BFC972CB}" type="datetime1">
              <a:rPr lang="en-US" smtClean="0"/>
              <a:t>9/12/2025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9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DB782-E487-47DE-8446-02B6F452FF5E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4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90C7E-C860-4C78-A935-72A0E50B01FE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80D9-86CC-4D59-98DA-ACB99F0C421E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4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075267" y="2132361"/>
            <a:ext cx="9405960" cy="2779316"/>
          </a:xfrm>
        </p:spPr>
        <p:txBody>
          <a:bodyPr>
            <a:normAutofit fontScale="90000"/>
          </a:bodyPr>
          <a:lstStyle/>
          <a:p>
            <a:pPr>
              <a:lnSpc>
                <a:spcPts val="5130"/>
              </a:lnSpc>
            </a:pPr>
            <a:br>
              <a:rPr lang="en-US" sz="5400" dirty="0"/>
            </a:br>
            <a:br>
              <a:rPr lang="en-US" sz="5400" dirty="0"/>
            </a:br>
            <a:r>
              <a:rPr lang="lt-LT" sz="5400" b="1" dirty="0"/>
              <a:t> </a:t>
            </a:r>
            <a:br>
              <a:rPr lang="lt-LT" sz="4800" dirty="0"/>
            </a:br>
            <a:br>
              <a:rPr lang="lt-LT" sz="4800" dirty="0"/>
            </a:br>
            <a:r>
              <a:rPr lang="lt-LT" sz="4900" b="1" dirty="0">
                <a:cs typeface="Times New Roman" panose="02020603050405020304" pitchFamily="18" charset="0"/>
              </a:rPr>
              <a:t> </a:t>
            </a:r>
            <a:r>
              <a:rPr lang="lt-LT" sz="4900" b="1" spc="-5" dirty="0">
                <a:cs typeface="Times New Roman" panose="02020603050405020304" pitchFamily="18" charset="0"/>
              </a:rPr>
              <a:t>Skelbiamų pirkimų prenumerata pagal pasirinktus BVPŽ kodus </a:t>
            </a:r>
            <a:r>
              <a:rPr lang="lt-LT" sz="4900" b="1" dirty="0">
                <a:cs typeface="Times New Roman" panose="02020603050405020304" pitchFamily="18" charset="0"/>
              </a:rPr>
              <a:t>Ce</a:t>
            </a:r>
            <a:r>
              <a:rPr lang="lt-LT" sz="4900" b="1" spc="-50" dirty="0">
                <a:cs typeface="Times New Roman" panose="02020603050405020304" pitchFamily="18" charset="0"/>
              </a:rPr>
              <a:t>n</a:t>
            </a:r>
            <a:r>
              <a:rPr lang="lt-LT" sz="4900" b="1" dirty="0">
                <a:cs typeface="Times New Roman" panose="02020603050405020304" pitchFamily="18" charset="0"/>
              </a:rPr>
              <a:t>trin</a:t>
            </a:r>
            <a:r>
              <a:rPr lang="lt-LT" sz="4900" b="1" spc="-15" dirty="0">
                <a:cs typeface="Times New Roman" panose="02020603050405020304" pitchFamily="18" charset="0"/>
              </a:rPr>
              <a:t>ė</a:t>
            </a:r>
            <a:r>
              <a:rPr lang="lt-LT" sz="4900" b="1" dirty="0">
                <a:cs typeface="Times New Roman" panose="02020603050405020304" pitchFamily="18" charset="0"/>
              </a:rPr>
              <a:t>je vi</a:t>
            </a:r>
            <a:r>
              <a:rPr lang="lt-LT" sz="4900" b="1" spc="-20" dirty="0">
                <a:cs typeface="Times New Roman" panose="02020603050405020304" pitchFamily="18" charset="0"/>
              </a:rPr>
              <a:t>e</a:t>
            </a:r>
            <a:r>
              <a:rPr lang="lt-LT" sz="4900" b="1" dirty="0">
                <a:cs typeface="Times New Roman" panose="02020603050405020304" pitchFamily="18" charset="0"/>
              </a:rPr>
              <a:t>šųjų</a:t>
            </a:r>
            <a:r>
              <a:rPr lang="lt-LT" sz="4900" b="1" spc="-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pirkimų i</a:t>
            </a:r>
            <a:r>
              <a:rPr lang="lt-LT" sz="4900" b="1" spc="-20" dirty="0">
                <a:cs typeface="Times New Roman" panose="02020603050405020304" pitchFamily="18" charset="0"/>
              </a:rPr>
              <a:t>n</a:t>
            </a:r>
            <a:r>
              <a:rPr lang="lt-LT" sz="4900" b="1" spc="-110" dirty="0">
                <a:cs typeface="Times New Roman" panose="02020603050405020304" pitchFamily="18" charset="0"/>
              </a:rPr>
              <a:t>f</a:t>
            </a:r>
            <a:r>
              <a:rPr lang="lt-LT" sz="4900" b="1" dirty="0">
                <a:cs typeface="Times New Roman" panose="02020603050405020304" pitchFamily="18" charset="0"/>
              </a:rPr>
              <a:t>or</a:t>
            </a:r>
            <a:r>
              <a:rPr lang="lt-LT" sz="4900" b="1" spc="5" dirty="0">
                <a:cs typeface="Times New Roman" panose="02020603050405020304" pitchFamily="18" charset="0"/>
              </a:rPr>
              <a:t>m</a:t>
            </a:r>
            <a:r>
              <a:rPr lang="lt-LT" sz="4900" b="1" dirty="0">
                <a:cs typeface="Times New Roman" panose="02020603050405020304" pitchFamily="18" charset="0"/>
              </a:rPr>
              <a:t>acinėje si</a:t>
            </a:r>
            <a:r>
              <a:rPr lang="lt-LT" sz="4900" b="1" spc="-65" dirty="0">
                <a:cs typeface="Times New Roman" panose="02020603050405020304" pitchFamily="18" charset="0"/>
              </a:rPr>
              <a:t>s</a:t>
            </a:r>
            <a:r>
              <a:rPr lang="lt-LT" sz="4900" b="1" spc="-50" dirty="0">
                <a:cs typeface="Times New Roman" panose="02020603050405020304" pitchFamily="18" charset="0"/>
              </a:rPr>
              <a:t>t</a:t>
            </a:r>
            <a:r>
              <a:rPr lang="lt-LT" sz="4900" b="1" dirty="0">
                <a:cs typeface="Times New Roman" panose="02020603050405020304" pitchFamily="18" charset="0"/>
              </a:rPr>
              <a:t>em</a:t>
            </a:r>
            <a:r>
              <a:rPr lang="lt-LT" sz="4900" b="1" spc="10" dirty="0">
                <a:cs typeface="Times New Roman" panose="02020603050405020304" pitchFamily="18" charset="0"/>
              </a:rPr>
              <a:t>o</a:t>
            </a:r>
            <a:r>
              <a:rPr lang="lt-LT" sz="4900" b="1" dirty="0">
                <a:cs typeface="Times New Roman" panose="02020603050405020304" pitchFamily="18" charset="0"/>
              </a:rPr>
              <a:t>je</a:t>
            </a:r>
            <a:r>
              <a:rPr lang="lt-LT" sz="4900" b="1" spc="-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(CVP</a:t>
            </a:r>
            <a:r>
              <a:rPr lang="lt-LT" sz="4900" b="1" spc="20" dirty="0">
                <a:cs typeface="Times New Roman" panose="02020603050405020304" pitchFamily="18" charset="0"/>
              </a:rPr>
              <a:t> </a:t>
            </a:r>
            <a:r>
              <a:rPr lang="lt-LT" sz="4900" b="1" dirty="0">
                <a:cs typeface="Times New Roman" panose="02020603050405020304" pitchFamily="18" charset="0"/>
              </a:rPr>
              <a:t>IS)</a:t>
            </a: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435" y="4786103"/>
            <a:ext cx="2181225" cy="1985963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2" t="9477" r="5087" b="53886"/>
          <a:stretch/>
        </p:blipFill>
        <p:spPr>
          <a:xfrm>
            <a:off x="0" y="0"/>
            <a:ext cx="5238284" cy="28435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25C5B2-43E3-2C20-C255-40C87B7ED103}"/>
              </a:ext>
            </a:extLst>
          </p:cNvPr>
          <p:cNvSpPr txBox="1"/>
          <p:nvPr/>
        </p:nvSpPr>
        <p:spPr>
          <a:xfrm>
            <a:off x="4220212" y="5779084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Galiojanti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nuo</a:t>
            </a:r>
            <a:r>
              <a:rPr lang="en-US" dirty="0">
                <a:cs typeface="Calibri"/>
              </a:rPr>
              <a:t> </a:t>
            </a:r>
            <a:r>
              <a:rPr lang="lt-LT" dirty="0">
                <a:cs typeface="Calibri"/>
              </a:rPr>
              <a:t>2025-09-12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75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F0BA3-F823-F8F5-EBA0-4C47D60BE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3945EB8-483F-8AC5-6B2E-D3582212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Skelbimų prenumerata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E2AF3A97-784B-74A5-1BA6-2B195587559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F6B6A30-73B5-ACBD-8A9C-91D07D26CA58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4FA1745-EAD5-9134-3EAB-5DFC337FAE82}"/>
              </a:ext>
            </a:extLst>
          </p:cNvPr>
          <p:cNvSpPr txBox="1"/>
          <p:nvPr/>
        </p:nvSpPr>
        <p:spPr>
          <a:xfrm>
            <a:off x="1828302" y="1777154"/>
            <a:ext cx="99911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Nuo 2025-09-12 pranešimus apie naujai paskelbtus skelbimus su pasirinktais BVPŽ kodais el. paštu, nurodytu CVP IS naudotojo paskyroje, gaus visi tiekėjo naudotojai. 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Iki 2025-09-11 pranešimai apie skelbimus su pasirinktais BVPŽ kodais buvo siunčiami tik tiekėjo naudotojams, turintiems administratoriaus teises. 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Tiekėjo pas</a:t>
            </a:r>
            <a:r>
              <a:rPr lang="lt-LT" dirty="0" err="1">
                <a:solidFill>
                  <a:prstClr val="black"/>
                </a:solidFill>
                <a:latin typeface="Calibri"/>
              </a:rPr>
              <a:t>kyroje</a:t>
            </a:r>
            <a:r>
              <a:rPr lang="lt-LT" dirty="0">
                <a:solidFill>
                  <a:prstClr val="black"/>
                </a:solidFill>
                <a:latin typeface="Calibri"/>
              </a:rPr>
              <a:t> turi būti pasirenkami dominantys BVPŽ kodai ne tik norint gauti pranešimus apie skelbiamus pirkimus, bet ir norint, kad pirkimo vykdytojai pakviestų dalyvauti neskelbiamuose pirkimuose. Pirkimo vykdytojai, kviesdami tiekėjus į neskelbiamus pirkimus, gali atlikti tiekėjų paiešką ne tik pagal įmonės kodą ar pavadinimą, bet ir pagal BVPŽ kodą.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C496EB-1B9E-6907-8E83-CC798073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6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13116642-D06B-A6E4-4537-8CB364A1E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671" y="1351212"/>
            <a:ext cx="5891564" cy="5042111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Prisijungimas prie CVP IS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C28AB28-D980-0AD8-A0D9-27D5AB6ED154}"/>
              </a:ext>
            </a:extLst>
          </p:cNvPr>
          <p:cNvSpPr txBox="1"/>
          <p:nvPr/>
        </p:nvSpPr>
        <p:spPr>
          <a:xfrm>
            <a:off x="1362635" y="925754"/>
            <a:ext cx="96011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Įveskite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naudotojo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vardą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(1),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slaptažodį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(2)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F2CC2CAF-EB9B-D56C-98AB-2603EC0DFBD2}"/>
              </a:ext>
            </a:extLst>
          </p:cNvPr>
          <p:cNvSpPr/>
          <p:nvPr/>
        </p:nvSpPr>
        <p:spPr>
          <a:xfrm>
            <a:off x="4966447" y="4746712"/>
            <a:ext cx="3164003" cy="3452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8D0189AC-6921-1BBC-8E14-37B830ECD3B1}"/>
              </a:ext>
            </a:extLst>
          </p:cNvPr>
          <p:cNvSpPr/>
          <p:nvPr/>
        </p:nvSpPr>
        <p:spPr>
          <a:xfrm>
            <a:off x="4237258" y="342900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938A6F36-5963-2728-EAA9-657723F593B1}"/>
              </a:ext>
            </a:extLst>
          </p:cNvPr>
          <p:cNvSpPr/>
          <p:nvPr/>
        </p:nvSpPr>
        <p:spPr>
          <a:xfrm>
            <a:off x="4237258" y="4019236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3C07D3-6A47-0F5B-7D1E-A0C828DF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5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9CA33-A663-B03A-1A98-DBCE2A024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049C508-9C68-3710-78BD-B8C29A099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1" y="1715200"/>
            <a:ext cx="10736241" cy="3297559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D53EF1B7-5E80-DCC8-640C-01DB0E12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Skelbimų prenumerata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8404237D-0154-662C-0835-BADB68856B1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7ABC2C4-0C84-2FEC-2A2D-094DB0D4EBD3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A63A0FA-1DC4-7E59-6421-9D489A0DE521}"/>
              </a:ext>
            </a:extLst>
          </p:cNvPr>
          <p:cNvSpPr txBox="1"/>
          <p:nvPr/>
        </p:nvSpPr>
        <p:spPr>
          <a:xfrm>
            <a:off x="1362635" y="925754"/>
            <a:ext cx="96011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Prisijunkite prie Tiekėjo administravimo skilties Tiekėjo valdymas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24C33020-47CA-283E-0722-4BB0AEDCB345}"/>
              </a:ext>
            </a:extLst>
          </p:cNvPr>
          <p:cNvSpPr/>
          <p:nvPr/>
        </p:nvSpPr>
        <p:spPr>
          <a:xfrm>
            <a:off x="2155514" y="2475867"/>
            <a:ext cx="1612153" cy="3435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6C2A645E-E6B7-4EEA-C8FB-046A2B652F40}"/>
              </a:ext>
            </a:extLst>
          </p:cNvPr>
          <p:cNvSpPr/>
          <p:nvPr/>
        </p:nvSpPr>
        <p:spPr>
          <a:xfrm>
            <a:off x="3847792" y="246960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B8763B1D-3D9E-DF5D-C51F-CD12721FA7E6}"/>
              </a:ext>
            </a:extLst>
          </p:cNvPr>
          <p:cNvSpPr/>
          <p:nvPr/>
        </p:nvSpPr>
        <p:spPr>
          <a:xfrm>
            <a:off x="3847792" y="2901673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FFD100-11FC-FEFA-56FE-28BE3DC41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270A053F-081B-66A7-6EA7-8FB42439D0FD}"/>
              </a:ext>
            </a:extLst>
          </p:cNvPr>
          <p:cNvSpPr/>
          <p:nvPr/>
        </p:nvSpPr>
        <p:spPr>
          <a:xfrm>
            <a:off x="2155513" y="2895981"/>
            <a:ext cx="1612153" cy="3435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2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3AD43-45CC-06A1-DEE9-51DF00745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DEAF21E-31A0-053A-94AC-05227F2F6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48" y="1295087"/>
            <a:ext cx="8944078" cy="1825185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F7F9E645-C8AF-FA92-F478-B5FC0E451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Skelbimų prenumerata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4FB2195D-51CD-AB24-B146-92908C8C53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63D8852-388B-2B34-6A94-7E64907A5C5E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63A3AFE-33EF-1A62-045A-D90E7AC89FAE}"/>
              </a:ext>
            </a:extLst>
          </p:cNvPr>
          <p:cNvSpPr txBox="1"/>
          <p:nvPr/>
        </p:nvSpPr>
        <p:spPr>
          <a:xfrm>
            <a:off x="1362635" y="925754"/>
            <a:ext cx="96011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Paspauskite mygtuką Redaguoti BVPŽ kodus (1) ir spauskite paieškos ženklą (2).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19993DDD-CF3D-96B1-76B8-DDEEB77A8210}"/>
              </a:ext>
            </a:extLst>
          </p:cNvPr>
          <p:cNvSpPr/>
          <p:nvPr/>
        </p:nvSpPr>
        <p:spPr>
          <a:xfrm>
            <a:off x="2164687" y="2709529"/>
            <a:ext cx="1619185" cy="2623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9A5B3B48-33E1-A922-163A-CE1EA9F8DCB4}"/>
              </a:ext>
            </a:extLst>
          </p:cNvPr>
          <p:cNvSpPr/>
          <p:nvPr/>
        </p:nvSpPr>
        <p:spPr>
          <a:xfrm>
            <a:off x="2816640" y="227507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C552D0-D383-6A2E-0BE3-9C6901AC2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71AD9BBC-1F8D-312D-CF1E-1517C945168C}"/>
              </a:ext>
            </a:extLst>
          </p:cNvPr>
          <p:cNvSpPr/>
          <p:nvPr/>
        </p:nvSpPr>
        <p:spPr>
          <a:xfrm>
            <a:off x="2638113" y="3592405"/>
            <a:ext cx="1806887" cy="3435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7100D57-75B2-6B1B-5529-087BAD08E1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5348" y="3302226"/>
            <a:ext cx="9607610" cy="2991954"/>
          </a:xfrm>
          <a:prstGeom prst="rect">
            <a:avLst/>
          </a:prstGeom>
        </p:spPr>
      </p:pic>
      <p:sp>
        <p:nvSpPr>
          <p:cNvPr id="18" name="Stačiakampis 6">
            <a:extLst>
              <a:ext uri="{FF2B5EF4-FFF2-40B4-BE49-F238E27FC236}">
                <a16:creationId xmlns:a16="http://schemas.microsoft.com/office/drawing/2014/main" id="{97A6567D-1B94-E178-D5B6-605B3843ABC5}"/>
              </a:ext>
            </a:extLst>
          </p:cNvPr>
          <p:cNvSpPr/>
          <p:nvPr/>
        </p:nvSpPr>
        <p:spPr>
          <a:xfrm>
            <a:off x="9054334" y="5302491"/>
            <a:ext cx="225134" cy="5056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3">
            <a:extLst>
              <a:ext uri="{FF2B5EF4-FFF2-40B4-BE49-F238E27FC236}">
                <a16:creationId xmlns:a16="http://schemas.microsoft.com/office/drawing/2014/main" id="{AF8A6F2A-5528-EF89-4903-5D7E1F4E7DED}"/>
              </a:ext>
            </a:extLst>
          </p:cNvPr>
          <p:cNvSpPr/>
          <p:nvPr/>
        </p:nvSpPr>
        <p:spPr>
          <a:xfrm>
            <a:off x="8527783" y="538715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7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E6C9F-1769-E89F-0B9F-2DC5896A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D6CDB29-C2C4-87AA-5558-CC49C85AE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33" y="1668397"/>
            <a:ext cx="8695267" cy="511879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5DBF0C8A-C302-98E6-4803-533E5A79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Skelbimų prenumerata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920EDFC-F564-8D46-2C4D-B353E29D63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42A8DEE-114B-95D4-2442-20B76E209DD8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919FB89-4182-F717-9EA4-714ACE47F6D5}"/>
              </a:ext>
            </a:extLst>
          </p:cNvPr>
          <p:cNvSpPr txBox="1"/>
          <p:nvPr/>
        </p:nvSpPr>
        <p:spPr>
          <a:xfrm>
            <a:off x="245533" y="745067"/>
            <a:ext cx="106825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Dešinėje lentelės pusėje 2 kartus paspauskite ant pasirinkto BVPŽ kodo, kurį norite įtraukti į BVPŽ kodų sąrašą (1)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dirty="0">
                <a:solidFill>
                  <a:prstClr val="black"/>
                </a:solidFill>
                <a:latin typeface="Calibri"/>
              </a:rPr>
              <a:t>arba kairėje pusėje paieškos lauke (2) įrašykite BVPŽ kodo raktinį žodį, spauskite paieškos mygtuką (3) ir pridėkite į sąrašą (4). Spauskite mygtuką Pateikti (5).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7408C74F-4B61-DA67-7B48-2B168C9692B6}"/>
              </a:ext>
            </a:extLst>
          </p:cNvPr>
          <p:cNvSpPr/>
          <p:nvPr/>
        </p:nvSpPr>
        <p:spPr>
          <a:xfrm>
            <a:off x="3745231" y="2355041"/>
            <a:ext cx="2401574" cy="2366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6DBB4B2D-B40E-232F-1DAF-CAD182D46EEB}"/>
              </a:ext>
            </a:extLst>
          </p:cNvPr>
          <p:cNvSpPr/>
          <p:nvPr/>
        </p:nvSpPr>
        <p:spPr>
          <a:xfrm>
            <a:off x="6207003" y="224140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D5335A04-F131-10B3-D865-681D056D6647}"/>
              </a:ext>
            </a:extLst>
          </p:cNvPr>
          <p:cNvSpPr/>
          <p:nvPr/>
        </p:nvSpPr>
        <p:spPr>
          <a:xfrm>
            <a:off x="2073532" y="2425559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391F2D-B74A-7E78-1BB4-DA87F616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5181C3D1-5362-B903-2700-0969C104BDEE}"/>
              </a:ext>
            </a:extLst>
          </p:cNvPr>
          <p:cNvSpPr/>
          <p:nvPr/>
        </p:nvSpPr>
        <p:spPr>
          <a:xfrm>
            <a:off x="436781" y="2507105"/>
            <a:ext cx="1595220" cy="2366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čiakampis 6">
            <a:extLst>
              <a:ext uri="{FF2B5EF4-FFF2-40B4-BE49-F238E27FC236}">
                <a16:creationId xmlns:a16="http://schemas.microsoft.com/office/drawing/2014/main" id="{CDFD122A-761A-B37B-3F59-07FF933DCEEF}"/>
              </a:ext>
            </a:extLst>
          </p:cNvPr>
          <p:cNvSpPr/>
          <p:nvPr/>
        </p:nvSpPr>
        <p:spPr>
          <a:xfrm>
            <a:off x="2711537" y="2485629"/>
            <a:ext cx="310310" cy="2366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čiakampis 6">
            <a:extLst>
              <a:ext uri="{FF2B5EF4-FFF2-40B4-BE49-F238E27FC236}">
                <a16:creationId xmlns:a16="http://schemas.microsoft.com/office/drawing/2014/main" id="{CAB9F24F-D30F-E626-FFC1-2A318ACE6CC6}"/>
              </a:ext>
            </a:extLst>
          </p:cNvPr>
          <p:cNvSpPr/>
          <p:nvPr/>
        </p:nvSpPr>
        <p:spPr>
          <a:xfrm>
            <a:off x="436781" y="3043966"/>
            <a:ext cx="2353360" cy="212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čiakampis 6">
            <a:extLst>
              <a:ext uri="{FF2B5EF4-FFF2-40B4-BE49-F238E27FC236}">
                <a16:creationId xmlns:a16="http://schemas.microsoft.com/office/drawing/2014/main" id="{3AA5DC9D-FC60-4EA5-740D-A50B79865506}"/>
              </a:ext>
            </a:extLst>
          </p:cNvPr>
          <p:cNvSpPr/>
          <p:nvPr/>
        </p:nvSpPr>
        <p:spPr>
          <a:xfrm>
            <a:off x="436781" y="4019778"/>
            <a:ext cx="943286" cy="258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25A0A6B1-BE69-F968-74BC-A18E65DB1F5A}"/>
              </a:ext>
            </a:extLst>
          </p:cNvPr>
          <p:cNvSpPr/>
          <p:nvPr/>
        </p:nvSpPr>
        <p:spPr>
          <a:xfrm>
            <a:off x="3082045" y="2425559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Oval 4">
            <a:extLst>
              <a:ext uri="{FF2B5EF4-FFF2-40B4-BE49-F238E27FC236}">
                <a16:creationId xmlns:a16="http://schemas.microsoft.com/office/drawing/2014/main" id="{917C0F25-EA99-69C5-1851-0E1DEE6B6433}"/>
              </a:ext>
            </a:extLst>
          </p:cNvPr>
          <p:cNvSpPr/>
          <p:nvPr/>
        </p:nvSpPr>
        <p:spPr>
          <a:xfrm>
            <a:off x="678808" y="4332348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Stačiakampis 6">
            <a:extLst>
              <a:ext uri="{FF2B5EF4-FFF2-40B4-BE49-F238E27FC236}">
                <a16:creationId xmlns:a16="http://schemas.microsoft.com/office/drawing/2014/main" id="{0D7082DE-4954-938F-F30C-BA81B68D8EEF}"/>
              </a:ext>
            </a:extLst>
          </p:cNvPr>
          <p:cNvSpPr/>
          <p:nvPr/>
        </p:nvSpPr>
        <p:spPr>
          <a:xfrm>
            <a:off x="8249403" y="6476134"/>
            <a:ext cx="691397" cy="3194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592019CE-85BF-64B6-60DC-7644A0476E37}"/>
              </a:ext>
            </a:extLst>
          </p:cNvPr>
          <p:cNvSpPr/>
          <p:nvPr/>
        </p:nvSpPr>
        <p:spPr>
          <a:xfrm>
            <a:off x="8998954" y="640314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18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C2AC5-ED36-C6A5-FA41-1C1C3657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CFBD58-B0B0-D8D0-9F15-8A58B3D7DD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1407499"/>
            <a:ext cx="11091333" cy="3435680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C8BF3351-7ACE-1639-1CDE-6C0F9D3F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kumimoji="0" lang="lt-LT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Skelbimų prenumerata pagal BVPŽ kodus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EC19EC4F-7985-72EF-ADE8-9AB4D49EE11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D6FFCAD-BAA4-798C-26CF-E6BE9E13765F}"/>
              </a:ext>
            </a:extLst>
          </p:cNvPr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9B4BBAB-8C97-FB8C-92A8-23B059B55F86}"/>
              </a:ext>
            </a:extLst>
          </p:cNvPr>
          <p:cNvSpPr txBox="1"/>
          <p:nvPr/>
        </p:nvSpPr>
        <p:spPr>
          <a:xfrm>
            <a:off x="1362635" y="925754"/>
            <a:ext cx="96011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Suradus ir įtraukus į sąrašą visus dominančius BVPŽ kodus, spauskite mygtuką Baigti.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D3BE355F-AB4A-1E58-14DE-7069E0AB6A8D}"/>
              </a:ext>
            </a:extLst>
          </p:cNvPr>
          <p:cNvSpPr/>
          <p:nvPr/>
        </p:nvSpPr>
        <p:spPr>
          <a:xfrm>
            <a:off x="656914" y="3712458"/>
            <a:ext cx="2509619" cy="6394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E455E3-13E1-5533-5592-E2A428C3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D9DF7E2B-CC1A-AF3D-BCB8-393F930C7DB1}"/>
              </a:ext>
            </a:extLst>
          </p:cNvPr>
          <p:cNvSpPr/>
          <p:nvPr/>
        </p:nvSpPr>
        <p:spPr>
          <a:xfrm>
            <a:off x="10723780" y="4599866"/>
            <a:ext cx="511487" cy="2433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6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6E186-2111-1A15-D24C-B8C947811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3B4DA3CD-3E0E-E52D-8203-54BFC45EA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t-LT" sz="4400" dirty="0">
                <a:latin typeface="+mj-lt"/>
              </a:rPr>
              <a:t>Dėl papildomai iškilusių klausimų galite kreiptis</a:t>
            </a:r>
            <a:br>
              <a:rPr lang="lt-LT" sz="4400" dirty="0">
                <a:latin typeface="+mj-lt"/>
              </a:rPr>
            </a:br>
            <a:r>
              <a:rPr lang="lt-LT" sz="4400" dirty="0">
                <a:latin typeface="+mj-lt"/>
              </a:rPr>
              <a:t>tel.</a:t>
            </a:r>
            <a:r>
              <a:rPr lang="lt-LT" sz="4400" dirty="0"/>
              <a:t> </a:t>
            </a:r>
            <a:r>
              <a:rPr lang="en-GB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+370</a:t>
            </a:r>
            <a:r>
              <a:rPr lang="lt-LT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5 219 7000 </a:t>
            </a:r>
            <a:r>
              <a:rPr lang="lt-LT" sz="4400" dirty="0">
                <a:latin typeface="+mj-lt"/>
              </a:rPr>
              <a:t>arba el. paštu </a:t>
            </a:r>
            <a:r>
              <a:rPr lang="lt-LT" sz="4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pagalba@vpt.lt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7643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00E2F40A7367419FC7F5E36C0AFEBC" ma:contentTypeVersion="12" ma:contentTypeDescription="Create a new document." ma:contentTypeScope="" ma:versionID="af18eab128a37410d2854ef1f1913ad6">
  <xsd:schema xmlns:xsd="http://www.w3.org/2001/XMLSchema" xmlns:xs="http://www.w3.org/2001/XMLSchema" xmlns:p="http://schemas.microsoft.com/office/2006/metadata/properties" xmlns:ns2="f9c884a0-80fa-49f1-80f8-084d90b87028" xmlns:ns3="103a8c4c-3415-44a0-a799-d5a1400d594a" targetNamespace="http://schemas.microsoft.com/office/2006/metadata/properties" ma:root="true" ma:fieldsID="aba95fd757e58c31442b2687e9570bdf" ns2:_="" ns3:_="">
    <xsd:import namespace="f9c884a0-80fa-49f1-80f8-084d90b87028"/>
    <xsd:import namespace="103a8c4c-3415-44a0-a799-d5a1400d59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884a0-80fa-49f1-80f8-084d90b870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68c3b55-3e8a-4e8f-9286-46d15c50df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3a8c4c-3415-44a0-a799-d5a1400d59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0f5d79-ab87-4486-8ee5-8cddb4339359}" ma:internalName="TaxCatchAll" ma:showField="CatchAllData" ma:web="103a8c4c-3415-44a0-a799-d5a1400d59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3a8c4c-3415-44a0-a799-d5a1400d594a" xsi:nil="true"/>
    <lcf76f155ced4ddcb4097134ff3c332f xmlns="f9c884a0-80fa-49f1-80f8-084d90b870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C87326-BD66-4135-870F-EF10FF132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178FBC-BE3B-4221-9ED8-73F118B88E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c884a0-80fa-49f1-80f8-084d90b87028"/>
    <ds:schemaRef ds:uri="103a8c4c-3415-44a0-a799-d5a1400d5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CCB5AC-D550-45B4-AC72-296DFA990DC3}">
  <ds:schemaRefs>
    <ds:schemaRef ds:uri="http://purl.org/dc/terms/"/>
    <ds:schemaRef ds:uri="103a8c4c-3415-44a0-a799-d5a1400d594a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f9c884a0-80fa-49f1-80f8-084d90b8702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6160</TotalTime>
  <Words>296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„Office“ tema</vt:lpstr>
      <vt:lpstr>      Skelbiamų pirkimų prenumerata pagal pasirinktus BVPŽ kodus Centrinėje viešųjų pirkimų informacinėje sistemoje (CVP IS)</vt:lpstr>
      <vt:lpstr>Skelbimų prenumerata pagal BVPŽ kodus</vt:lpstr>
      <vt:lpstr>Prisijungimas prie CVP IS</vt:lpstr>
      <vt:lpstr>Skelbimų prenumerata pagal BVPŽ kodus</vt:lpstr>
      <vt:lpstr>Skelbimų prenumerata pagal BVPŽ kodus</vt:lpstr>
      <vt:lpstr>Skelbimų prenumerata pagal BVPŽ kodus</vt:lpstr>
      <vt:lpstr>Skelbimų prenumerata pagal BVPŽ kodus</vt:lpstr>
      <vt:lpstr>Dėl papildomai iškilusių klausimų galite kreiptis tel. +370 5 219 7000 arba el. paštu pagalba@vpt.lt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Vaiva Mačiūnė</dc:creator>
  <cp:lastModifiedBy>Lina Kriščiūnaitė</cp:lastModifiedBy>
  <cp:revision>48</cp:revision>
  <dcterms:created xsi:type="dcterms:W3CDTF">2016-01-12T08:28:32Z</dcterms:created>
  <dcterms:modified xsi:type="dcterms:W3CDTF">2025-09-12T09:53:06Z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0x010100CF00E2F40A7367419FC7F5E36C0AFEBC</vt:lpwstr>
  </property>
  <property fmtid="{D5CDD505-2E9C-101B-9397-08002B2CF9AE}" pid="3" name="MediaServiceImageTags">
    <vt:lpwstr/>
  </property>
</Properties>
</file>