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509" r:id="rId6"/>
    <p:sldId id="510" r:id="rId7"/>
    <p:sldId id="511" r:id="rId8"/>
    <p:sldId id="508" r:id="rId9"/>
    <p:sldId id="512" r:id="rId10"/>
    <p:sldId id="5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86426A-3909-DA84-16F0-878E884DD30D}" name="Jolanta Klimantavičienė" initials="JK" userId="S::Jolanta.Klimantaviciene@vpt.lt::ba339c8a-6c46-4385-8cf1-f6f65c79069e" providerId="AD"/>
  <p188:author id="{793CC0FA-BE2C-7306-3F7F-068AE3134956}" name="Viktorija Namavičienė" initials="VN" userId="S::Viktorija.Namaviciene@vpt.lt::770ee7b1-26ef-4989-be86-99569310602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šra Mažulienė" initials="AM" lastIdx="3" clrIdx="0">
    <p:extLst>
      <p:ext uri="{19B8F6BF-5375-455C-9EA6-DF929625EA0E}">
        <p15:presenceInfo xmlns:p15="http://schemas.microsoft.com/office/powerpoint/2012/main" userId="S::Ausra.Mazuliene@vpt.lt::f25d8a55-4e67-43bb-95c8-94a38df513b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1202B9-3BCD-429D-867A-F02D6CE94471}" v="12" dt="2025-09-11T20:22:30.1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189" autoAdjust="0"/>
  </p:normalViewPr>
  <p:slideViewPr>
    <p:cSldViewPr snapToGrid="0">
      <p:cViewPr varScale="1">
        <p:scale>
          <a:sx n="90" d="100"/>
          <a:sy n="90" d="100"/>
        </p:scale>
        <p:origin x="408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a Kriščiūnaitė" userId="37ca03cb-027a-4cfc-9739-25a95265a2a4" providerId="ADAL" clId="{DF1202B9-3BCD-429D-867A-F02D6CE94471}"/>
    <pc:docChg chg="custSel addSld delSld modSld sldOrd">
      <pc:chgData name="Lina Kriščiūnaitė" userId="37ca03cb-027a-4cfc-9739-25a95265a2a4" providerId="ADAL" clId="{DF1202B9-3BCD-429D-867A-F02D6CE94471}" dt="2025-09-11T20:22:42.049" v="519" actId="47"/>
      <pc:docMkLst>
        <pc:docMk/>
      </pc:docMkLst>
      <pc:sldChg chg="modSp mod">
        <pc:chgData name="Lina Kriščiūnaitė" userId="37ca03cb-027a-4cfc-9739-25a95265a2a4" providerId="ADAL" clId="{DF1202B9-3BCD-429D-867A-F02D6CE94471}" dt="2025-09-11T14:12:24.710" v="23" actId="6549"/>
        <pc:sldMkLst>
          <pc:docMk/>
          <pc:sldMk cId="3155751863" sldId="256"/>
        </pc:sldMkLst>
        <pc:spChg chg="mod">
          <ac:chgData name="Lina Kriščiūnaitė" userId="37ca03cb-027a-4cfc-9739-25a95265a2a4" providerId="ADAL" clId="{DF1202B9-3BCD-429D-867A-F02D6CE94471}" dt="2025-09-11T14:12:12.729" v="21" actId="20577"/>
          <ac:spMkLst>
            <pc:docMk/>
            <pc:sldMk cId="3155751863" sldId="256"/>
            <ac:spMk id="2" creationId="{00000000-0000-0000-0000-000000000000}"/>
          </ac:spMkLst>
        </pc:spChg>
        <pc:spChg chg="mod">
          <ac:chgData name="Lina Kriščiūnaitė" userId="37ca03cb-027a-4cfc-9739-25a95265a2a4" providerId="ADAL" clId="{DF1202B9-3BCD-429D-867A-F02D6CE94471}" dt="2025-09-11T14:12:24.710" v="23" actId="6549"/>
          <ac:spMkLst>
            <pc:docMk/>
            <pc:sldMk cId="3155751863" sldId="256"/>
            <ac:spMk id="3" creationId="{0C25C5B2-43E3-2C20-C255-40C87B7ED103}"/>
          </ac:spMkLst>
        </pc:spChg>
      </pc:sldChg>
      <pc:sldChg chg="del ord">
        <pc:chgData name="Lina Kriščiūnaitė" userId="37ca03cb-027a-4cfc-9739-25a95265a2a4" providerId="ADAL" clId="{DF1202B9-3BCD-429D-867A-F02D6CE94471}" dt="2025-09-11T20:04:50.710" v="59" actId="47"/>
        <pc:sldMkLst>
          <pc:docMk/>
          <pc:sldMk cId="2207453347" sldId="413"/>
        </pc:sldMkLst>
      </pc:sldChg>
      <pc:sldChg chg="delSp del mod">
        <pc:chgData name="Lina Kriščiūnaitė" userId="37ca03cb-027a-4cfc-9739-25a95265a2a4" providerId="ADAL" clId="{DF1202B9-3BCD-429D-867A-F02D6CE94471}" dt="2025-09-11T20:05:55.806" v="69" actId="47"/>
        <pc:sldMkLst>
          <pc:docMk/>
          <pc:sldMk cId="287022004" sldId="503"/>
        </pc:sldMkLst>
        <pc:picChg chg="del">
          <ac:chgData name="Lina Kriščiūnaitė" userId="37ca03cb-027a-4cfc-9739-25a95265a2a4" providerId="ADAL" clId="{DF1202B9-3BCD-429D-867A-F02D6CE94471}" dt="2025-09-11T14:36:25.398" v="54" actId="478"/>
          <ac:picMkLst>
            <pc:docMk/>
            <pc:sldMk cId="287022004" sldId="503"/>
            <ac:picMk id="11" creationId="{A049C508-9C68-3710-78BD-B8C29A099B39}"/>
          </ac:picMkLst>
        </pc:picChg>
      </pc:sldChg>
      <pc:sldChg chg="delSp del mod">
        <pc:chgData name="Lina Kriščiūnaitė" userId="37ca03cb-027a-4cfc-9739-25a95265a2a4" providerId="ADAL" clId="{DF1202B9-3BCD-429D-867A-F02D6CE94471}" dt="2025-09-11T20:05:56.560" v="70" actId="47"/>
        <pc:sldMkLst>
          <pc:docMk/>
          <pc:sldMk cId="1158078868" sldId="507"/>
        </pc:sldMkLst>
        <pc:picChg chg="del">
          <ac:chgData name="Lina Kriščiūnaitė" userId="37ca03cb-027a-4cfc-9739-25a95265a2a4" providerId="ADAL" clId="{DF1202B9-3BCD-429D-867A-F02D6CE94471}" dt="2025-09-11T14:36:29.322" v="56" actId="478"/>
          <ac:picMkLst>
            <pc:docMk/>
            <pc:sldMk cId="1158078868" sldId="507"/>
            <ac:picMk id="15" creationId="{EDEAF21E-31A0-053A-94AC-05227F2F6CBD}"/>
          </ac:picMkLst>
        </pc:picChg>
        <pc:picChg chg="del">
          <ac:chgData name="Lina Kriščiūnaitė" userId="37ca03cb-027a-4cfc-9739-25a95265a2a4" providerId="ADAL" clId="{DF1202B9-3BCD-429D-867A-F02D6CE94471}" dt="2025-09-11T14:36:28.706" v="55" actId="478"/>
          <ac:picMkLst>
            <pc:docMk/>
            <pc:sldMk cId="1158078868" sldId="507"/>
            <ac:picMk id="17" creationId="{97100D57-75B2-6B1B-5529-087BAD08E1A4}"/>
          </ac:picMkLst>
        </pc:picChg>
      </pc:sldChg>
      <pc:sldChg chg="addSp delSp modSp add del mod">
        <pc:chgData name="Lina Kriščiūnaitė" userId="37ca03cb-027a-4cfc-9739-25a95265a2a4" providerId="ADAL" clId="{DF1202B9-3BCD-429D-867A-F02D6CE94471}" dt="2025-09-11T20:14:01.841" v="266" actId="1076"/>
        <pc:sldMkLst>
          <pc:docMk/>
          <pc:sldMk cId="779183231" sldId="508"/>
        </pc:sldMkLst>
        <pc:spChg chg="mod">
          <ac:chgData name="Lina Kriščiūnaitė" userId="37ca03cb-027a-4cfc-9739-25a95265a2a4" providerId="ADAL" clId="{DF1202B9-3BCD-429D-867A-F02D6CE94471}" dt="2025-09-11T20:12:16.047" v="253"/>
          <ac:spMkLst>
            <pc:docMk/>
            <pc:sldMk cId="779183231" sldId="508"/>
            <ac:spMk id="2" creationId="{5DBF0C8A-C302-98E6-4803-533E5A792B8B}"/>
          </ac:spMkLst>
        </pc:spChg>
        <pc:spChg chg="mod">
          <ac:chgData name="Lina Kriščiūnaitė" userId="37ca03cb-027a-4cfc-9739-25a95265a2a4" providerId="ADAL" clId="{DF1202B9-3BCD-429D-867A-F02D6CE94471}" dt="2025-09-11T20:13:06.946" v="261" actId="1076"/>
          <ac:spMkLst>
            <pc:docMk/>
            <pc:sldMk cId="779183231" sldId="508"/>
            <ac:spMk id="7" creationId="{B919FB89-4182-F717-9EA4-714ACE47F6D5}"/>
          </ac:spMkLst>
        </pc:spChg>
        <pc:spChg chg="mod">
          <ac:chgData name="Lina Kriščiūnaitė" userId="37ca03cb-027a-4cfc-9739-25a95265a2a4" providerId="ADAL" clId="{DF1202B9-3BCD-429D-867A-F02D6CE94471}" dt="2025-09-11T20:13:19.407" v="264" actId="1076"/>
          <ac:spMkLst>
            <pc:docMk/>
            <pc:sldMk cId="779183231" sldId="508"/>
            <ac:spMk id="8" creationId="{6DBB4B2D-B40E-232F-1DAF-CAD182D46EEB}"/>
          </ac:spMkLst>
        </pc:spChg>
        <pc:spChg chg="mod">
          <ac:chgData name="Lina Kriščiūnaitė" userId="37ca03cb-027a-4cfc-9739-25a95265a2a4" providerId="ADAL" clId="{DF1202B9-3BCD-429D-867A-F02D6CE94471}" dt="2025-09-11T20:13:15.589" v="263" actId="14100"/>
          <ac:spMkLst>
            <pc:docMk/>
            <pc:sldMk cId="779183231" sldId="508"/>
            <ac:spMk id="12" creationId="{7408C74F-4B61-DA67-7B48-2B168C9692B6}"/>
          </ac:spMkLst>
        </pc:spChg>
        <pc:spChg chg="mod">
          <ac:chgData name="Lina Kriščiūnaitė" userId="37ca03cb-027a-4cfc-9739-25a95265a2a4" providerId="ADAL" clId="{DF1202B9-3BCD-429D-867A-F02D6CE94471}" dt="2025-09-11T20:14:01.841" v="266" actId="1076"/>
          <ac:spMkLst>
            <pc:docMk/>
            <pc:sldMk cId="779183231" sldId="508"/>
            <ac:spMk id="20" creationId="{25A0A6B1-BE69-F968-74BC-A18E65DB1F5A}"/>
          </ac:spMkLst>
        </pc:spChg>
        <pc:spChg chg="mod">
          <ac:chgData name="Lina Kriščiūnaitė" userId="37ca03cb-027a-4cfc-9739-25a95265a2a4" providerId="ADAL" clId="{DF1202B9-3BCD-429D-867A-F02D6CE94471}" dt="2025-09-11T20:12:59.336" v="259" actId="1076"/>
          <ac:spMkLst>
            <pc:docMk/>
            <pc:sldMk cId="779183231" sldId="508"/>
            <ac:spMk id="22" creationId="{0D7082DE-4954-938F-F30C-BA81B68D8EEF}"/>
          </ac:spMkLst>
        </pc:spChg>
        <pc:spChg chg="mod">
          <ac:chgData name="Lina Kriščiūnaitė" userId="37ca03cb-027a-4cfc-9739-25a95265a2a4" providerId="ADAL" clId="{DF1202B9-3BCD-429D-867A-F02D6CE94471}" dt="2025-09-11T20:13:02.178" v="260" actId="1076"/>
          <ac:spMkLst>
            <pc:docMk/>
            <pc:sldMk cId="779183231" sldId="508"/>
            <ac:spMk id="23" creationId="{592019CE-85BF-64B6-60DC-7644A0476E37}"/>
          </ac:spMkLst>
        </pc:spChg>
        <pc:picChg chg="add mod ord">
          <ac:chgData name="Lina Kriščiūnaitė" userId="37ca03cb-027a-4cfc-9739-25a95265a2a4" providerId="ADAL" clId="{DF1202B9-3BCD-429D-867A-F02D6CE94471}" dt="2025-09-11T20:13:42.799" v="265" actId="1076"/>
          <ac:picMkLst>
            <pc:docMk/>
            <pc:sldMk cId="779183231" sldId="508"/>
            <ac:picMk id="4" creationId="{E949DDC6-D0A5-0438-C30C-041297BA597F}"/>
          </ac:picMkLst>
        </pc:picChg>
        <pc:picChg chg="del">
          <ac:chgData name="Lina Kriščiūnaitė" userId="37ca03cb-027a-4cfc-9739-25a95265a2a4" providerId="ADAL" clId="{DF1202B9-3BCD-429D-867A-F02D6CE94471}" dt="2025-09-11T20:12:25.831" v="254" actId="478"/>
          <ac:picMkLst>
            <pc:docMk/>
            <pc:sldMk cId="779183231" sldId="508"/>
            <ac:picMk id="16" creationId="{BD6CDB29-C2C4-87AA-5558-CC49C85AEBC9}"/>
          </ac:picMkLst>
        </pc:picChg>
      </pc:sldChg>
      <pc:sldChg chg="addSp modSp mod">
        <pc:chgData name="Lina Kriščiūnaitė" userId="37ca03cb-027a-4cfc-9739-25a95265a2a4" providerId="ADAL" clId="{DF1202B9-3BCD-429D-867A-F02D6CE94471}" dt="2025-09-11T20:05:42.958" v="68" actId="14100"/>
        <pc:sldMkLst>
          <pc:docMk/>
          <pc:sldMk cId="3994168840" sldId="509"/>
        </pc:sldMkLst>
        <pc:spChg chg="mod">
          <ac:chgData name="Lina Kriščiūnaitė" userId="37ca03cb-027a-4cfc-9739-25a95265a2a4" providerId="ADAL" clId="{DF1202B9-3BCD-429D-867A-F02D6CE94471}" dt="2025-09-11T14:12:41.188" v="43" actId="20577"/>
          <ac:spMkLst>
            <pc:docMk/>
            <pc:sldMk cId="3994168840" sldId="509"/>
            <ac:spMk id="2" creationId="{53945EB8-483F-8AC5-6B2E-D35822125BAC}"/>
          </ac:spMkLst>
        </pc:spChg>
        <pc:spChg chg="mod">
          <ac:chgData name="Lina Kriščiūnaitė" userId="37ca03cb-027a-4cfc-9739-25a95265a2a4" providerId="ADAL" clId="{DF1202B9-3BCD-429D-867A-F02D6CE94471}" dt="2025-09-11T14:12:58.762" v="46" actId="12"/>
          <ac:spMkLst>
            <pc:docMk/>
            <pc:sldMk cId="3994168840" sldId="509"/>
            <ac:spMk id="7" creationId="{B4FA1745-EAD5-9134-3EAB-5DFC337FAE82}"/>
          </ac:spMkLst>
        </pc:spChg>
        <pc:spChg chg="add mod">
          <ac:chgData name="Lina Kriščiūnaitė" userId="37ca03cb-027a-4cfc-9739-25a95265a2a4" providerId="ADAL" clId="{DF1202B9-3BCD-429D-867A-F02D6CE94471}" dt="2025-09-11T20:05:26.237" v="65" actId="14100"/>
          <ac:spMkLst>
            <pc:docMk/>
            <pc:sldMk cId="3994168840" sldId="509"/>
            <ac:spMk id="11" creationId="{8711CAF6-4148-2413-FF73-292EDD369690}"/>
          </ac:spMkLst>
        </pc:spChg>
        <pc:spChg chg="add mod">
          <ac:chgData name="Lina Kriščiūnaitė" userId="37ca03cb-027a-4cfc-9739-25a95265a2a4" providerId="ADAL" clId="{DF1202B9-3BCD-429D-867A-F02D6CE94471}" dt="2025-09-11T20:05:42.958" v="68" actId="14100"/>
          <ac:spMkLst>
            <pc:docMk/>
            <pc:sldMk cId="3994168840" sldId="509"/>
            <ac:spMk id="14" creationId="{D90657FE-33D4-273C-03B9-DCEB3DF2D03D}"/>
          </ac:spMkLst>
        </pc:spChg>
        <pc:picChg chg="add mod ord">
          <ac:chgData name="Lina Kriščiūnaitė" userId="37ca03cb-027a-4cfc-9739-25a95265a2a4" providerId="ADAL" clId="{DF1202B9-3BCD-429D-867A-F02D6CE94471}" dt="2025-09-11T20:05:15.796" v="62" actId="1076"/>
          <ac:picMkLst>
            <pc:docMk/>
            <pc:sldMk cId="3994168840" sldId="509"/>
            <ac:picMk id="5" creationId="{7707E3A3-C721-A060-4E63-C0FA25ADF41C}"/>
          </ac:picMkLst>
        </pc:picChg>
      </pc:sldChg>
      <pc:sldChg chg="addSp delSp modSp add mod">
        <pc:chgData name="Lina Kriščiūnaitė" userId="37ca03cb-027a-4cfc-9739-25a95265a2a4" providerId="ADAL" clId="{DF1202B9-3BCD-429D-867A-F02D6CE94471}" dt="2025-09-11T20:08:38.515" v="172" actId="20577"/>
        <pc:sldMkLst>
          <pc:docMk/>
          <pc:sldMk cId="123960791" sldId="510"/>
        </pc:sldMkLst>
        <pc:spChg chg="mod">
          <ac:chgData name="Lina Kriščiūnaitė" userId="37ca03cb-027a-4cfc-9739-25a95265a2a4" providerId="ADAL" clId="{DF1202B9-3BCD-429D-867A-F02D6CE94471}" dt="2025-09-11T20:08:38.515" v="172" actId="20577"/>
          <ac:spMkLst>
            <pc:docMk/>
            <pc:sldMk cId="123960791" sldId="510"/>
            <ac:spMk id="7" creationId="{E6F6881E-055F-E65F-9F92-F7D8BED74831}"/>
          </ac:spMkLst>
        </pc:spChg>
        <pc:spChg chg="mod">
          <ac:chgData name="Lina Kriščiūnaitė" userId="37ca03cb-027a-4cfc-9739-25a95265a2a4" providerId="ADAL" clId="{DF1202B9-3BCD-429D-867A-F02D6CE94471}" dt="2025-09-11T20:07:34.082" v="85" actId="14100"/>
          <ac:spMkLst>
            <pc:docMk/>
            <pc:sldMk cId="123960791" sldId="510"/>
            <ac:spMk id="11" creationId="{FC65E67B-5A61-E562-2EE8-EA142EF35E18}"/>
          </ac:spMkLst>
        </pc:spChg>
        <pc:spChg chg="del">
          <ac:chgData name="Lina Kriščiūnaitė" userId="37ca03cb-027a-4cfc-9739-25a95265a2a4" providerId="ADAL" clId="{DF1202B9-3BCD-429D-867A-F02D6CE94471}" dt="2025-09-11T20:07:39.230" v="86" actId="478"/>
          <ac:spMkLst>
            <pc:docMk/>
            <pc:sldMk cId="123960791" sldId="510"/>
            <ac:spMk id="14" creationId="{247CB4D6-E391-D4D0-5746-44FAEDC868B0}"/>
          </ac:spMkLst>
        </pc:spChg>
        <pc:picChg chg="del">
          <ac:chgData name="Lina Kriščiūnaitė" userId="37ca03cb-027a-4cfc-9739-25a95265a2a4" providerId="ADAL" clId="{DF1202B9-3BCD-429D-867A-F02D6CE94471}" dt="2025-09-11T20:06:03.216" v="74" actId="478"/>
          <ac:picMkLst>
            <pc:docMk/>
            <pc:sldMk cId="123960791" sldId="510"/>
            <ac:picMk id="5" creationId="{71FFADA3-A67A-ED52-0A19-53125951EF4D}"/>
          </ac:picMkLst>
        </pc:picChg>
        <pc:picChg chg="add mod ord">
          <ac:chgData name="Lina Kriščiūnaitė" userId="37ca03cb-027a-4cfc-9739-25a95265a2a4" providerId="ADAL" clId="{DF1202B9-3BCD-429D-867A-F02D6CE94471}" dt="2025-09-11T20:07:28.297" v="83" actId="1076"/>
          <ac:picMkLst>
            <pc:docMk/>
            <pc:sldMk cId="123960791" sldId="510"/>
            <ac:picMk id="8" creationId="{977A4106-D12F-2ADC-92FD-6BB982540CE5}"/>
          </ac:picMkLst>
        </pc:picChg>
      </pc:sldChg>
      <pc:sldChg chg="delSp del mod">
        <pc:chgData name="Lina Kriščiūnaitė" userId="37ca03cb-027a-4cfc-9739-25a95265a2a4" providerId="ADAL" clId="{DF1202B9-3BCD-429D-867A-F02D6CE94471}" dt="2025-09-11T20:05:59.170" v="72" actId="47"/>
        <pc:sldMkLst>
          <pc:docMk/>
          <pc:sldMk cId="3230466732" sldId="510"/>
        </pc:sldMkLst>
        <pc:picChg chg="del">
          <ac:chgData name="Lina Kriščiūnaitė" userId="37ca03cb-027a-4cfc-9739-25a95265a2a4" providerId="ADAL" clId="{DF1202B9-3BCD-429D-867A-F02D6CE94471}" dt="2025-09-11T14:36:34.221" v="58" actId="478"/>
          <ac:picMkLst>
            <pc:docMk/>
            <pc:sldMk cId="3230466732" sldId="510"/>
            <ac:picMk id="5" creationId="{3DCFBD58-B0B0-D8D0-9F15-8A58B3D7DD90}"/>
          </ac:picMkLst>
        </pc:picChg>
      </pc:sldChg>
      <pc:sldChg chg="addSp delSp modSp add mod">
        <pc:chgData name="Lina Kriščiūnaitė" userId="37ca03cb-027a-4cfc-9739-25a95265a2a4" providerId="ADAL" clId="{DF1202B9-3BCD-429D-867A-F02D6CE94471}" dt="2025-09-11T20:10:13.491" v="243" actId="20577"/>
        <pc:sldMkLst>
          <pc:docMk/>
          <pc:sldMk cId="219329111" sldId="511"/>
        </pc:sldMkLst>
        <pc:spChg chg="mod">
          <ac:chgData name="Lina Kriščiūnaitė" userId="37ca03cb-027a-4cfc-9739-25a95265a2a4" providerId="ADAL" clId="{DF1202B9-3BCD-429D-867A-F02D6CE94471}" dt="2025-09-11T20:10:13.491" v="243" actId="20577"/>
          <ac:spMkLst>
            <pc:docMk/>
            <pc:sldMk cId="219329111" sldId="511"/>
            <ac:spMk id="7" creationId="{A071CA91-6C8F-6A86-D4EB-C7DD3C72EBE0}"/>
          </ac:spMkLst>
        </pc:spChg>
        <pc:spChg chg="mod">
          <ac:chgData name="Lina Kriščiūnaitė" userId="37ca03cb-027a-4cfc-9739-25a95265a2a4" providerId="ADAL" clId="{DF1202B9-3BCD-429D-867A-F02D6CE94471}" dt="2025-09-11T20:09:34.774" v="179" actId="14100"/>
          <ac:spMkLst>
            <pc:docMk/>
            <pc:sldMk cId="219329111" sldId="511"/>
            <ac:spMk id="11" creationId="{9AD492BB-2949-0A0C-953A-9BA91699A3A5}"/>
          </ac:spMkLst>
        </pc:spChg>
        <pc:spChg chg="del">
          <ac:chgData name="Lina Kriščiūnaitė" userId="37ca03cb-027a-4cfc-9739-25a95265a2a4" providerId="ADAL" clId="{DF1202B9-3BCD-429D-867A-F02D6CE94471}" dt="2025-09-11T20:09:41.678" v="180" actId="478"/>
          <ac:spMkLst>
            <pc:docMk/>
            <pc:sldMk cId="219329111" sldId="511"/>
            <ac:spMk id="14" creationId="{357D3088-281B-823D-8EC8-FE1417624FC5}"/>
          </ac:spMkLst>
        </pc:spChg>
        <pc:picChg chg="add mod ord">
          <ac:chgData name="Lina Kriščiūnaitė" userId="37ca03cb-027a-4cfc-9739-25a95265a2a4" providerId="ADAL" clId="{DF1202B9-3BCD-429D-867A-F02D6CE94471}" dt="2025-09-11T20:09:26.813" v="177" actId="167"/>
          <ac:picMkLst>
            <pc:docMk/>
            <pc:sldMk cId="219329111" sldId="511"/>
            <ac:picMk id="5" creationId="{B0C02A86-708E-E909-42F8-BAF36EC31024}"/>
          </ac:picMkLst>
        </pc:picChg>
      </pc:sldChg>
      <pc:sldChg chg="addSp delSp modSp add mod ord">
        <pc:chgData name="Lina Kriščiūnaitė" userId="37ca03cb-027a-4cfc-9739-25a95265a2a4" providerId="ADAL" clId="{DF1202B9-3BCD-429D-867A-F02D6CE94471}" dt="2025-09-11T20:22:36.696" v="518" actId="14100"/>
        <pc:sldMkLst>
          <pc:docMk/>
          <pc:sldMk cId="2494009667" sldId="512"/>
        </pc:sldMkLst>
        <pc:spChg chg="mod">
          <ac:chgData name="Lina Kriščiūnaitė" userId="37ca03cb-027a-4cfc-9739-25a95265a2a4" providerId="ADAL" clId="{DF1202B9-3BCD-429D-867A-F02D6CE94471}" dt="2025-09-11T20:22:09.048" v="512" actId="20577"/>
          <ac:spMkLst>
            <pc:docMk/>
            <pc:sldMk cId="2494009667" sldId="512"/>
            <ac:spMk id="7" creationId="{20220FB3-E546-A01E-17CF-B745021C6D9A}"/>
          </ac:spMkLst>
        </pc:spChg>
        <pc:spChg chg="mod">
          <ac:chgData name="Lina Kriščiūnaitė" userId="37ca03cb-027a-4cfc-9739-25a95265a2a4" providerId="ADAL" clId="{DF1202B9-3BCD-429D-867A-F02D6CE94471}" dt="2025-09-11T20:17:49.245" v="293" actId="1076"/>
          <ac:spMkLst>
            <pc:docMk/>
            <pc:sldMk cId="2494009667" sldId="512"/>
            <ac:spMk id="11" creationId="{31496C47-1C24-CA5E-29C5-457A70B00601}"/>
          </ac:spMkLst>
        </pc:spChg>
        <pc:spChg chg="add mod">
          <ac:chgData name="Lina Kriščiūnaitė" userId="37ca03cb-027a-4cfc-9739-25a95265a2a4" providerId="ADAL" clId="{DF1202B9-3BCD-429D-867A-F02D6CE94471}" dt="2025-09-11T20:17:56.372" v="295" actId="14100"/>
          <ac:spMkLst>
            <pc:docMk/>
            <pc:sldMk cId="2494009667" sldId="512"/>
            <ac:spMk id="15" creationId="{8122A2FF-7A69-84A3-5D33-1C8B3741B861}"/>
          </ac:spMkLst>
        </pc:spChg>
        <pc:spChg chg="add mod">
          <ac:chgData name="Lina Kriščiūnaitė" userId="37ca03cb-027a-4cfc-9739-25a95265a2a4" providerId="ADAL" clId="{DF1202B9-3BCD-429D-867A-F02D6CE94471}" dt="2025-09-11T20:18:09.629" v="298" actId="14100"/>
          <ac:spMkLst>
            <pc:docMk/>
            <pc:sldMk cId="2494009667" sldId="512"/>
            <ac:spMk id="18" creationId="{5F634278-FC74-F3D8-93D1-1B7261ADBDBB}"/>
          </ac:spMkLst>
        </pc:spChg>
        <pc:spChg chg="add mod">
          <ac:chgData name="Lina Kriščiūnaitė" userId="37ca03cb-027a-4cfc-9739-25a95265a2a4" providerId="ADAL" clId="{DF1202B9-3BCD-429D-867A-F02D6CE94471}" dt="2025-09-11T20:19:07.572" v="307" actId="20577"/>
          <ac:spMkLst>
            <pc:docMk/>
            <pc:sldMk cId="2494009667" sldId="512"/>
            <ac:spMk id="19" creationId="{A0C9A71B-230C-A640-9E0B-AD660E8B66D9}"/>
          </ac:spMkLst>
        </pc:spChg>
        <pc:spChg chg="add mod">
          <ac:chgData name="Lina Kriščiūnaitė" userId="37ca03cb-027a-4cfc-9739-25a95265a2a4" providerId="ADAL" clId="{DF1202B9-3BCD-429D-867A-F02D6CE94471}" dt="2025-09-11T20:18:46.098" v="305" actId="1076"/>
          <ac:spMkLst>
            <pc:docMk/>
            <pc:sldMk cId="2494009667" sldId="512"/>
            <ac:spMk id="20" creationId="{ADC4E178-420D-CB87-CF3B-B0FAD44DC0F4}"/>
          </ac:spMkLst>
        </pc:spChg>
        <pc:spChg chg="add mod">
          <ac:chgData name="Lina Kriščiūnaitė" userId="37ca03cb-027a-4cfc-9739-25a95265a2a4" providerId="ADAL" clId="{DF1202B9-3BCD-429D-867A-F02D6CE94471}" dt="2025-09-11T20:18:36.207" v="303" actId="20577"/>
          <ac:spMkLst>
            <pc:docMk/>
            <pc:sldMk cId="2494009667" sldId="512"/>
            <ac:spMk id="21" creationId="{4B8D855D-2806-349D-8E64-13ABC5002A09}"/>
          </ac:spMkLst>
        </pc:spChg>
        <pc:spChg chg="add mod">
          <ac:chgData name="Lina Kriščiūnaitė" userId="37ca03cb-027a-4cfc-9739-25a95265a2a4" providerId="ADAL" clId="{DF1202B9-3BCD-429D-867A-F02D6CE94471}" dt="2025-09-11T20:22:24.884" v="515" actId="20577"/>
          <ac:spMkLst>
            <pc:docMk/>
            <pc:sldMk cId="2494009667" sldId="512"/>
            <ac:spMk id="24" creationId="{8EAF9395-0559-2EC3-45D2-032A462C447B}"/>
          </ac:spMkLst>
        </pc:spChg>
        <pc:spChg chg="add mod">
          <ac:chgData name="Lina Kriščiūnaitė" userId="37ca03cb-027a-4cfc-9739-25a95265a2a4" providerId="ADAL" clId="{DF1202B9-3BCD-429D-867A-F02D6CE94471}" dt="2025-09-11T20:22:36.696" v="518" actId="14100"/>
          <ac:spMkLst>
            <pc:docMk/>
            <pc:sldMk cId="2494009667" sldId="512"/>
            <ac:spMk id="25" creationId="{AD707AFC-600D-DDA5-EEEC-2191E42EF594}"/>
          </ac:spMkLst>
        </pc:spChg>
        <pc:picChg chg="del">
          <ac:chgData name="Lina Kriščiūnaitė" userId="37ca03cb-027a-4cfc-9739-25a95265a2a4" providerId="ADAL" clId="{DF1202B9-3BCD-429D-867A-F02D6CE94471}" dt="2025-09-11T20:10:22.657" v="245" actId="478"/>
          <ac:picMkLst>
            <pc:docMk/>
            <pc:sldMk cId="2494009667" sldId="512"/>
            <ac:picMk id="5" creationId="{F1256110-E47F-D562-C717-4D4E0BE846E8}"/>
          </ac:picMkLst>
        </pc:picChg>
        <pc:picChg chg="add del mod ord">
          <ac:chgData name="Lina Kriščiūnaitė" userId="37ca03cb-027a-4cfc-9739-25a95265a2a4" providerId="ADAL" clId="{DF1202B9-3BCD-429D-867A-F02D6CE94471}" dt="2025-09-11T20:14:55.939" v="269" actId="478"/>
          <ac:picMkLst>
            <pc:docMk/>
            <pc:sldMk cId="2494009667" sldId="512"/>
            <ac:picMk id="8" creationId="{B893CD75-7437-DA62-9308-0ABD63D03895}"/>
          </ac:picMkLst>
        </pc:picChg>
        <pc:picChg chg="add del mod ord">
          <ac:chgData name="Lina Kriščiūnaitė" userId="37ca03cb-027a-4cfc-9739-25a95265a2a4" providerId="ADAL" clId="{DF1202B9-3BCD-429D-867A-F02D6CE94471}" dt="2025-09-11T20:16:24.608" v="278" actId="478"/>
          <ac:picMkLst>
            <pc:docMk/>
            <pc:sldMk cId="2494009667" sldId="512"/>
            <ac:picMk id="12" creationId="{6D6B32C9-42A3-A586-E4B3-DFB9F59DCC09}"/>
          </ac:picMkLst>
        </pc:picChg>
        <pc:picChg chg="add del mod ord">
          <ac:chgData name="Lina Kriščiūnaitė" userId="37ca03cb-027a-4cfc-9739-25a95265a2a4" providerId="ADAL" clId="{DF1202B9-3BCD-429D-867A-F02D6CE94471}" dt="2025-09-11T20:17:31.349" v="287" actId="478"/>
          <ac:picMkLst>
            <pc:docMk/>
            <pc:sldMk cId="2494009667" sldId="512"/>
            <ac:picMk id="14" creationId="{26DC1EA6-DAC4-1931-27B7-D4EBED9B71E6}"/>
          </ac:picMkLst>
        </pc:picChg>
        <pc:picChg chg="add mod ord">
          <ac:chgData name="Lina Kriščiūnaitė" userId="37ca03cb-027a-4cfc-9739-25a95265a2a4" providerId="ADAL" clId="{DF1202B9-3BCD-429D-867A-F02D6CE94471}" dt="2025-09-11T20:17:43.678" v="292" actId="1076"/>
          <ac:picMkLst>
            <pc:docMk/>
            <pc:sldMk cId="2494009667" sldId="512"/>
            <ac:picMk id="17" creationId="{7FDF0A5D-FEEF-9404-BADC-496199174082}"/>
          </ac:picMkLst>
        </pc:picChg>
        <pc:picChg chg="add mod">
          <ac:chgData name="Lina Kriščiūnaitė" userId="37ca03cb-027a-4cfc-9739-25a95265a2a4" providerId="ADAL" clId="{DF1202B9-3BCD-429D-867A-F02D6CE94471}" dt="2025-09-11T20:21:38.169" v="450" actId="1076"/>
          <ac:picMkLst>
            <pc:docMk/>
            <pc:sldMk cId="2494009667" sldId="512"/>
            <ac:picMk id="23" creationId="{F4126B9F-6224-0657-A822-C243018DFC1F}"/>
          </ac:picMkLst>
        </pc:picChg>
      </pc:sldChg>
      <pc:sldChg chg="delSp add del mod">
        <pc:chgData name="Lina Kriščiūnaitė" userId="37ca03cb-027a-4cfc-9739-25a95265a2a4" providerId="ADAL" clId="{DF1202B9-3BCD-429D-867A-F02D6CE94471}" dt="2025-09-11T20:22:42.049" v="519" actId="47"/>
        <pc:sldMkLst>
          <pc:docMk/>
          <pc:sldMk cId="3124756454" sldId="513"/>
        </pc:sldMkLst>
        <pc:picChg chg="del">
          <ac:chgData name="Lina Kriščiūnaitė" userId="37ca03cb-027a-4cfc-9739-25a95265a2a4" providerId="ADAL" clId="{DF1202B9-3BCD-429D-867A-F02D6CE94471}" dt="2025-09-11T20:20:35.790" v="446" actId="478"/>
          <ac:picMkLst>
            <pc:docMk/>
            <pc:sldMk cId="3124756454" sldId="513"/>
            <ac:picMk id="17" creationId="{1701639E-A002-8E3D-FCAB-BD49599D4AB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9921A-8D5E-4F5E-ABFC-449DBA3710DA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1CEC2-438D-46D7-B767-1EACDABC8F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84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8097-A59C-4790-8B66-B48B54A29FB0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6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FA96-763A-4BD7-864F-7E85EBE91AD2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2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AD97-9BAE-4CA2-82A7-C7F50EA3066C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5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96441-7E17-4D05-A3AC-D8E660C5CFA1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>
            <a:off x="8610600" y="6476134"/>
            <a:ext cx="2743200" cy="365125"/>
          </a:xfrm>
        </p:spPr>
        <p:txBody>
          <a:bodyPr/>
          <a:lstStyle>
            <a:lvl1pPr>
              <a:defRPr sz="2000">
                <a:solidFill>
                  <a:schemeClr val="accent4"/>
                </a:solidFill>
              </a:defRPr>
            </a:lvl1pPr>
          </a:lstStyle>
          <a:p>
            <a:fld id="{49EC5416-78B8-4F37-B286-A40543F6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09923-A281-47E4-89BE-1B3E916C1E95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CB7B-370A-4DB2-911E-325CF50511AB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0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6224-E9E6-424E-8709-6D41B04A8971}" type="datetime1">
              <a:rPr lang="en-US" smtClean="0"/>
              <a:t>9/11/2025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2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40CD-0A57-40AC-A2F2-4F4A2C8F62BD}" type="datetime1">
              <a:rPr lang="en-US" smtClean="0"/>
              <a:t>9/11/2025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5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4DA80-D399-46E9-9E70-3B63BFC972CB}" type="datetime1">
              <a:rPr lang="en-US" smtClean="0"/>
              <a:t>9/11/2025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9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DB782-E487-47DE-8446-02B6F452FF5E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4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0C7E-C860-4C78-A935-72A0E50B01FE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4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380D9-86CC-4D59-98DA-ACB99F0C421E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4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075267" y="2132361"/>
            <a:ext cx="9405960" cy="2779316"/>
          </a:xfrm>
        </p:spPr>
        <p:txBody>
          <a:bodyPr>
            <a:normAutofit fontScale="90000"/>
          </a:bodyPr>
          <a:lstStyle/>
          <a:p>
            <a:pPr>
              <a:lnSpc>
                <a:spcPts val="5130"/>
              </a:lnSpc>
            </a:pPr>
            <a:br>
              <a:rPr lang="en-US" sz="5400" dirty="0"/>
            </a:br>
            <a:br>
              <a:rPr lang="en-US" sz="5400" dirty="0"/>
            </a:br>
            <a:r>
              <a:rPr lang="lt-LT" sz="5400" b="1" dirty="0"/>
              <a:t> </a:t>
            </a:r>
            <a:br>
              <a:rPr lang="lt-LT" sz="4800" dirty="0"/>
            </a:br>
            <a:br>
              <a:rPr lang="lt-LT" sz="4800" dirty="0"/>
            </a:br>
            <a:r>
              <a:rPr lang="lt-LT" sz="4900" b="1" dirty="0">
                <a:cs typeface="Times New Roman" panose="02020603050405020304" pitchFamily="18" charset="0"/>
              </a:rPr>
              <a:t> </a:t>
            </a:r>
            <a:r>
              <a:rPr lang="lt-LT" sz="4900" b="1" spc="-5" dirty="0">
                <a:cs typeface="Times New Roman" panose="02020603050405020304" pitchFamily="18" charset="0"/>
              </a:rPr>
              <a:t>Tiekėjų paieška pagal BVPŽ kodus </a:t>
            </a:r>
            <a:r>
              <a:rPr lang="lt-LT" sz="4900" b="1" dirty="0">
                <a:cs typeface="Times New Roman" panose="02020603050405020304" pitchFamily="18" charset="0"/>
              </a:rPr>
              <a:t>Ce</a:t>
            </a:r>
            <a:r>
              <a:rPr lang="lt-LT" sz="4900" b="1" spc="-50" dirty="0">
                <a:cs typeface="Times New Roman" panose="02020603050405020304" pitchFamily="18" charset="0"/>
              </a:rPr>
              <a:t>n</a:t>
            </a:r>
            <a:r>
              <a:rPr lang="lt-LT" sz="4900" b="1" dirty="0">
                <a:cs typeface="Times New Roman" panose="02020603050405020304" pitchFamily="18" charset="0"/>
              </a:rPr>
              <a:t>trin</a:t>
            </a:r>
            <a:r>
              <a:rPr lang="lt-LT" sz="4900" b="1" spc="-15" dirty="0">
                <a:cs typeface="Times New Roman" panose="02020603050405020304" pitchFamily="18" charset="0"/>
              </a:rPr>
              <a:t>ė</a:t>
            </a:r>
            <a:r>
              <a:rPr lang="lt-LT" sz="4900" b="1" dirty="0">
                <a:cs typeface="Times New Roman" panose="02020603050405020304" pitchFamily="18" charset="0"/>
              </a:rPr>
              <a:t>je vi</a:t>
            </a:r>
            <a:r>
              <a:rPr lang="lt-LT" sz="4900" b="1" spc="-20" dirty="0">
                <a:cs typeface="Times New Roman" panose="02020603050405020304" pitchFamily="18" charset="0"/>
              </a:rPr>
              <a:t>e</a:t>
            </a:r>
            <a:r>
              <a:rPr lang="lt-LT" sz="4900" b="1" dirty="0">
                <a:cs typeface="Times New Roman" panose="02020603050405020304" pitchFamily="18" charset="0"/>
              </a:rPr>
              <a:t>šųjų</a:t>
            </a:r>
            <a:r>
              <a:rPr lang="lt-LT" sz="4900" b="1" spc="-20" dirty="0">
                <a:cs typeface="Times New Roman" panose="02020603050405020304" pitchFamily="18" charset="0"/>
              </a:rPr>
              <a:t> </a:t>
            </a:r>
            <a:r>
              <a:rPr lang="lt-LT" sz="4900" b="1" dirty="0">
                <a:cs typeface="Times New Roman" panose="02020603050405020304" pitchFamily="18" charset="0"/>
              </a:rPr>
              <a:t>pirkimų i</a:t>
            </a:r>
            <a:r>
              <a:rPr lang="lt-LT" sz="4900" b="1" spc="-20" dirty="0">
                <a:cs typeface="Times New Roman" panose="02020603050405020304" pitchFamily="18" charset="0"/>
              </a:rPr>
              <a:t>n</a:t>
            </a:r>
            <a:r>
              <a:rPr lang="lt-LT" sz="4900" b="1" spc="-110" dirty="0">
                <a:cs typeface="Times New Roman" panose="02020603050405020304" pitchFamily="18" charset="0"/>
              </a:rPr>
              <a:t>f</a:t>
            </a:r>
            <a:r>
              <a:rPr lang="lt-LT" sz="4900" b="1" dirty="0">
                <a:cs typeface="Times New Roman" panose="02020603050405020304" pitchFamily="18" charset="0"/>
              </a:rPr>
              <a:t>or</a:t>
            </a:r>
            <a:r>
              <a:rPr lang="lt-LT" sz="4900" b="1" spc="5" dirty="0">
                <a:cs typeface="Times New Roman" panose="02020603050405020304" pitchFamily="18" charset="0"/>
              </a:rPr>
              <a:t>m</a:t>
            </a:r>
            <a:r>
              <a:rPr lang="lt-LT" sz="4900" b="1" dirty="0">
                <a:cs typeface="Times New Roman" panose="02020603050405020304" pitchFamily="18" charset="0"/>
              </a:rPr>
              <a:t>acinėje si</a:t>
            </a:r>
            <a:r>
              <a:rPr lang="lt-LT" sz="4900" b="1" spc="-65" dirty="0">
                <a:cs typeface="Times New Roman" panose="02020603050405020304" pitchFamily="18" charset="0"/>
              </a:rPr>
              <a:t>s</a:t>
            </a:r>
            <a:r>
              <a:rPr lang="lt-LT" sz="4900" b="1" spc="-50" dirty="0">
                <a:cs typeface="Times New Roman" panose="02020603050405020304" pitchFamily="18" charset="0"/>
              </a:rPr>
              <a:t>t</a:t>
            </a:r>
            <a:r>
              <a:rPr lang="lt-LT" sz="4900" b="1" dirty="0">
                <a:cs typeface="Times New Roman" panose="02020603050405020304" pitchFamily="18" charset="0"/>
              </a:rPr>
              <a:t>em</a:t>
            </a:r>
            <a:r>
              <a:rPr lang="lt-LT" sz="4900" b="1" spc="10" dirty="0">
                <a:cs typeface="Times New Roman" panose="02020603050405020304" pitchFamily="18" charset="0"/>
              </a:rPr>
              <a:t>o</a:t>
            </a:r>
            <a:r>
              <a:rPr lang="lt-LT" sz="4900" b="1" dirty="0">
                <a:cs typeface="Times New Roman" panose="02020603050405020304" pitchFamily="18" charset="0"/>
              </a:rPr>
              <a:t>je</a:t>
            </a:r>
            <a:r>
              <a:rPr lang="lt-LT" sz="4900" b="1" spc="-20" dirty="0">
                <a:cs typeface="Times New Roman" panose="02020603050405020304" pitchFamily="18" charset="0"/>
              </a:rPr>
              <a:t> </a:t>
            </a:r>
            <a:r>
              <a:rPr lang="lt-LT" sz="4900" b="1" dirty="0">
                <a:cs typeface="Times New Roman" panose="02020603050405020304" pitchFamily="18" charset="0"/>
              </a:rPr>
              <a:t>(CVP</a:t>
            </a:r>
            <a:r>
              <a:rPr lang="lt-LT" sz="4900" b="1" spc="20" dirty="0">
                <a:cs typeface="Times New Roman" panose="02020603050405020304" pitchFamily="18" charset="0"/>
              </a:rPr>
              <a:t> </a:t>
            </a:r>
            <a:r>
              <a:rPr lang="lt-LT" sz="4900" b="1" dirty="0">
                <a:cs typeface="Times New Roman" panose="02020603050405020304" pitchFamily="18" charset="0"/>
              </a:rPr>
              <a:t>IS)</a:t>
            </a: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3435" y="4786103"/>
            <a:ext cx="2181225" cy="1985963"/>
          </a:xfrm>
          <a:prstGeom prst="rect">
            <a:avLst/>
          </a:prstGeom>
        </p:spPr>
      </p:pic>
      <p:pic>
        <p:nvPicPr>
          <p:cNvPr id="6" name="Paveikslėlis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2" t="9477" r="5087" b="53886"/>
          <a:stretch/>
        </p:blipFill>
        <p:spPr>
          <a:xfrm>
            <a:off x="0" y="0"/>
            <a:ext cx="5238284" cy="28435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25C5B2-43E3-2C20-C255-40C87B7ED103}"/>
              </a:ext>
            </a:extLst>
          </p:cNvPr>
          <p:cNvSpPr txBox="1"/>
          <p:nvPr/>
        </p:nvSpPr>
        <p:spPr>
          <a:xfrm>
            <a:off x="4321812" y="5779084"/>
            <a:ext cx="2743199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cs typeface="Calibri"/>
              </a:rPr>
              <a:t>Galiojanti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nuo</a:t>
            </a:r>
            <a:r>
              <a:rPr lang="en-US" dirty="0">
                <a:cs typeface="Calibri"/>
              </a:rPr>
              <a:t> </a:t>
            </a:r>
            <a:r>
              <a:rPr lang="lt-LT" dirty="0">
                <a:cs typeface="Calibri"/>
              </a:rPr>
              <a:t>2025-09-12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75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F0BA3-F823-F8F5-EBA0-4C47D60BE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707E3A3-C721-A060-4E63-C0FA25ADF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17" y="2245685"/>
            <a:ext cx="11201898" cy="3469510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53945EB8-483F-8AC5-6B2E-D35822125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Tiekėjų paieška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E2AF3A97-784B-74A5-1BA6-2B195587559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F6B6A30-73B5-ACBD-8A9C-91D07D26CA58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4FA1745-EAD5-9134-3EAB-5DFC337FAE82}"/>
              </a:ext>
            </a:extLst>
          </p:cNvPr>
          <p:cNvSpPr txBox="1"/>
          <p:nvPr/>
        </p:nvSpPr>
        <p:spPr>
          <a:xfrm>
            <a:off x="1218702" y="1489287"/>
            <a:ext cx="99911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lt-LT" dirty="0">
                <a:solidFill>
                  <a:prstClr val="black"/>
                </a:solidFill>
                <a:latin typeface="Calibri"/>
              </a:rPr>
              <a:t>Pirkimo vykdytojai, kviesdami tiekėjus į neskelbiamus pirkimus, gali atlikti tiekėjų paiešką ne tik pagal įmonės kodą ar pavadinimą, bet ir pagal BVPŽ kodą.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C496EB-1B9E-6907-8E83-CC798073A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Stačiakampis 6">
            <a:extLst>
              <a:ext uri="{FF2B5EF4-FFF2-40B4-BE49-F238E27FC236}">
                <a16:creationId xmlns:a16="http://schemas.microsoft.com/office/drawing/2014/main" id="{8711CAF6-4148-2413-FF73-292EDD369690}"/>
              </a:ext>
            </a:extLst>
          </p:cNvPr>
          <p:cNvSpPr/>
          <p:nvPr/>
        </p:nvSpPr>
        <p:spPr>
          <a:xfrm>
            <a:off x="1689848" y="4969934"/>
            <a:ext cx="689286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čiakampis 6">
            <a:extLst>
              <a:ext uri="{FF2B5EF4-FFF2-40B4-BE49-F238E27FC236}">
                <a16:creationId xmlns:a16="http://schemas.microsoft.com/office/drawing/2014/main" id="{D90657FE-33D4-273C-03B9-DCEB3DF2D03D}"/>
              </a:ext>
            </a:extLst>
          </p:cNvPr>
          <p:cNvSpPr/>
          <p:nvPr/>
        </p:nvSpPr>
        <p:spPr>
          <a:xfrm>
            <a:off x="9855200" y="5469467"/>
            <a:ext cx="1507932" cy="2612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68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68430-02B6-82E8-5632-C7E19E127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77A4106-D12F-2ADC-92FD-6BB982540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648" y="2288605"/>
            <a:ext cx="6527801" cy="3529678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15346663-BFE4-E1AA-5969-9E8E025F8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Tiekėjų paieška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AF044D28-A7C6-396B-43A7-CC7474C1A03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C55C6C7-18D6-2394-9C7A-0F94AD841B7F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6F6881E-055F-E65F-9F92-F7D8BED74831}"/>
              </a:ext>
            </a:extLst>
          </p:cNvPr>
          <p:cNvSpPr txBox="1"/>
          <p:nvPr/>
        </p:nvSpPr>
        <p:spPr>
          <a:xfrm>
            <a:off x="1218702" y="1489287"/>
            <a:ext cx="99911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lt-L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Kvietim</a:t>
            </a:r>
            <a:r>
              <a:rPr lang="lt-LT" dirty="0">
                <a:solidFill>
                  <a:prstClr val="black"/>
                </a:solidFill>
                <a:latin typeface="Calibri"/>
              </a:rPr>
              <a:t>e paspauskite Gavėjų paieškos mygtuką.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9AB75C-93C8-2C78-90A6-378A986E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Stačiakampis 6">
            <a:extLst>
              <a:ext uri="{FF2B5EF4-FFF2-40B4-BE49-F238E27FC236}">
                <a16:creationId xmlns:a16="http://schemas.microsoft.com/office/drawing/2014/main" id="{FC65E67B-5A61-E562-2EE8-EA142EF35E18}"/>
              </a:ext>
            </a:extLst>
          </p:cNvPr>
          <p:cNvSpPr/>
          <p:nvPr/>
        </p:nvSpPr>
        <p:spPr>
          <a:xfrm>
            <a:off x="7120467" y="4326466"/>
            <a:ext cx="186792" cy="3471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015D6-9BDB-C863-9451-91F742CD0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C02A86-708E-E909-42F8-BAF36EC31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229" y="2209800"/>
            <a:ext cx="7595936" cy="4128519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FF19C3BC-405A-A816-C3A7-820B2A73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Tiekėjų paieška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D66C6FD3-7014-019B-552B-540630A4907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4DC275A-32B7-CD06-70C6-5B5C51E2BA77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071CA91-6C8F-6A86-D4EB-C7DD3C72EBE0}"/>
              </a:ext>
            </a:extLst>
          </p:cNvPr>
          <p:cNvSpPr txBox="1"/>
          <p:nvPr/>
        </p:nvSpPr>
        <p:spPr>
          <a:xfrm>
            <a:off x="1218702" y="1489287"/>
            <a:ext cx="99911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lt-LT" dirty="0">
                <a:solidFill>
                  <a:prstClr val="black"/>
                </a:solidFill>
                <a:latin typeface="Calibri"/>
              </a:rPr>
              <a:t>Gavėjo paieškos lange pasirinkite BVPŽ dominančių kodų paiešką.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694358-BA1B-BD10-736C-5D3804AD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Stačiakampis 6">
            <a:extLst>
              <a:ext uri="{FF2B5EF4-FFF2-40B4-BE49-F238E27FC236}">
                <a16:creationId xmlns:a16="http://schemas.microsoft.com/office/drawing/2014/main" id="{9AD492BB-2949-0A0C-953A-9BA91699A3A5}"/>
              </a:ext>
            </a:extLst>
          </p:cNvPr>
          <p:cNvSpPr/>
          <p:nvPr/>
        </p:nvSpPr>
        <p:spPr>
          <a:xfrm>
            <a:off x="8170332" y="3682999"/>
            <a:ext cx="330201" cy="3725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9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E6C9F-1769-E89F-0B9F-2DC5896A4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49DDC6-D0A5-0438-C30C-041297BA5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11" y="2089947"/>
            <a:ext cx="8685149" cy="4738471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5DBF0C8A-C302-98E6-4803-533E5A792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 dirty="0">
                <a:solidFill>
                  <a:prstClr val="black"/>
                </a:solidFill>
              </a:rPr>
              <a:t>Tiekėjų paieška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A920EDFC-F564-8D46-2C4D-B353E29D63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42A8DEE-114B-95D4-2442-20B76E209DD8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919FB89-4182-F717-9EA4-714ACE47F6D5}"/>
              </a:ext>
            </a:extLst>
          </p:cNvPr>
          <p:cNvSpPr txBox="1"/>
          <p:nvPr/>
        </p:nvSpPr>
        <p:spPr>
          <a:xfrm>
            <a:off x="169333" y="1049903"/>
            <a:ext cx="1068255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Dešinėje lentelės pusėje 2 kartus paspauskite ant pasirinkto BVPŽ kodo, kurį norite įtraukti į BVPŽ kodų sąrašą (1)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dirty="0">
                <a:solidFill>
                  <a:prstClr val="black"/>
                </a:solidFill>
                <a:latin typeface="Calibri"/>
              </a:rPr>
              <a:t>arba kairėje pusėje paieškos lauke (2) įrašykite BVPŽ kodo raktinį žodį, spauskite paieškos mygtuką (3) ir pridėkite į sąrašą (4). Spauskite mygtuką Pateikti (5).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Stačiakampis 6">
            <a:extLst>
              <a:ext uri="{FF2B5EF4-FFF2-40B4-BE49-F238E27FC236}">
                <a16:creationId xmlns:a16="http://schemas.microsoft.com/office/drawing/2014/main" id="{7408C74F-4B61-DA67-7B48-2B168C9692B6}"/>
              </a:ext>
            </a:extLst>
          </p:cNvPr>
          <p:cNvSpPr/>
          <p:nvPr/>
        </p:nvSpPr>
        <p:spPr>
          <a:xfrm>
            <a:off x="3510544" y="3137819"/>
            <a:ext cx="2966456" cy="2245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3">
            <a:extLst>
              <a:ext uri="{FF2B5EF4-FFF2-40B4-BE49-F238E27FC236}">
                <a16:creationId xmlns:a16="http://schemas.microsoft.com/office/drawing/2014/main" id="{6DBB4B2D-B40E-232F-1DAF-CAD182D46EEB}"/>
              </a:ext>
            </a:extLst>
          </p:cNvPr>
          <p:cNvSpPr/>
          <p:nvPr/>
        </p:nvSpPr>
        <p:spPr>
          <a:xfrm>
            <a:off x="6507906" y="3058090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D5335A04-F131-10B3-D865-681D056D6647}"/>
              </a:ext>
            </a:extLst>
          </p:cNvPr>
          <p:cNvSpPr/>
          <p:nvPr/>
        </p:nvSpPr>
        <p:spPr>
          <a:xfrm>
            <a:off x="2073532" y="2425559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391F2D-B74A-7E78-1BB4-DA87F616D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5181C3D1-5362-B903-2700-0969C104BDEE}"/>
              </a:ext>
            </a:extLst>
          </p:cNvPr>
          <p:cNvSpPr/>
          <p:nvPr/>
        </p:nvSpPr>
        <p:spPr>
          <a:xfrm>
            <a:off x="436781" y="2507105"/>
            <a:ext cx="1595220" cy="2366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čiakampis 6">
            <a:extLst>
              <a:ext uri="{FF2B5EF4-FFF2-40B4-BE49-F238E27FC236}">
                <a16:creationId xmlns:a16="http://schemas.microsoft.com/office/drawing/2014/main" id="{CDFD122A-761A-B37B-3F59-07FF933DCEEF}"/>
              </a:ext>
            </a:extLst>
          </p:cNvPr>
          <p:cNvSpPr/>
          <p:nvPr/>
        </p:nvSpPr>
        <p:spPr>
          <a:xfrm>
            <a:off x="2711537" y="2485629"/>
            <a:ext cx="310310" cy="2366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čiakampis 6">
            <a:extLst>
              <a:ext uri="{FF2B5EF4-FFF2-40B4-BE49-F238E27FC236}">
                <a16:creationId xmlns:a16="http://schemas.microsoft.com/office/drawing/2014/main" id="{CAB9F24F-D30F-E626-FFC1-2A318ACE6CC6}"/>
              </a:ext>
            </a:extLst>
          </p:cNvPr>
          <p:cNvSpPr/>
          <p:nvPr/>
        </p:nvSpPr>
        <p:spPr>
          <a:xfrm>
            <a:off x="436781" y="3043966"/>
            <a:ext cx="2353360" cy="212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čiakampis 6">
            <a:extLst>
              <a:ext uri="{FF2B5EF4-FFF2-40B4-BE49-F238E27FC236}">
                <a16:creationId xmlns:a16="http://schemas.microsoft.com/office/drawing/2014/main" id="{3AA5DC9D-FC60-4EA5-740D-A50B79865506}"/>
              </a:ext>
            </a:extLst>
          </p:cNvPr>
          <p:cNvSpPr/>
          <p:nvPr/>
        </p:nvSpPr>
        <p:spPr>
          <a:xfrm>
            <a:off x="436781" y="4019778"/>
            <a:ext cx="943286" cy="2585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4">
            <a:extLst>
              <a:ext uri="{FF2B5EF4-FFF2-40B4-BE49-F238E27FC236}">
                <a16:creationId xmlns:a16="http://schemas.microsoft.com/office/drawing/2014/main" id="{25A0A6B1-BE69-F968-74BC-A18E65DB1F5A}"/>
              </a:ext>
            </a:extLst>
          </p:cNvPr>
          <p:cNvSpPr/>
          <p:nvPr/>
        </p:nvSpPr>
        <p:spPr>
          <a:xfrm>
            <a:off x="3118210" y="2428421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Oval 4">
            <a:extLst>
              <a:ext uri="{FF2B5EF4-FFF2-40B4-BE49-F238E27FC236}">
                <a16:creationId xmlns:a16="http://schemas.microsoft.com/office/drawing/2014/main" id="{917C0F25-EA99-69C5-1851-0E1DEE6B6433}"/>
              </a:ext>
            </a:extLst>
          </p:cNvPr>
          <p:cNvSpPr/>
          <p:nvPr/>
        </p:nvSpPr>
        <p:spPr>
          <a:xfrm>
            <a:off x="678808" y="4332348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Stačiakampis 6">
            <a:extLst>
              <a:ext uri="{FF2B5EF4-FFF2-40B4-BE49-F238E27FC236}">
                <a16:creationId xmlns:a16="http://schemas.microsoft.com/office/drawing/2014/main" id="{0D7082DE-4954-938F-F30C-BA81B68D8EEF}"/>
              </a:ext>
            </a:extLst>
          </p:cNvPr>
          <p:cNvSpPr/>
          <p:nvPr/>
        </p:nvSpPr>
        <p:spPr>
          <a:xfrm>
            <a:off x="8307557" y="6521833"/>
            <a:ext cx="691397" cy="3194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592019CE-85BF-64B6-60DC-7644A0476E37}"/>
              </a:ext>
            </a:extLst>
          </p:cNvPr>
          <p:cNvSpPr/>
          <p:nvPr/>
        </p:nvSpPr>
        <p:spPr>
          <a:xfrm>
            <a:off x="9028491" y="6457211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183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74D69-2333-CBF1-04EE-AC1794492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FDF0A5D-FEEF-9404-BADC-496199174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501" y="1250165"/>
            <a:ext cx="6693807" cy="5492204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20E9D68C-1B87-480B-D09A-5CC4A5525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Tiekėjų paieška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8BD532C2-C28F-2542-5FE2-EF2AF78CB9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761FC06-DD8F-F12B-50D8-3A1B0F64A200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0220FB3-E546-A01E-17CF-B745021C6D9A}"/>
              </a:ext>
            </a:extLst>
          </p:cNvPr>
          <p:cNvSpPr txBox="1"/>
          <p:nvPr/>
        </p:nvSpPr>
        <p:spPr>
          <a:xfrm>
            <a:off x="7264035" y="1250165"/>
            <a:ext cx="45204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lt-LT" dirty="0">
                <a:solidFill>
                  <a:prstClr val="black"/>
                </a:solidFill>
                <a:latin typeface="Calibri"/>
              </a:rPr>
              <a:t>Paspaudus mygtuką Paieška (1) ir tiekėjų sąrašo pasirinkite tiekėjus pažymėdami varnele (2) ir spauskite mygtuką Pasirinkti (3). Įtraukus visus norimus tiekėjus, išsiųskite kvietimą (4).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16CCD8-FF60-F935-2E92-57174AE0B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Stačiakampis 6">
            <a:extLst>
              <a:ext uri="{FF2B5EF4-FFF2-40B4-BE49-F238E27FC236}">
                <a16:creationId xmlns:a16="http://schemas.microsoft.com/office/drawing/2014/main" id="{31496C47-1C24-CA5E-29C5-457A70B00601}"/>
              </a:ext>
            </a:extLst>
          </p:cNvPr>
          <p:cNvSpPr/>
          <p:nvPr/>
        </p:nvSpPr>
        <p:spPr>
          <a:xfrm>
            <a:off x="6612467" y="3748245"/>
            <a:ext cx="443387" cy="2480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čiakampis 6">
            <a:extLst>
              <a:ext uri="{FF2B5EF4-FFF2-40B4-BE49-F238E27FC236}">
                <a16:creationId xmlns:a16="http://schemas.microsoft.com/office/drawing/2014/main" id="{8122A2FF-7A69-84A3-5D33-1C8B3741B861}"/>
              </a:ext>
            </a:extLst>
          </p:cNvPr>
          <p:cNvSpPr/>
          <p:nvPr/>
        </p:nvSpPr>
        <p:spPr>
          <a:xfrm>
            <a:off x="625838" y="4696512"/>
            <a:ext cx="297029" cy="6120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čiakampis 6">
            <a:extLst>
              <a:ext uri="{FF2B5EF4-FFF2-40B4-BE49-F238E27FC236}">
                <a16:creationId xmlns:a16="http://schemas.microsoft.com/office/drawing/2014/main" id="{5F634278-FC74-F3D8-93D1-1B7261ADBDBB}"/>
              </a:ext>
            </a:extLst>
          </p:cNvPr>
          <p:cNvSpPr/>
          <p:nvPr/>
        </p:nvSpPr>
        <p:spPr>
          <a:xfrm>
            <a:off x="6510867" y="6410673"/>
            <a:ext cx="544987" cy="2946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4">
            <a:extLst>
              <a:ext uri="{FF2B5EF4-FFF2-40B4-BE49-F238E27FC236}">
                <a16:creationId xmlns:a16="http://schemas.microsoft.com/office/drawing/2014/main" id="{A0C9A71B-230C-A640-9E0B-AD660E8B66D9}"/>
              </a:ext>
            </a:extLst>
          </p:cNvPr>
          <p:cNvSpPr/>
          <p:nvPr/>
        </p:nvSpPr>
        <p:spPr>
          <a:xfrm>
            <a:off x="6541044" y="5954271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Oval 4">
            <a:extLst>
              <a:ext uri="{FF2B5EF4-FFF2-40B4-BE49-F238E27FC236}">
                <a16:creationId xmlns:a16="http://schemas.microsoft.com/office/drawing/2014/main" id="{ADC4E178-420D-CB87-CF3B-B0FAD44DC0F4}"/>
              </a:ext>
            </a:extLst>
          </p:cNvPr>
          <p:cNvSpPr/>
          <p:nvPr/>
        </p:nvSpPr>
        <p:spPr>
          <a:xfrm>
            <a:off x="1023666" y="4810532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" name="Oval 4">
            <a:extLst>
              <a:ext uri="{FF2B5EF4-FFF2-40B4-BE49-F238E27FC236}">
                <a16:creationId xmlns:a16="http://schemas.microsoft.com/office/drawing/2014/main" id="{4B8D855D-2806-349D-8E64-13ABC5002A09}"/>
              </a:ext>
            </a:extLst>
          </p:cNvPr>
          <p:cNvSpPr/>
          <p:nvPr/>
        </p:nvSpPr>
        <p:spPr>
          <a:xfrm>
            <a:off x="6089629" y="3680232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4126B9F-6224-0657-A822-C243018DFC1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3736" y="4555362"/>
            <a:ext cx="2516085" cy="2077161"/>
          </a:xfrm>
          <a:prstGeom prst="rect">
            <a:avLst/>
          </a:prstGeom>
        </p:spPr>
      </p:pic>
      <p:sp>
        <p:nvSpPr>
          <p:cNvPr id="24" name="Oval 4">
            <a:extLst>
              <a:ext uri="{FF2B5EF4-FFF2-40B4-BE49-F238E27FC236}">
                <a16:creationId xmlns:a16="http://schemas.microsoft.com/office/drawing/2014/main" id="{8EAF9395-0559-2EC3-45D2-032A462C447B}"/>
              </a:ext>
            </a:extLst>
          </p:cNvPr>
          <p:cNvSpPr/>
          <p:nvPr/>
        </p:nvSpPr>
        <p:spPr>
          <a:xfrm>
            <a:off x="7809852" y="6218649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Stačiakampis 6">
            <a:extLst>
              <a:ext uri="{FF2B5EF4-FFF2-40B4-BE49-F238E27FC236}">
                <a16:creationId xmlns:a16="http://schemas.microsoft.com/office/drawing/2014/main" id="{AD707AFC-600D-DDA5-EEEC-2191E42EF594}"/>
              </a:ext>
            </a:extLst>
          </p:cNvPr>
          <p:cNvSpPr/>
          <p:nvPr/>
        </p:nvSpPr>
        <p:spPr>
          <a:xfrm>
            <a:off x="8364551" y="6263326"/>
            <a:ext cx="861751" cy="3393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09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D6E186-2111-1A15-D24C-B8C947811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3B4DA3CD-3E0E-E52D-8203-54BFC45EA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lt-LT" sz="4400" dirty="0">
                <a:latin typeface="+mj-lt"/>
              </a:rPr>
              <a:t>Dėl papildomai iškilusių klausimų galite kreiptis</a:t>
            </a:r>
            <a:br>
              <a:rPr lang="lt-LT" sz="4400" dirty="0">
                <a:latin typeface="+mj-lt"/>
              </a:rPr>
            </a:br>
            <a:r>
              <a:rPr lang="lt-LT" sz="4400" dirty="0">
                <a:latin typeface="+mj-lt"/>
              </a:rPr>
              <a:t>tel.</a:t>
            </a:r>
            <a:r>
              <a:rPr lang="lt-LT" sz="4400" dirty="0"/>
              <a:t> </a:t>
            </a:r>
            <a:r>
              <a:rPr lang="en-GB" sz="4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+370</a:t>
            </a:r>
            <a:r>
              <a:rPr lang="lt-LT" sz="4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5 219 7000 </a:t>
            </a:r>
            <a:r>
              <a:rPr lang="lt-LT" sz="4400" dirty="0">
                <a:latin typeface="+mj-lt"/>
              </a:rPr>
              <a:t>arba el. paštu </a:t>
            </a:r>
            <a:r>
              <a:rPr lang="lt-LT" sz="4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pagalba@vpt.lt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76431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00E2F40A7367419FC7F5E36C0AFEBC" ma:contentTypeVersion="12" ma:contentTypeDescription="Create a new document." ma:contentTypeScope="" ma:versionID="af18eab128a37410d2854ef1f1913ad6">
  <xsd:schema xmlns:xsd="http://www.w3.org/2001/XMLSchema" xmlns:xs="http://www.w3.org/2001/XMLSchema" xmlns:p="http://schemas.microsoft.com/office/2006/metadata/properties" xmlns:ns2="f9c884a0-80fa-49f1-80f8-084d90b87028" xmlns:ns3="103a8c4c-3415-44a0-a799-d5a1400d594a" targetNamespace="http://schemas.microsoft.com/office/2006/metadata/properties" ma:root="true" ma:fieldsID="aba95fd757e58c31442b2687e9570bdf" ns2:_="" ns3:_="">
    <xsd:import namespace="f9c884a0-80fa-49f1-80f8-084d90b87028"/>
    <xsd:import namespace="103a8c4c-3415-44a0-a799-d5a1400d59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884a0-80fa-49f1-80f8-084d90b870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68c3b55-3e8a-4e8f-9286-46d15c50df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3a8c4c-3415-44a0-a799-d5a1400d59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0f5d79-ab87-4486-8ee5-8cddb4339359}" ma:internalName="TaxCatchAll" ma:showField="CatchAllData" ma:web="103a8c4c-3415-44a0-a799-d5a1400d59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3a8c4c-3415-44a0-a799-d5a1400d594a" xsi:nil="true"/>
    <lcf76f155ced4ddcb4097134ff3c332f xmlns="f9c884a0-80fa-49f1-80f8-084d90b870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C87326-BD66-4135-870F-EF10FF1328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178FBC-BE3B-4221-9ED8-73F118B88E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c884a0-80fa-49f1-80f8-084d90b87028"/>
    <ds:schemaRef ds:uri="103a8c4c-3415-44a0-a799-d5a1400d5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CCB5AC-D550-45B4-AC72-296DFA990DC3}">
  <ds:schemaRefs>
    <ds:schemaRef ds:uri="http://purl.org/dc/terms/"/>
    <ds:schemaRef ds:uri="103a8c4c-3415-44a0-a799-d5a1400d594a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f9c884a0-80fa-49f1-80f8-084d90b870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6529</TotalTime>
  <Words>215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„Office“ tema</vt:lpstr>
      <vt:lpstr>      Tiekėjų paieška pagal BVPŽ kodus Centrinėje viešųjų pirkimų informacinėje sistemoje (CVP IS)</vt:lpstr>
      <vt:lpstr>Tiekėjų paieška pagal BVPŽ kodus</vt:lpstr>
      <vt:lpstr>Tiekėjų paieška pagal BVPŽ kodus</vt:lpstr>
      <vt:lpstr>Tiekėjų paieška pagal BVPŽ kodus</vt:lpstr>
      <vt:lpstr>Tiekėjų paieška pagal BVPŽ kodus</vt:lpstr>
      <vt:lpstr>Tiekėjų paieška pagal BVPŽ kodus</vt:lpstr>
      <vt:lpstr>Dėl papildomai iškilusių klausimų galite kreiptis tel. +370 5 219 7000 arba el. paštu pagalba@vpt.lt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Vaiva Mačiūnė</dc:creator>
  <cp:lastModifiedBy>Lina Kriščiūnaitė</cp:lastModifiedBy>
  <cp:revision>49</cp:revision>
  <dcterms:created xsi:type="dcterms:W3CDTF">2016-01-12T08:28:32Z</dcterms:created>
  <dcterms:modified xsi:type="dcterms:W3CDTF">2025-09-11T20:22:45Z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0x010100CF00E2F40A7367419FC7F5E36C0AFEBC</vt:lpwstr>
  </property>
  <property fmtid="{D5CDD505-2E9C-101B-9397-08002B2CF9AE}" pid="3" name="MediaServiceImageTags">
    <vt:lpwstr/>
  </property>
</Properties>
</file>