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9" r:id="rId1"/>
    <p:sldMasterId id="2147483772" r:id="rId2"/>
    <p:sldMasterId id="2147483723" r:id="rId3"/>
    <p:sldMasterId id="2147483852" r:id="rId4"/>
    <p:sldMasterId id="2147483856" r:id="rId5"/>
  </p:sldMasterIdLst>
  <p:notesMasterIdLst>
    <p:notesMasterId r:id="rId151"/>
  </p:notesMasterIdLst>
  <p:handoutMasterIdLst>
    <p:handoutMasterId r:id="rId152"/>
  </p:handoutMasterIdLst>
  <p:sldIdLst>
    <p:sldId id="807" r:id="rId6"/>
    <p:sldId id="2326" r:id="rId7"/>
    <p:sldId id="2327" r:id="rId8"/>
    <p:sldId id="2328" r:id="rId9"/>
    <p:sldId id="2329" r:id="rId10"/>
    <p:sldId id="2330" r:id="rId11"/>
    <p:sldId id="2331" r:id="rId12"/>
    <p:sldId id="2332" r:id="rId13"/>
    <p:sldId id="2333" r:id="rId14"/>
    <p:sldId id="2102" r:id="rId15"/>
    <p:sldId id="802" r:id="rId16"/>
    <p:sldId id="2103" r:id="rId17"/>
    <p:sldId id="803" r:id="rId18"/>
    <p:sldId id="804" r:id="rId19"/>
    <p:sldId id="2104" r:id="rId20"/>
    <p:sldId id="2105" r:id="rId21"/>
    <p:sldId id="2106" r:id="rId22"/>
    <p:sldId id="2107" r:id="rId23"/>
    <p:sldId id="2122" r:id="rId24"/>
    <p:sldId id="2123" r:id="rId25"/>
    <p:sldId id="2124" r:id="rId26"/>
    <p:sldId id="2125" r:id="rId27"/>
    <p:sldId id="2126" r:id="rId28"/>
    <p:sldId id="2127" r:id="rId29"/>
    <p:sldId id="2243" r:id="rId30"/>
    <p:sldId id="2193" r:id="rId31"/>
    <p:sldId id="2322" r:id="rId32"/>
    <p:sldId id="2325" r:id="rId33"/>
    <p:sldId id="2323" r:id="rId34"/>
    <p:sldId id="2324" r:id="rId35"/>
    <p:sldId id="2132" r:id="rId36"/>
    <p:sldId id="2131" r:id="rId37"/>
    <p:sldId id="2133" r:id="rId38"/>
    <p:sldId id="2134" r:id="rId39"/>
    <p:sldId id="2175" r:id="rId40"/>
    <p:sldId id="2135" r:id="rId41"/>
    <p:sldId id="2137" r:id="rId42"/>
    <p:sldId id="2138" r:id="rId43"/>
    <p:sldId id="2139" r:id="rId44"/>
    <p:sldId id="2136" r:id="rId45"/>
    <p:sldId id="2177" r:id="rId46"/>
    <p:sldId id="2162" r:id="rId47"/>
    <p:sldId id="2163" r:id="rId48"/>
    <p:sldId id="2165" r:id="rId49"/>
    <p:sldId id="2166" r:id="rId50"/>
    <p:sldId id="2146" r:id="rId51"/>
    <p:sldId id="2147" r:id="rId52"/>
    <p:sldId id="2148" r:id="rId53"/>
    <p:sldId id="2149" r:id="rId54"/>
    <p:sldId id="2150" r:id="rId55"/>
    <p:sldId id="2151" r:id="rId56"/>
    <p:sldId id="2129" r:id="rId57"/>
    <p:sldId id="2152" r:id="rId58"/>
    <p:sldId id="2153" r:id="rId59"/>
    <p:sldId id="2154" r:id="rId60"/>
    <p:sldId id="2155" r:id="rId61"/>
    <p:sldId id="2156" r:id="rId62"/>
    <p:sldId id="2157" r:id="rId63"/>
    <p:sldId id="2159" r:id="rId64"/>
    <p:sldId id="2160" r:id="rId65"/>
    <p:sldId id="2161" r:id="rId66"/>
    <p:sldId id="2158" r:id="rId67"/>
    <p:sldId id="2167" r:id="rId68"/>
    <p:sldId id="2172" r:id="rId69"/>
    <p:sldId id="2168" r:id="rId70"/>
    <p:sldId id="2169" r:id="rId71"/>
    <p:sldId id="2170" r:id="rId72"/>
    <p:sldId id="2176" r:id="rId73"/>
    <p:sldId id="2171" r:id="rId74"/>
    <p:sldId id="2244" r:id="rId75"/>
    <p:sldId id="2245" r:id="rId76"/>
    <p:sldId id="2246" r:id="rId77"/>
    <p:sldId id="2252" r:id="rId78"/>
    <p:sldId id="2247" r:id="rId79"/>
    <p:sldId id="2248" r:id="rId80"/>
    <p:sldId id="2251" r:id="rId81"/>
    <p:sldId id="2253" r:id="rId82"/>
    <p:sldId id="2254" r:id="rId83"/>
    <p:sldId id="2255" r:id="rId84"/>
    <p:sldId id="2256" r:id="rId85"/>
    <p:sldId id="2257" r:id="rId86"/>
    <p:sldId id="2258" r:id="rId87"/>
    <p:sldId id="2259" r:id="rId88"/>
    <p:sldId id="2260" r:id="rId89"/>
    <p:sldId id="2263" r:id="rId90"/>
    <p:sldId id="2261" r:id="rId91"/>
    <p:sldId id="2262" r:id="rId92"/>
    <p:sldId id="2264" r:id="rId93"/>
    <p:sldId id="2272" r:id="rId94"/>
    <p:sldId id="2273" r:id="rId95"/>
    <p:sldId id="2274" r:id="rId96"/>
    <p:sldId id="2270" r:id="rId97"/>
    <p:sldId id="2275" r:id="rId98"/>
    <p:sldId id="2276" r:id="rId99"/>
    <p:sldId id="2277" r:id="rId100"/>
    <p:sldId id="2278" r:id="rId101"/>
    <p:sldId id="2279" r:id="rId102"/>
    <p:sldId id="2280" r:id="rId103"/>
    <p:sldId id="2281" r:id="rId104"/>
    <p:sldId id="2282" r:id="rId105"/>
    <p:sldId id="2283" r:id="rId106"/>
    <p:sldId id="2284" r:id="rId107"/>
    <p:sldId id="2285" r:id="rId108"/>
    <p:sldId id="2055" r:id="rId109"/>
    <p:sldId id="2074" r:id="rId110"/>
    <p:sldId id="2056" r:id="rId111"/>
    <p:sldId id="2079" r:id="rId112"/>
    <p:sldId id="2076" r:id="rId113"/>
    <p:sldId id="2077" r:id="rId114"/>
    <p:sldId id="2078" r:id="rId115"/>
    <p:sldId id="2316" r:id="rId116"/>
    <p:sldId id="2317" r:id="rId117"/>
    <p:sldId id="2318" r:id="rId118"/>
    <p:sldId id="2319" r:id="rId119"/>
    <p:sldId id="2286" r:id="rId120"/>
    <p:sldId id="2287" r:id="rId121"/>
    <p:sldId id="2288" r:id="rId122"/>
    <p:sldId id="2289" r:id="rId123"/>
    <p:sldId id="2290" r:id="rId124"/>
    <p:sldId id="2291" r:id="rId125"/>
    <p:sldId id="2292" r:id="rId126"/>
    <p:sldId id="2293" r:id="rId127"/>
    <p:sldId id="2294" r:id="rId128"/>
    <p:sldId id="2295" r:id="rId129"/>
    <p:sldId id="2296" r:id="rId130"/>
    <p:sldId id="2297" r:id="rId131"/>
    <p:sldId id="2298" r:id="rId132"/>
    <p:sldId id="2299" r:id="rId133"/>
    <p:sldId id="2300" r:id="rId134"/>
    <p:sldId id="2301" r:id="rId135"/>
    <p:sldId id="2302" r:id="rId136"/>
    <p:sldId id="2303" r:id="rId137"/>
    <p:sldId id="2304" r:id="rId138"/>
    <p:sldId id="2305" r:id="rId139"/>
    <p:sldId id="2306" r:id="rId140"/>
    <p:sldId id="2307" r:id="rId141"/>
    <p:sldId id="2308" r:id="rId142"/>
    <p:sldId id="2309" r:id="rId143"/>
    <p:sldId id="2310" r:id="rId144"/>
    <p:sldId id="2311" r:id="rId145"/>
    <p:sldId id="2312" r:id="rId146"/>
    <p:sldId id="2313" r:id="rId147"/>
    <p:sldId id="2314" r:id="rId148"/>
    <p:sldId id="2315" r:id="rId149"/>
    <p:sldId id="331" r:id="rId150"/>
  </p:sldIdLst>
  <p:sldSz cx="12192000" cy="6858000"/>
  <p:notesSz cx="6858000" cy="9144000"/>
  <p:defaultText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s Bērziņš [COBALT]" initials="KB[" lastIdx="70" clrIdx="0">
    <p:extLst>
      <p:ext uri="{19B8F6BF-5375-455C-9EA6-DF929625EA0E}">
        <p15:presenceInfo xmlns:p15="http://schemas.microsoft.com/office/powerpoint/2012/main" userId="S::krists.berzins@cobalt.legal::60fc6c63-75e0-4d85-9c1c-f190847ffda1" providerId="AD"/>
      </p:ext>
    </p:extLst>
  </p:cmAuthor>
  <p:cmAuthor id="2" name="COBALT LT" initials="COBALT LT" lastIdx="3" clrIdx="1">
    <p:extLst>
      <p:ext uri="{19B8F6BF-5375-455C-9EA6-DF929625EA0E}">
        <p15:presenceInfo xmlns:p15="http://schemas.microsoft.com/office/powerpoint/2012/main" userId="COBALT LT" providerId="None"/>
      </p:ext>
    </p:extLst>
  </p:cmAuthor>
  <p:cmAuthor id="3" name="Edgar Tenison" initials="ET" lastIdx="69" clrIdx="2">
    <p:extLst>
      <p:ext uri="{19B8F6BF-5375-455C-9EA6-DF929625EA0E}">
        <p15:presenceInfo xmlns:p15="http://schemas.microsoft.com/office/powerpoint/2012/main" userId="9cb3b61deb3b99f6" providerId="Windows Live"/>
      </p:ext>
    </p:extLst>
  </p:cmAuthor>
  <p:cmAuthor id="4" name="Jana Norvele [COBALT]" initials="JN[" lastIdx="28" clrIdx="3">
    <p:extLst>
      <p:ext uri="{19B8F6BF-5375-455C-9EA6-DF929625EA0E}">
        <p15:presenceInfo xmlns:p15="http://schemas.microsoft.com/office/powerpoint/2012/main" userId="S::jana.norvele@cobalt.legal::e5fd16d4-1bcd-46a2-943e-bd9f671b6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900C5F-93EF-45DF-8B5D-85559D84B8BA}" v="36" dt="2025-06-30T08:17:41.9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3792" autoAdjust="0"/>
  </p:normalViewPr>
  <p:slideViewPr>
    <p:cSldViewPr snapToGrid="0" snapToObjects="1">
      <p:cViewPr varScale="1">
        <p:scale>
          <a:sx n="101" d="100"/>
          <a:sy n="101" d="100"/>
        </p:scale>
        <p:origin x="912"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7387"/>
    </p:cViewPr>
  </p:sorterViewPr>
  <p:notesViewPr>
    <p:cSldViewPr snapToGrid="0" snapToObjects="1">
      <p:cViewPr varScale="1">
        <p:scale>
          <a:sx n="148" d="100"/>
          <a:sy n="148" d="100"/>
        </p:scale>
        <p:origin x="2152"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presProps" Target="presProps.xml"/><Relationship Id="rId159" Type="http://schemas.microsoft.com/office/2015/10/relationships/revisionInfo" Target="revisionInfo.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slide" Target="slides/slide140.xml"/><Relationship Id="rId15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notesMaster" Target="notesMasters/notesMaster1.xml"/><Relationship Id="rId15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glė Kaminskienė [COBALT]" userId="7dbcba45-006c-434a-a1e6-810558a56c4b" providerId="ADAL" clId="{08900C5F-93EF-45DF-8B5D-85559D84B8BA}"/>
    <pc:docChg chg="undo custSel addSld delSld modSld">
      <pc:chgData name="Eglė Kaminskienė [COBALT]" userId="7dbcba45-006c-434a-a1e6-810558a56c4b" providerId="ADAL" clId="{08900C5F-93EF-45DF-8B5D-85559D84B8BA}" dt="2025-06-30T08:27:24" v="1222" actId="20577"/>
      <pc:docMkLst>
        <pc:docMk/>
      </pc:docMkLst>
      <pc:sldChg chg="add">
        <pc:chgData name="Eglė Kaminskienė [COBALT]" userId="7dbcba45-006c-434a-a1e6-810558a56c4b" providerId="ADAL" clId="{08900C5F-93EF-45DF-8B5D-85559D84B8BA}" dt="2025-06-29T21:17:31.892" v="449"/>
        <pc:sldMkLst>
          <pc:docMk/>
          <pc:sldMk cId="3373498484" sldId="2055"/>
        </pc:sldMkLst>
      </pc:sldChg>
      <pc:sldChg chg="del">
        <pc:chgData name="Eglė Kaminskienė [COBALT]" userId="7dbcba45-006c-434a-a1e6-810558a56c4b" providerId="ADAL" clId="{08900C5F-93EF-45DF-8B5D-85559D84B8BA}" dt="2025-06-29T21:17:25.253" v="448" actId="2696"/>
        <pc:sldMkLst>
          <pc:docMk/>
          <pc:sldMk cId="3486366119" sldId="2055"/>
        </pc:sldMkLst>
      </pc:sldChg>
      <pc:sldChg chg="del">
        <pc:chgData name="Eglė Kaminskienė [COBALT]" userId="7dbcba45-006c-434a-a1e6-810558a56c4b" providerId="ADAL" clId="{08900C5F-93EF-45DF-8B5D-85559D84B8BA}" dt="2025-06-29T21:17:25.253" v="448" actId="2696"/>
        <pc:sldMkLst>
          <pc:docMk/>
          <pc:sldMk cId="575912010" sldId="2056"/>
        </pc:sldMkLst>
      </pc:sldChg>
      <pc:sldChg chg="modSp add mod">
        <pc:chgData name="Eglė Kaminskienė [COBALT]" userId="7dbcba45-006c-434a-a1e6-810558a56c4b" providerId="ADAL" clId="{08900C5F-93EF-45DF-8B5D-85559D84B8BA}" dt="2025-06-29T21:30:15.030" v="488" actId="20577"/>
        <pc:sldMkLst>
          <pc:docMk/>
          <pc:sldMk cId="1563258484" sldId="2056"/>
        </pc:sldMkLst>
        <pc:spChg chg="mod">
          <ac:chgData name="Eglė Kaminskienė [COBALT]" userId="7dbcba45-006c-434a-a1e6-810558a56c4b" providerId="ADAL" clId="{08900C5F-93EF-45DF-8B5D-85559D84B8BA}" dt="2025-06-29T21:30:15.030" v="488" actId="20577"/>
          <ac:spMkLst>
            <pc:docMk/>
            <pc:sldMk cId="1563258484" sldId="2056"/>
            <ac:spMk id="3" creationId="{98282380-0600-0487-13B5-0C076CF42B7E}"/>
          </ac:spMkLst>
        </pc:spChg>
      </pc:sldChg>
      <pc:sldChg chg="add">
        <pc:chgData name="Eglė Kaminskienė [COBALT]" userId="7dbcba45-006c-434a-a1e6-810558a56c4b" providerId="ADAL" clId="{08900C5F-93EF-45DF-8B5D-85559D84B8BA}" dt="2025-06-29T21:17:31.892" v="449"/>
        <pc:sldMkLst>
          <pc:docMk/>
          <pc:sldMk cId="2811666707" sldId="2074"/>
        </pc:sldMkLst>
      </pc:sldChg>
      <pc:sldChg chg="del">
        <pc:chgData name="Eglė Kaminskienė [COBALT]" userId="7dbcba45-006c-434a-a1e6-810558a56c4b" providerId="ADAL" clId="{08900C5F-93EF-45DF-8B5D-85559D84B8BA}" dt="2025-06-29T21:17:25.253" v="448" actId="2696"/>
        <pc:sldMkLst>
          <pc:docMk/>
          <pc:sldMk cId="3431681506" sldId="2074"/>
        </pc:sldMkLst>
      </pc:sldChg>
      <pc:sldChg chg="del">
        <pc:chgData name="Eglė Kaminskienė [COBALT]" userId="7dbcba45-006c-434a-a1e6-810558a56c4b" providerId="ADAL" clId="{08900C5F-93EF-45DF-8B5D-85559D84B8BA}" dt="2025-06-29T21:17:25.253" v="448" actId="2696"/>
        <pc:sldMkLst>
          <pc:docMk/>
          <pc:sldMk cId="1078639368" sldId="2076"/>
        </pc:sldMkLst>
      </pc:sldChg>
      <pc:sldChg chg="add">
        <pc:chgData name="Eglė Kaminskienė [COBALT]" userId="7dbcba45-006c-434a-a1e6-810558a56c4b" providerId="ADAL" clId="{08900C5F-93EF-45DF-8B5D-85559D84B8BA}" dt="2025-06-29T21:17:31.892" v="449"/>
        <pc:sldMkLst>
          <pc:docMk/>
          <pc:sldMk cId="2038001265" sldId="2076"/>
        </pc:sldMkLst>
      </pc:sldChg>
      <pc:sldChg chg="del">
        <pc:chgData name="Eglė Kaminskienė [COBALT]" userId="7dbcba45-006c-434a-a1e6-810558a56c4b" providerId="ADAL" clId="{08900C5F-93EF-45DF-8B5D-85559D84B8BA}" dt="2025-06-29T21:17:25.253" v="448" actId="2696"/>
        <pc:sldMkLst>
          <pc:docMk/>
          <pc:sldMk cId="779338576" sldId="2077"/>
        </pc:sldMkLst>
      </pc:sldChg>
      <pc:sldChg chg="add">
        <pc:chgData name="Eglė Kaminskienė [COBALT]" userId="7dbcba45-006c-434a-a1e6-810558a56c4b" providerId="ADAL" clId="{08900C5F-93EF-45DF-8B5D-85559D84B8BA}" dt="2025-06-29T21:17:31.892" v="449"/>
        <pc:sldMkLst>
          <pc:docMk/>
          <pc:sldMk cId="3430251619" sldId="2077"/>
        </pc:sldMkLst>
      </pc:sldChg>
      <pc:sldChg chg="add">
        <pc:chgData name="Eglė Kaminskienė [COBALT]" userId="7dbcba45-006c-434a-a1e6-810558a56c4b" providerId="ADAL" clId="{08900C5F-93EF-45DF-8B5D-85559D84B8BA}" dt="2025-06-29T21:17:31.892" v="449"/>
        <pc:sldMkLst>
          <pc:docMk/>
          <pc:sldMk cId="51270211" sldId="2078"/>
        </pc:sldMkLst>
      </pc:sldChg>
      <pc:sldChg chg="del">
        <pc:chgData name="Eglė Kaminskienė [COBALT]" userId="7dbcba45-006c-434a-a1e6-810558a56c4b" providerId="ADAL" clId="{08900C5F-93EF-45DF-8B5D-85559D84B8BA}" dt="2025-06-29T21:17:25.253" v="448" actId="2696"/>
        <pc:sldMkLst>
          <pc:docMk/>
          <pc:sldMk cId="563676069" sldId="2078"/>
        </pc:sldMkLst>
      </pc:sldChg>
      <pc:sldChg chg="add">
        <pc:chgData name="Eglė Kaminskienė [COBALT]" userId="7dbcba45-006c-434a-a1e6-810558a56c4b" providerId="ADAL" clId="{08900C5F-93EF-45DF-8B5D-85559D84B8BA}" dt="2025-06-29T21:17:31.892" v="449"/>
        <pc:sldMkLst>
          <pc:docMk/>
          <pc:sldMk cId="2778704480" sldId="2079"/>
        </pc:sldMkLst>
      </pc:sldChg>
      <pc:sldChg chg="del">
        <pc:chgData name="Eglė Kaminskienė [COBALT]" userId="7dbcba45-006c-434a-a1e6-810558a56c4b" providerId="ADAL" clId="{08900C5F-93EF-45DF-8B5D-85559D84B8BA}" dt="2025-06-29T21:17:25.253" v="448" actId="2696"/>
        <pc:sldMkLst>
          <pc:docMk/>
          <pc:sldMk cId="2823121707" sldId="2079"/>
        </pc:sldMkLst>
      </pc:sldChg>
      <pc:sldChg chg="modSp mod">
        <pc:chgData name="Eglė Kaminskienė [COBALT]" userId="7dbcba45-006c-434a-a1e6-810558a56c4b" providerId="ADAL" clId="{08900C5F-93EF-45DF-8B5D-85559D84B8BA}" dt="2025-06-29T21:54:35.604" v="626" actId="20577"/>
        <pc:sldMkLst>
          <pc:docMk/>
          <pc:sldMk cId="3514055557" sldId="2146"/>
        </pc:sldMkLst>
        <pc:spChg chg="mod">
          <ac:chgData name="Eglė Kaminskienė [COBALT]" userId="7dbcba45-006c-434a-a1e6-810558a56c4b" providerId="ADAL" clId="{08900C5F-93EF-45DF-8B5D-85559D84B8BA}" dt="2025-06-29T21:54:35.604" v="626" actId="20577"/>
          <ac:spMkLst>
            <pc:docMk/>
            <pc:sldMk cId="3514055557" sldId="2146"/>
            <ac:spMk id="3" creationId="{0C91D0A1-9E1A-8D77-372A-41756D061710}"/>
          </ac:spMkLst>
        </pc:spChg>
      </pc:sldChg>
      <pc:sldChg chg="modSp mod">
        <pc:chgData name="Eglė Kaminskienė [COBALT]" userId="7dbcba45-006c-434a-a1e6-810558a56c4b" providerId="ADAL" clId="{08900C5F-93EF-45DF-8B5D-85559D84B8BA}" dt="2025-06-29T21:55:50.619" v="634" actId="20577"/>
        <pc:sldMkLst>
          <pc:docMk/>
          <pc:sldMk cId="936513864" sldId="2158"/>
        </pc:sldMkLst>
        <pc:spChg chg="mod">
          <ac:chgData name="Eglė Kaminskienė [COBALT]" userId="7dbcba45-006c-434a-a1e6-810558a56c4b" providerId="ADAL" clId="{08900C5F-93EF-45DF-8B5D-85559D84B8BA}" dt="2025-06-29T21:55:50.619" v="634" actId="20577"/>
          <ac:spMkLst>
            <pc:docMk/>
            <pc:sldMk cId="936513864" sldId="2158"/>
            <ac:spMk id="3" creationId="{6DCBD5F3-0B3B-FA99-D0F3-34CA14A1CF63}"/>
          </ac:spMkLst>
        </pc:spChg>
      </pc:sldChg>
      <pc:sldChg chg="modSp mod">
        <pc:chgData name="Eglė Kaminskienė [COBALT]" userId="7dbcba45-006c-434a-a1e6-810558a56c4b" providerId="ADAL" clId="{08900C5F-93EF-45DF-8B5D-85559D84B8BA}" dt="2025-06-29T20:55:20.382" v="349" actId="20577"/>
        <pc:sldMkLst>
          <pc:docMk/>
          <pc:sldMk cId="1966208659" sldId="2245"/>
        </pc:sldMkLst>
        <pc:spChg chg="mod">
          <ac:chgData name="Eglė Kaminskienė [COBALT]" userId="7dbcba45-006c-434a-a1e6-810558a56c4b" providerId="ADAL" clId="{08900C5F-93EF-45DF-8B5D-85559D84B8BA}" dt="2025-06-29T20:54:11.231" v="308" actId="1076"/>
          <ac:spMkLst>
            <pc:docMk/>
            <pc:sldMk cId="1966208659" sldId="2245"/>
            <ac:spMk id="2" creationId="{323E1086-0BDC-F098-E39C-036CEB5341F1}"/>
          </ac:spMkLst>
        </pc:spChg>
        <pc:spChg chg="mod">
          <ac:chgData name="Eglė Kaminskienė [COBALT]" userId="7dbcba45-006c-434a-a1e6-810558a56c4b" providerId="ADAL" clId="{08900C5F-93EF-45DF-8B5D-85559D84B8BA}" dt="2025-06-29T20:55:20.382" v="349" actId="20577"/>
          <ac:spMkLst>
            <pc:docMk/>
            <pc:sldMk cId="1966208659" sldId="2245"/>
            <ac:spMk id="3" creationId="{24E91EDD-00CA-034B-2FE9-876DC3918ACD}"/>
          </ac:spMkLst>
        </pc:spChg>
      </pc:sldChg>
      <pc:sldChg chg="modSp mod">
        <pc:chgData name="Eglė Kaminskienė [COBALT]" userId="7dbcba45-006c-434a-a1e6-810558a56c4b" providerId="ADAL" clId="{08900C5F-93EF-45DF-8B5D-85559D84B8BA}" dt="2025-06-29T21:01:05.569" v="391" actId="207"/>
        <pc:sldMkLst>
          <pc:docMk/>
          <pc:sldMk cId="1405472827" sldId="2248"/>
        </pc:sldMkLst>
        <pc:spChg chg="mod">
          <ac:chgData name="Eglė Kaminskienė [COBALT]" userId="7dbcba45-006c-434a-a1e6-810558a56c4b" providerId="ADAL" clId="{08900C5F-93EF-45DF-8B5D-85559D84B8BA}" dt="2025-06-29T21:00:17.211" v="354" actId="1076"/>
          <ac:spMkLst>
            <pc:docMk/>
            <pc:sldMk cId="1405472827" sldId="2248"/>
            <ac:spMk id="2" creationId="{D347C527-A5BD-674E-8CCE-3CB96F4C586D}"/>
          </ac:spMkLst>
        </pc:spChg>
        <pc:spChg chg="mod">
          <ac:chgData name="Eglė Kaminskienė [COBALT]" userId="7dbcba45-006c-434a-a1e6-810558a56c4b" providerId="ADAL" clId="{08900C5F-93EF-45DF-8B5D-85559D84B8BA}" dt="2025-06-29T21:01:05.569" v="391" actId="207"/>
          <ac:spMkLst>
            <pc:docMk/>
            <pc:sldMk cId="1405472827" sldId="2248"/>
            <ac:spMk id="3" creationId="{88E20A86-EB49-C035-CFDA-21C975B9AFAA}"/>
          </ac:spMkLst>
        </pc:spChg>
      </pc:sldChg>
      <pc:sldChg chg="modSp mod">
        <pc:chgData name="Eglė Kaminskienė [COBALT]" userId="7dbcba45-006c-434a-a1e6-810558a56c4b" providerId="ADAL" clId="{08900C5F-93EF-45DF-8B5D-85559D84B8BA}" dt="2025-06-29T21:56:33.796" v="642" actId="20577"/>
        <pc:sldMkLst>
          <pc:docMk/>
          <pc:sldMk cId="4035224097" sldId="2253"/>
        </pc:sldMkLst>
        <pc:spChg chg="mod">
          <ac:chgData name="Eglė Kaminskienė [COBALT]" userId="7dbcba45-006c-434a-a1e6-810558a56c4b" providerId="ADAL" clId="{08900C5F-93EF-45DF-8B5D-85559D84B8BA}" dt="2025-06-29T21:56:33.796" v="642" actId="20577"/>
          <ac:spMkLst>
            <pc:docMk/>
            <pc:sldMk cId="4035224097" sldId="2253"/>
            <ac:spMk id="3" creationId="{AE48507F-1B35-A782-96E0-CFD2798FBDEE}"/>
          </ac:spMkLst>
        </pc:spChg>
      </pc:sldChg>
      <pc:sldChg chg="modSp mod">
        <pc:chgData name="Eglė Kaminskienė [COBALT]" userId="7dbcba45-006c-434a-a1e6-810558a56c4b" providerId="ADAL" clId="{08900C5F-93EF-45DF-8B5D-85559D84B8BA}" dt="2025-06-29T21:56:53.858" v="650" actId="20577"/>
        <pc:sldMkLst>
          <pc:docMk/>
          <pc:sldMk cId="3683658754" sldId="2258"/>
        </pc:sldMkLst>
        <pc:spChg chg="mod">
          <ac:chgData name="Eglė Kaminskienė [COBALT]" userId="7dbcba45-006c-434a-a1e6-810558a56c4b" providerId="ADAL" clId="{08900C5F-93EF-45DF-8B5D-85559D84B8BA}" dt="2025-06-29T21:56:53.858" v="650" actId="20577"/>
          <ac:spMkLst>
            <pc:docMk/>
            <pc:sldMk cId="3683658754" sldId="2258"/>
            <ac:spMk id="3" creationId="{9750C9E2-8165-92F6-6834-207F8FF73BB6}"/>
          </ac:spMkLst>
        </pc:spChg>
      </pc:sldChg>
      <pc:sldChg chg="modSp mod">
        <pc:chgData name="Eglė Kaminskienė [COBALT]" userId="7dbcba45-006c-434a-a1e6-810558a56c4b" providerId="ADAL" clId="{08900C5F-93EF-45DF-8B5D-85559D84B8BA}" dt="2025-06-29T21:57:26.119" v="651" actId="20577"/>
        <pc:sldMkLst>
          <pc:docMk/>
          <pc:sldMk cId="752883746" sldId="2275"/>
        </pc:sldMkLst>
        <pc:spChg chg="mod">
          <ac:chgData name="Eglė Kaminskienė [COBALT]" userId="7dbcba45-006c-434a-a1e6-810558a56c4b" providerId="ADAL" clId="{08900C5F-93EF-45DF-8B5D-85559D84B8BA}" dt="2025-06-29T21:57:26.119" v="651" actId="20577"/>
          <ac:spMkLst>
            <pc:docMk/>
            <pc:sldMk cId="752883746" sldId="2275"/>
            <ac:spMk id="3" creationId="{CB42388D-59E6-6680-799F-FEB75DD666E5}"/>
          </ac:spMkLst>
        </pc:spChg>
      </pc:sldChg>
      <pc:sldChg chg="modSp mod">
        <pc:chgData name="Eglė Kaminskienė [COBALT]" userId="7dbcba45-006c-434a-a1e6-810558a56c4b" providerId="ADAL" clId="{08900C5F-93EF-45DF-8B5D-85559D84B8BA}" dt="2025-06-29T21:51:13.725" v="616" actId="20577"/>
        <pc:sldMkLst>
          <pc:docMk/>
          <pc:sldMk cId="2888833826" sldId="2278"/>
        </pc:sldMkLst>
        <pc:spChg chg="mod">
          <ac:chgData name="Eglė Kaminskienė [COBALT]" userId="7dbcba45-006c-434a-a1e6-810558a56c4b" providerId="ADAL" clId="{08900C5F-93EF-45DF-8B5D-85559D84B8BA}" dt="2025-06-29T21:51:13.725" v="616" actId="20577"/>
          <ac:spMkLst>
            <pc:docMk/>
            <pc:sldMk cId="2888833826" sldId="2278"/>
            <ac:spMk id="3" creationId="{2BFE373F-5593-DD79-211B-2A6DB6627E24}"/>
          </ac:spMkLst>
        </pc:spChg>
      </pc:sldChg>
      <pc:sldChg chg="modSp mod">
        <pc:chgData name="Eglė Kaminskienė [COBALT]" userId="7dbcba45-006c-434a-a1e6-810558a56c4b" providerId="ADAL" clId="{08900C5F-93EF-45DF-8B5D-85559D84B8BA}" dt="2025-06-29T21:17:02.401" v="447" actId="20577"/>
        <pc:sldMkLst>
          <pc:docMk/>
          <pc:sldMk cId="1724308251" sldId="2287"/>
        </pc:sldMkLst>
        <pc:spChg chg="mod">
          <ac:chgData name="Eglė Kaminskienė [COBALT]" userId="7dbcba45-006c-434a-a1e6-810558a56c4b" providerId="ADAL" clId="{08900C5F-93EF-45DF-8B5D-85559D84B8BA}" dt="2025-06-29T21:17:02.401" v="447" actId="20577"/>
          <ac:spMkLst>
            <pc:docMk/>
            <pc:sldMk cId="1724308251" sldId="2287"/>
            <ac:spMk id="3" creationId="{8417713E-253F-59B8-A548-E4ED31A0879F}"/>
          </ac:spMkLst>
        </pc:spChg>
      </pc:sldChg>
      <pc:sldChg chg="modSp mod">
        <pc:chgData name="Eglė Kaminskienė [COBALT]" userId="7dbcba45-006c-434a-a1e6-810558a56c4b" providerId="ADAL" clId="{08900C5F-93EF-45DF-8B5D-85559D84B8BA}" dt="2025-06-29T21:35:58.841" v="524" actId="20577"/>
        <pc:sldMkLst>
          <pc:docMk/>
          <pc:sldMk cId="1260725931" sldId="2288"/>
        </pc:sldMkLst>
        <pc:spChg chg="mod">
          <ac:chgData name="Eglė Kaminskienė [COBALT]" userId="7dbcba45-006c-434a-a1e6-810558a56c4b" providerId="ADAL" clId="{08900C5F-93EF-45DF-8B5D-85559D84B8BA}" dt="2025-06-29T21:35:58.841" v="524" actId="20577"/>
          <ac:spMkLst>
            <pc:docMk/>
            <pc:sldMk cId="1260725931" sldId="2288"/>
            <ac:spMk id="3" creationId="{611B165D-3658-0673-B893-7F5A24F3973C}"/>
          </ac:spMkLst>
        </pc:spChg>
      </pc:sldChg>
      <pc:sldChg chg="modSp mod">
        <pc:chgData name="Eglė Kaminskienė [COBALT]" userId="7dbcba45-006c-434a-a1e6-810558a56c4b" providerId="ADAL" clId="{08900C5F-93EF-45DF-8B5D-85559D84B8BA}" dt="2025-06-29T21:14:57.145" v="446" actId="20577"/>
        <pc:sldMkLst>
          <pc:docMk/>
          <pc:sldMk cId="1955078987" sldId="2293"/>
        </pc:sldMkLst>
        <pc:spChg chg="mod">
          <ac:chgData name="Eglė Kaminskienė [COBALT]" userId="7dbcba45-006c-434a-a1e6-810558a56c4b" providerId="ADAL" clId="{08900C5F-93EF-45DF-8B5D-85559D84B8BA}" dt="2025-06-29T21:14:57.145" v="446" actId="20577"/>
          <ac:spMkLst>
            <pc:docMk/>
            <pc:sldMk cId="1955078987" sldId="2293"/>
            <ac:spMk id="3" creationId="{68B908BD-8DD0-F7EE-DD96-53FB3896C837}"/>
          </ac:spMkLst>
        </pc:spChg>
      </pc:sldChg>
      <pc:sldChg chg="del">
        <pc:chgData name="Eglė Kaminskienė [COBALT]" userId="7dbcba45-006c-434a-a1e6-810558a56c4b" providerId="ADAL" clId="{08900C5F-93EF-45DF-8B5D-85559D84B8BA}" dt="2025-06-29T21:17:25.253" v="448" actId="2696"/>
        <pc:sldMkLst>
          <pc:docMk/>
          <pc:sldMk cId="1566753137" sldId="2316"/>
        </pc:sldMkLst>
      </pc:sldChg>
      <pc:sldChg chg="add">
        <pc:chgData name="Eglė Kaminskienė [COBALT]" userId="7dbcba45-006c-434a-a1e6-810558a56c4b" providerId="ADAL" clId="{08900C5F-93EF-45DF-8B5D-85559D84B8BA}" dt="2025-06-29T21:17:31.892" v="449"/>
        <pc:sldMkLst>
          <pc:docMk/>
          <pc:sldMk cId="2185499078" sldId="2316"/>
        </pc:sldMkLst>
      </pc:sldChg>
      <pc:sldChg chg="add">
        <pc:chgData name="Eglė Kaminskienė [COBALT]" userId="7dbcba45-006c-434a-a1e6-810558a56c4b" providerId="ADAL" clId="{08900C5F-93EF-45DF-8B5D-85559D84B8BA}" dt="2025-06-29T21:17:31.892" v="449"/>
        <pc:sldMkLst>
          <pc:docMk/>
          <pc:sldMk cId="3153394201" sldId="2317"/>
        </pc:sldMkLst>
      </pc:sldChg>
      <pc:sldChg chg="del">
        <pc:chgData name="Eglė Kaminskienė [COBALT]" userId="7dbcba45-006c-434a-a1e6-810558a56c4b" providerId="ADAL" clId="{08900C5F-93EF-45DF-8B5D-85559D84B8BA}" dt="2025-06-29T21:17:25.253" v="448" actId="2696"/>
        <pc:sldMkLst>
          <pc:docMk/>
          <pc:sldMk cId="4225863599" sldId="2317"/>
        </pc:sldMkLst>
      </pc:sldChg>
      <pc:sldChg chg="del">
        <pc:chgData name="Eglė Kaminskienė [COBALT]" userId="7dbcba45-006c-434a-a1e6-810558a56c4b" providerId="ADAL" clId="{08900C5F-93EF-45DF-8B5D-85559D84B8BA}" dt="2025-06-29T21:17:25.253" v="448" actId="2696"/>
        <pc:sldMkLst>
          <pc:docMk/>
          <pc:sldMk cId="1527598253" sldId="2318"/>
        </pc:sldMkLst>
      </pc:sldChg>
      <pc:sldChg chg="add">
        <pc:chgData name="Eglė Kaminskienė [COBALT]" userId="7dbcba45-006c-434a-a1e6-810558a56c4b" providerId="ADAL" clId="{08900C5F-93EF-45DF-8B5D-85559D84B8BA}" dt="2025-06-29T21:17:31.892" v="449"/>
        <pc:sldMkLst>
          <pc:docMk/>
          <pc:sldMk cId="1928119300" sldId="2318"/>
        </pc:sldMkLst>
      </pc:sldChg>
      <pc:sldChg chg="del">
        <pc:chgData name="Eglė Kaminskienė [COBALT]" userId="7dbcba45-006c-434a-a1e6-810558a56c4b" providerId="ADAL" clId="{08900C5F-93EF-45DF-8B5D-85559D84B8BA}" dt="2025-06-29T21:17:25.253" v="448" actId="2696"/>
        <pc:sldMkLst>
          <pc:docMk/>
          <pc:sldMk cId="2275749092" sldId="2319"/>
        </pc:sldMkLst>
      </pc:sldChg>
      <pc:sldChg chg="add">
        <pc:chgData name="Eglė Kaminskienė [COBALT]" userId="7dbcba45-006c-434a-a1e6-810558a56c4b" providerId="ADAL" clId="{08900C5F-93EF-45DF-8B5D-85559D84B8BA}" dt="2025-06-29T21:17:31.892" v="449"/>
        <pc:sldMkLst>
          <pc:docMk/>
          <pc:sldMk cId="3441737128" sldId="2319"/>
        </pc:sldMkLst>
      </pc:sldChg>
      <pc:sldChg chg="modSp add mod">
        <pc:chgData name="Eglė Kaminskienė [COBALT]" userId="7dbcba45-006c-434a-a1e6-810558a56c4b" providerId="ADAL" clId="{08900C5F-93EF-45DF-8B5D-85559D84B8BA}" dt="2025-06-30T07:10:51.627" v="655" actId="20577"/>
        <pc:sldMkLst>
          <pc:docMk/>
          <pc:sldMk cId="2160491386" sldId="2326"/>
        </pc:sldMkLst>
        <pc:spChg chg="mod">
          <ac:chgData name="Eglė Kaminskienė [COBALT]" userId="7dbcba45-006c-434a-a1e6-810558a56c4b" providerId="ADAL" clId="{08900C5F-93EF-45DF-8B5D-85559D84B8BA}" dt="2025-06-30T07:10:51.627" v="655" actId="20577"/>
          <ac:spMkLst>
            <pc:docMk/>
            <pc:sldMk cId="2160491386" sldId="2326"/>
            <ac:spMk id="3" creationId="{258E6191-D33E-1C97-E493-F610CF5B0C9A}"/>
          </ac:spMkLst>
        </pc:spChg>
      </pc:sldChg>
      <pc:sldChg chg="modSp add mod">
        <pc:chgData name="Eglė Kaminskienė [COBALT]" userId="7dbcba45-006c-434a-a1e6-810558a56c4b" providerId="ADAL" clId="{08900C5F-93EF-45DF-8B5D-85559D84B8BA}" dt="2025-06-30T07:24:54.663" v="739" actId="207"/>
        <pc:sldMkLst>
          <pc:docMk/>
          <pc:sldMk cId="1457218489" sldId="2327"/>
        </pc:sldMkLst>
        <pc:spChg chg="mod">
          <ac:chgData name="Eglė Kaminskienė [COBALT]" userId="7dbcba45-006c-434a-a1e6-810558a56c4b" providerId="ADAL" clId="{08900C5F-93EF-45DF-8B5D-85559D84B8BA}" dt="2025-06-30T07:24:54.663" v="739" actId="207"/>
          <ac:spMkLst>
            <pc:docMk/>
            <pc:sldMk cId="1457218489" sldId="2327"/>
            <ac:spMk id="3" creationId="{A9ED087D-167D-0EC1-A79B-86D445533D27}"/>
          </ac:spMkLst>
        </pc:spChg>
      </pc:sldChg>
      <pc:sldChg chg="modSp add mod">
        <pc:chgData name="Eglė Kaminskienė [COBALT]" userId="7dbcba45-006c-434a-a1e6-810558a56c4b" providerId="ADAL" clId="{08900C5F-93EF-45DF-8B5D-85559D84B8BA}" dt="2025-06-30T07:36:57.732" v="834" actId="207"/>
        <pc:sldMkLst>
          <pc:docMk/>
          <pc:sldMk cId="3804767718" sldId="2328"/>
        </pc:sldMkLst>
        <pc:spChg chg="mod">
          <ac:chgData name="Eglė Kaminskienė [COBALT]" userId="7dbcba45-006c-434a-a1e6-810558a56c4b" providerId="ADAL" clId="{08900C5F-93EF-45DF-8B5D-85559D84B8BA}" dt="2025-06-30T07:28:59.852" v="789" actId="20577"/>
          <ac:spMkLst>
            <pc:docMk/>
            <pc:sldMk cId="3804767718" sldId="2328"/>
            <ac:spMk id="2" creationId="{8053334F-2E94-58C7-8746-A428D4364C27}"/>
          </ac:spMkLst>
        </pc:spChg>
        <pc:spChg chg="mod">
          <ac:chgData name="Eglė Kaminskienė [COBALT]" userId="7dbcba45-006c-434a-a1e6-810558a56c4b" providerId="ADAL" clId="{08900C5F-93EF-45DF-8B5D-85559D84B8BA}" dt="2025-06-30T07:36:57.732" v="834" actId="207"/>
          <ac:spMkLst>
            <pc:docMk/>
            <pc:sldMk cId="3804767718" sldId="2328"/>
            <ac:spMk id="3" creationId="{2AF02496-1986-48C1-5D26-3F10FBE96CEB}"/>
          </ac:spMkLst>
        </pc:spChg>
      </pc:sldChg>
      <pc:sldChg chg="modSp add mod">
        <pc:chgData name="Eglė Kaminskienė [COBALT]" userId="7dbcba45-006c-434a-a1e6-810558a56c4b" providerId="ADAL" clId="{08900C5F-93EF-45DF-8B5D-85559D84B8BA}" dt="2025-06-30T07:44:47.817" v="937" actId="20577"/>
        <pc:sldMkLst>
          <pc:docMk/>
          <pc:sldMk cId="4016902598" sldId="2329"/>
        </pc:sldMkLst>
        <pc:spChg chg="mod">
          <ac:chgData name="Eglė Kaminskienė [COBALT]" userId="7dbcba45-006c-434a-a1e6-810558a56c4b" providerId="ADAL" clId="{08900C5F-93EF-45DF-8B5D-85559D84B8BA}" dt="2025-06-30T07:37:38.252" v="875" actId="20577"/>
          <ac:spMkLst>
            <pc:docMk/>
            <pc:sldMk cId="4016902598" sldId="2329"/>
            <ac:spMk id="2" creationId="{15A5CE48-4E48-39AC-03C7-5471C1D12333}"/>
          </ac:spMkLst>
        </pc:spChg>
        <pc:spChg chg="mod">
          <ac:chgData name="Eglė Kaminskienė [COBALT]" userId="7dbcba45-006c-434a-a1e6-810558a56c4b" providerId="ADAL" clId="{08900C5F-93EF-45DF-8B5D-85559D84B8BA}" dt="2025-06-30T07:44:47.817" v="937" actId="20577"/>
          <ac:spMkLst>
            <pc:docMk/>
            <pc:sldMk cId="4016902598" sldId="2329"/>
            <ac:spMk id="3" creationId="{AA6EC33E-B3A9-FBE5-DED2-7EA1ADC98F24}"/>
          </ac:spMkLst>
        </pc:spChg>
      </pc:sldChg>
      <pc:sldChg chg="addSp delSp modSp add mod">
        <pc:chgData name="Eglė Kaminskienė [COBALT]" userId="7dbcba45-006c-434a-a1e6-810558a56c4b" providerId="ADAL" clId="{08900C5F-93EF-45DF-8B5D-85559D84B8BA}" dt="2025-06-30T07:54:56.720" v="1013"/>
        <pc:sldMkLst>
          <pc:docMk/>
          <pc:sldMk cId="4175917069" sldId="2330"/>
        </pc:sldMkLst>
        <pc:spChg chg="mod">
          <ac:chgData name="Eglė Kaminskienė [COBALT]" userId="7dbcba45-006c-434a-a1e6-810558a56c4b" providerId="ADAL" clId="{08900C5F-93EF-45DF-8B5D-85559D84B8BA}" dt="2025-06-30T07:54:56.720" v="1013"/>
          <ac:spMkLst>
            <pc:docMk/>
            <pc:sldMk cId="4175917069" sldId="2330"/>
            <ac:spMk id="3" creationId="{150ADBAC-C327-4335-CEED-1EA39D4EAA14}"/>
          </ac:spMkLst>
        </pc:spChg>
        <pc:picChg chg="add del">
          <ac:chgData name="Eglė Kaminskienė [COBALT]" userId="7dbcba45-006c-434a-a1e6-810558a56c4b" providerId="ADAL" clId="{08900C5F-93EF-45DF-8B5D-85559D84B8BA}" dt="2025-06-30T07:53:43.789" v="995" actId="22"/>
          <ac:picMkLst>
            <pc:docMk/>
            <pc:sldMk cId="4175917069" sldId="2330"/>
            <ac:picMk id="5" creationId="{6546A735-2BCE-F72C-1041-68900AC5B21F}"/>
          </ac:picMkLst>
        </pc:picChg>
      </pc:sldChg>
      <pc:sldChg chg="modSp add mod">
        <pc:chgData name="Eglė Kaminskienė [COBALT]" userId="7dbcba45-006c-434a-a1e6-810558a56c4b" providerId="ADAL" clId="{08900C5F-93EF-45DF-8B5D-85559D84B8BA}" dt="2025-06-30T08:07:45.813" v="1088" actId="20577"/>
        <pc:sldMkLst>
          <pc:docMk/>
          <pc:sldMk cId="2018008653" sldId="2331"/>
        </pc:sldMkLst>
        <pc:spChg chg="mod">
          <ac:chgData name="Eglė Kaminskienė [COBALT]" userId="7dbcba45-006c-434a-a1e6-810558a56c4b" providerId="ADAL" clId="{08900C5F-93EF-45DF-8B5D-85559D84B8BA}" dt="2025-06-30T07:55:20.337" v="1045" actId="20577"/>
          <ac:spMkLst>
            <pc:docMk/>
            <pc:sldMk cId="2018008653" sldId="2331"/>
            <ac:spMk id="2" creationId="{A208A121-4D2F-9206-FBBC-3DF431D1E584}"/>
          </ac:spMkLst>
        </pc:spChg>
        <pc:spChg chg="mod">
          <ac:chgData name="Eglė Kaminskienė [COBALT]" userId="7dbcba45-006c-434a-a1e6-810558a56c4b" providerId="ADAL" clId="{08900C5F-93EF-45DF-8B5D-85559D84B8BA}" dt="2025-06-30T08:07:45.813" v="1088" actId="20577"/>
          <ac:spMkLst>
            <pc:docMk/>
            <pc:sldMk cId="2018008653" sldId="2331"/>
            <ac:spMk id="3" creationId="{C33E81E6-D60B-7713-48C5-2641686C4764}"/>
          </ac:spMkLst>
        </pc:spChg>
      </pc:sldChg>
      <pc:sldChg chg="addSp modSp add mod">
        <pc:chgData name="Eglė Kaminskienė [COBALT]" userId="7dbcba45-006c-434a-a1e6-810558a56c4b" providerId="ADAL" clId="{08900C5F-93EF-45DF-8B5D-85559D84B8BA}" dt="2025-06-30T08:17:39.409" v="1160"/>
        <pc:sldMkLst>
          <pc:docMk/>
          <pc:sldMk cId="1901341390" sldId="2332"/>
        </pc:sldMkLst>
        <pc:spChg chg="mod">
          <ac:chgData name="Eglė Kaminskienė [COBALT]" userId="7dbcba45-006c-434a-a1e6-810558a56c4b" providerId="ADAL" clId="{08900C5F-93EF-45DF-8B5D-85559D84B8BA}" dt="2025-06-30T08:16:18.334" v="1158" actId="1076"/>
          <ac:spMkLst>
            <pc:docMk/>
            <pc:sldMk cId="1901341390" sldId="2332"/>
            <ac:spMk id="3" creationId="{120941F7-C461-2902-CD11-1255B73A8FAC}"/>
          </ac:spMkLst>
        </pc:spChg>
        <pc:spChg chg="add mod">
          <ac:chgData name="Eglė Kaminskienė [COBALT]" userId="7dbcba45-006c-434a-a1e6-810558a56c4b" providerId="ADAL" clId="{08900C5F-93EF-45DF-8B5D-85559D84B8BA}" dt="2025-06-30T08:17:39.409" v="1160"/>
          <ac:spMkLst>
            <pc:docMk/>
            <pc:sldMk cId="1901341390" sldId="2332"/>
            <ac:spMk id="4" creationId="{EDFD2CD5-0E97-2532-6709-D9DB1414B6BD}"/>
          </ac:spMkLst>
        </pc:spChg>
      </pc:sldChg>
      <pc:sldChg chg="modSp add mod">
        <pc:chgData name="Eglė Kaminskienė [COBALT]" userId="7dbcba45-006c-434a-a1e6-810558a56c4b" providerId="ADAL" clId="{08900C5F-93EF-45DF-8B5D-85559D84B8BA}" dt="2025-06-30T08:27:24" v="1222" actId="20577"/>
        <pc:sldMkLst>
          <pc:docMk/>
          <pc:sldMk cId="393046533" sldId="2333"/>
        </pc:sldMkLst>
        <pc:spChg chg="mod">
          <ac:chgData name="Eglė Kaminskienė [COBALT]" userId="7dbcba45-006c-434a-a1e6-810558a56c4b" providerId="ADAL" clId="{08900C5F-93EF-45DF-8B5D-85559D84B8BA}" dt="2025-06-30T08:27:24" v="1222" actId="20577"/>
          <ac:spMkLst>
            <pc:docMk/>
            <pc:sldMk cId="393046533" sldId="2333"/>
            <ac:spMk id="2" creationId="{AB2E721D-6070-CD72-2FCC-11FFC4F31A3A}"/>
          </ac:spMkLst>
        </pc:spChg>
        <pc:spChg chg="mod">
          <ac:chgData name="Eglė Kaminskienė [COBALT]" userId="7dbcba45-006c-434a-a1e6-810558a56c4b" providerId="ADAL" clId="{08900C5F-93EF-45DF-8B5D-85559D84B8BA}" dt="2025-06-30T08:27:11.811" v="1208" actId="20577"/>
          <ac:spMkLst>
            <pc:docMk/>
            <pc:sldMk cId="393046533" sldId="2333"/>
            <ac:spMk id="3" creationId="{454DE5DD-3816-B13A-9A9B-E928E77B7486}"/>
          </ac:spMkLst>
        </pc:spChg>
      </pc:sldChg>
    </pc:docChg>
  </pc:docChgLst>
  <pc:docChgLst>
    <pc:chgData name="Fausta Mikalajūnaitė [COBALT]" userId="4beb6daa-70e6-43c7-b91a-d4073b9aa6fa" providerId="ADAL" clId="{410E62EE-12B8-4009-9738-5D199FB20223}"/>
    <pc:docChg chg="undo custSel addSld delSld modSld">
      <pc:chgData name="Fausta Mikalajūnaitė [COBALT]" userId="4beb6daa-70e6-43c7-b91a-d4073b9aa6fa" providerId="ADAL" clId="{410E62EE-12B8-4009-9738-5D199FB20223}" dt="2025-06-30T11:23:39.164" v="908" actId="1076"/>
      <pc:docMkLst>
        <pc:docMk/>
      </pc:docMkLst>
      <pc:sldChg chg="modSp mod">
        <pc:chgData name="Fausta Mikalajūnaitė [COBALT]" userId="4beb6daa-70e6-43c7-b91a-d4073b9aa6fa" providerId="ADAL" clId="{410E62EE-12B8-4009-9738-5D199FB20223}" dt="2025-06-30T08:29:45.808" v="1" actId="20577"/>
        <pc:sldMkLst>
          <pc:docMk/>
          <pc:sldMk cId="3294555845" sldId="802"/>
        </pc:sldMkLst>
        <pc:spChg chg="mod">
          <ac:chgData name="Fausta Mikalajūnaitė [COBALT]" userId="4beb6daa-70e6-43c7-b91a-d4073b9aa6fa" providerId="ADAL" clId="{410E62EE-12B8-4009-9738-5D199FB20223}" dt="2025-06-30T08:29:45.808" v="1" actId="20577"/>
          <ac:spMkLst>
            <pc:docMk/>
            <pc:sldMk cId="3294555845" sldId="802"/>
            <ac:spMk id="3" creationId="{E6B442AF-48D6-4F60-B398-8381283DFE92}"/>
          </ac:spMkLst>
        </pc:spChg>
      </pc:sldChg>
      <pc:sldChg chg="modSp mod">
        <pc:chgData name="Fausta Mikalajūnaitė [COBALT]" userId="4beb6daa-70e6-43c7-b91a-d4073b9aa6fa" providerId="ADAL" clId="{410E62EE-12B8-4009-9738-5D199FB20223}" dt="2025-06-30T10:51:48.110" v="453" actId="113"/>
        <pc:sldMkLst>
          <pc:docMk/>
          <pc:sldMk cId="3624586661" sldId="803"/>
        </pc:sldMkLst>
        <pc:spChg chg="mod">
          <ac:chgData name="Fausta Mikalajūnaitė [COBALT]" userId="4beb6daa-70e6-43c7-b91a-d4073b9aa6fa" providerId="ADAL" clId="{410E62EE-12B8-4009-9738-5D199FB20223}" dt="2025-06-30T10:51:48.110" v="453" actId="113"/>
          <ac:spMkLst>
            <pc:docMk/>
            <pc:sldMk cId="3624586661" sldId="803"/>
            <ac:spMk id="3" creationId="{E6B442AF-48D6-4F60-B398-8381283DFE92}"/>
          </ac:spMkLst>
        </pc:spChg>
      </pc:sldChg>
      <pc:sldChg chg="modSp mod">
        <pc:chgData name="Fausta Mikalajūnaitė [COBALT]" userId="4beb6daa-70e6-43c7-b91a-d4073b9aa6fa" providerId="ADAL" clId="{410E62EE-12B8-4009-9738-5D199FB20223}" dt="2025-06-30T10:52:02.968" v="457" actId="113"/>
        <pc:sldMkLst>
          <pc:docMk/>
          <pc:sldMk cId="379561029" sldId="804"/>
        </pc:sldMkLst>
        <pc:spChg chg="mod">
          <ac:chgData name="Fausta Mikalajūnaitė [COBALT]" userId="4beb6daa-70e6-43c7-b91a-d4073b9aa6fa" providerId="ADAL" clId="{410E62EE-12B8-4009-9738-5D199FB20223}" dt="2025-06-30T10:52:02.968" v="457" actId="113"/>
          <ac:spMkLst>
            <pc:docMk/>
            <pc:sldMk cId="379561029" sldId="804"/>
            <ac:spMk id="3" creationId="{E6B442AF-48D6-4F60-B398-8381283DFE92}"/>
          </ac:spMkLst>
        </pc:spChg>
      </pc:sldChg>
      <pc:sldChg chg="modSp mod">
        <pc:chgData name="Fausta Mikalajūnaitė [COBALT]" userId="4beb6daa-70e6-43c7-b91a-d4073b9aa6fa" providerId="ADAL" clId="{410E62EE-12B8-4009-9738-5D199FB20223}" dt="2025-06-30T11:03:05.113" v="656" actId="20577"/>
        <pc:sldMkLst>
          <pc:docMk/>
          <pc:sldMk cId="3373498484" sldId="2055"/>
        </pc:sldMkLst>
        <pc:spChg chg="mod">
          <ac:chgData name="Fausta Mikalajūnaitė [COBALT]" userId="4beb6daa-70e6-43c7-b91a-d4073b9aa6fa" providerId="ADAL" clId="{410E62EE-12B8-4009-9738-5D199FB20223}" dt="2025-06-30T11:03:05.113" v="656" actId="20577"/>
          <ac:spMkLst>
            <pc:docMk/>
            <pc:sldMk cId="3373498484" sldId="2055"/>
            <ac:spMk id="3" creationId="{C900FC04-738F-A08F-E868-9E364B00BADB}"/>
          </ac:spMkLst>
        </pc:spChg>
      </pc:sldChg>
      <pc:sldChg chg="modSp mod">
        <pc:chgData name="Fausta Mikalajūnaitė [COBALT]" userId="4beb6daa-70e6-43c7-b91a-d4073b9aa6fa" providerId="ADAL" clId="{410E62EE-12B8-4009-9738-5D199FB20223}" dt="2025-06-30T10:44:09.634" v="346" actId="14100"/>
        <pc:sldMkLst>
          <pc:docMk/>
          <pc:sldMk cId="1563258484" sldId="2056"/>
        </pc:sldMkLst>
        <pc:spChg chg="mod">
          <ac:chgData name="Fausta Mikalajūnaitė [COBALT]" userId="4beb6daa-70e6-43c7-b91a-d4073b9aa6fa" providerId="ADAL" clId="{410E62EE-12B8-4009-9738-5D199FB20223}" dt="2025-06-30T10:44:09.634" v="346" actId="14100"/>
          <ac:spMkLst>
            <pc:docMk/>
            <pc:sldMk cId="1563258484" sldId="2056"/>
            <ac:spMk id="3" creationId="{98282380-0600-0487-13B5-0C076CF42B7E}"/>
          </ac:spMkLst>
        </pc:spChg>
      </pc:sldChg>
      <pc:sldChg chg="modSp mod">
        <pc:chgData name="Fausta Mikalajūnaitė [COBALT]" userId="4beb6daa-70e6-43c7-b91a-d4073b9aa6fa" providerId="ADAL" clId="{410E62EE-12B8-4009-9738-5D199FB20223}" dt="2025-06-30T10:40:06.609" v="279" actId="1076"/>
        <pc:sldMkLst>
          <pc:docMk/>
          <pc:sldMk cId="2811666707" sldId="2074"/>
        </pc:sldMkLst>
        <pc:spChg chg="mod">
          <ac:chgData name="Fausta Mikalajūnaitė [COBALT]" userId="4beb6daa-70e6-43c7-b91a-d4073b9aa6fa" providerId="ADAL" clId="{410E62EE-12B8-4009-9738-5D199FB20223}" dt="2025-06-30T10:40:06.609" v="279" actId="1076"/>
          <ac:spMkLst>
            <pc:docMk/>
            <pc:sldMk cId="2811666707" sldId="2074"/>
            <ac:spMk id="3" creationId="{79E0F896-0E69-5B9F-3FE6-6D3F6F2BC869}"/>
          </ac:spMkLst>
        </pc:spChg>
      </pc:sldChg>
      <pc:sldChg chg="modSp mod">
        <pc:chgData name="Fausta Mikalajūnaitė [COBALT]" userId="4beb6daa-70e6-43c7-b91a-d4073b9aa6fa" providerId="ADAL" clId="{410E62EE-12B8-4009-9738-5D199FB20223}" dt="2025-06-30T11:02:43.284" v="651" actId="404"/>
        <pc:sldMkLst>
          <pc:docMk/>
          <pc:sldMk cId="2038001265" sldId="2076"/>
        </pc:sldMkLst>
        <pc:spChg chg="mod">
          <ac:chgData name="Fausta Mikalajūnaitė [COBALT]" userId="4beb6daa-70e6-43c7-b91a-d4073b9aa6fa" providerId="ADAL" clId="{410E62EE-12B8-4009-9738-5D199FB20223}" dt="2025-06-30T11:02:43.284" v="651" actId="404"/>
          <ac:spMkLst>
            <pc:docMk/>
            <pc:sldMk cId="2038001265" sldId="2076"/>
            <ac:spMk id="3" creationId="{BE4E90D4-3C58-4879-0FB9-116C9A3B7D64}"/>
          </ac:spMkLst>
        </pc:spChg>
      </pc:sldChg>
      <pc:sldChg chg="modSp mod">
        <pc:chgData name="Fausta Mikalajūnaitė [COBALT]" userId="4beb6daa-70e6-43c7-b91a-d4073b9aa6fa" providerId="ADAL" clId="{410E62EE-12B8-4009-9738-5D199FB20223}" dt="2025-06-30T11:03:00.253" v="655" actId="403"/>
        <pc:sldMkLst>
          <pc:docMk/>
          <pc:sldMk cId="3430251619" sldId="2077"/>
        </pc:sldMkLst>
        <pc:spChg chg="mod">
          <ac:chgData name="Fausta Mikalajūnaitė [COBALT]" userId="4beb6daa-70e6-43c7-b91a-d4073b9aa6fa" providerId="ADAL" clId="{410E62EE-12B8-4009-9738-5D199FB20223}" dt="2025-06-30T11:03:00.253" v="655" actId="403"/>
          <ac:spMkLst>
            <pc:docMk/>
            <pc:sldMk cId="3430251619" sldId="2077"/>
            <ac:spMk id="3" creationId="{3CA69B71-0254-D4BA-8311-4A63C8EA973E}"/>
          </ac:spMkLst>
        </pc:spChg>
      </pc:sldChg>
      <pc:sldChg chg="modSp mod">
        <pc:chgData name="Fausta Mikalajūnaitė [COBALT]" userId="4beb6daa-70e6-43c7-b91a-d4073b9aa6fa" providerId="ADAL" clId="{410E62EE-12B8-4009-9738-5D199FB20223}" dt="2025-06-30T11:02:47.804" v="652" actId="404"/>
        <pc:sldMkLst>
          <pc:docMk/>
          <pc:sldMk cId="51270211" sldId="2078"/>
        </pc:sldMkLst>
        <pc:spChg chg="mod">
          <ac:chgData name="Fausta Mikalajūnaitė [COBALT]" userId="4beb6daa-70e6-43c7-b91a-d4073b9aa6fa" providerId="ADAL" clId="{410E62EE-12B8-4009-9738-5D199FB20223}" dt="2025-06-30T11:02:47.804" v="652" actId="404"/>
          <ac:spMkLst>
            <pc:docMk/>
            <pc:sldMk cId="51270211" sldId="2078"/>
            <ac:spMk id="3" creationId="{FBB756B9-09FD-C207-77EF-C03B8B2D5D82}"/>
          </ac:spMkLst>
        </pc:spChg>
      </pc:sldChg>
      <pc:sldChg chg="modSp mod">
        <pc:chgData name="Fausta Mikalajūnaitė [COBALT]" userId="4beb6daa-70e6-43c7-b91a-d4073b9aa6fa" providerId="ADAL" clId="{410E62EE-12B8-4009-9738-5D199FB20223}" dt="2025-06-30T11:02:38.022" v="649" actId="404"/>
        <pc:sldMkLst>
          <pc:docMk/>
          <pc:sldMk cId="2778704480" sldId="2079"/>
        </pc:sldMkLst>
        <pc:spChg chg="mod">
          <ac:chgData name="Fausta Mikalajūnaitė [COBALT]" userId="4beb6daa-70e6-43c7-b91a-d4073b9aa6fa" providerId="ADAL" clId="{410E62EE-12B8-4009-9738-5D199FB20223}" dt="2025-06-30T11:02:38.022" v="649" actId="404"/>
          <ac:spMkLst>
            <pc:docMk/>
            <pc:sldMk cId="2778704480" sldId="2079"/>
            <ac:spMk id="3" creationId="{94827BBA-35D1-ABB7-81BD-9CF370F27550}"/>
          </ac:spMkLst>
        </pc:spChg>
      </pc:sldChg>
      <pc:sldChg chg="modSp mod">
        <pc:chgData name="Fausta Mikalajūnaitė [COBALT]" userId="4beb6daa-70e6-43c7-b91a-d4073b9aa6fa" providerId="ADAL" clId="{410E62EE-12B8-4009-9738-5D199FB20223}" dt="2025-06-30T11:20:32.746" v="897" actId="1076"/>
        <pc:sldMkLst>
          <pc:docMk/>
          <pc:sldMk cId="2596129346" sldId="2102"/>
        </pc:sldMkLst>
        <pc:spChg chg="mod">
          <ac:chgData name="Fausta Mikalajūnaitė [COBALT]" userId="4beb6daa-70e6-43c7-b91a-d4073b9aa6fa" providerId="ADAL" clId="{410E62EE-12B8-4009-9738-5D199FB20223}" dt="2025-06-30T11:20:32.746" v="897" actId="1076"/>
          <ac:spMkLst>
            <pc:docMk/>
            <pc:sldMk cId="2596129346" sldId="2102"/>
            <ac:spMk id="3" creationId="{F889D195-2FDB-EF21-5110-73A8C4BBBA72}"/>
          </ac:spMkLst>
        </pc:spChg>
      </pc:sldChg>
      <pc:sldChg chg="modSp mod">
        <pc:chgData name="Fausta Mikalajūnaitė [COBALT]" userId="4beb6daa-70e6-43c7-b91a-d4073b9aa6fa" providerId="ADAL" clId="{410E62EE-12B8-4009-9738-5D199FB20223}" dt="2025-06-30T10:52:15.994" v="461" actId="113"/>
        <pc:sldMkLst>
          <pc:docMk/>
          <pc:sldMk cId="3302816235" sldId="2104"/>
        </pc:sldMkLst>
        <pc:spChg chg="mod">
          <ac:chgData name="Fausta Mikalajūnaitė [COBALT]" userId="4beb6daa-70e6-43c7-b91a-d4073b9aa6fa" providerId="ADAL" clId="{410E62EE-12B8-4009-9738-5D199FB20223}" dt="2025-06-30T10:52:15.994" v="461" actId="113"/>
          <ac:spMkLst>
            <pc:docMk/>
            <pc:sldMk cId="3302816235" sldId="2104"/>
            <ac:spMk id="3" creationId="{B65BD1F6-C166-8701-DDE3-E5F33075F7E6}"/>
          </ac:spMkLst>
        </pc:spChg>
      </pc:sldChg>
      <pc:sldChg chg="modSp mod">
        <pc:chgData name="Fausta Mikalajūnaitė [COBALT]" userId="4beb6daa-70e6-43c7-b91a-d4073b9aa6fa" providerId="ADAL" clId="{410E62EE-12B8-4009-9738-5D199FB20223}" dt="2025-06-30T10:52:26.160" v="463" actId="113"/>
        <pc:sldMkLst>
          <pc:docMk/>
          <pc:sldMk cId="2089030390" sldId="2105"/>
        </pc:sldMkLst>
        <pc:spChg chg="mod">
          <ac:chgData name="Fausta Mikalajūnaitė [COBALT]" userId="4beb6daa-70e6-43c7-b91a-d4073b9aa6fa" providerId="ADAL" clId="{410E62EE-12B8-4009-9738-5D199FB20223}" dt="2025-06-30T10:52:26.160" v="463" actId="113"/>
          <ac:spMkLst>
            <pc:docMk/>
            <pc:sldMk cId="2089030390" sldId="2105"/>
            <ac:spMk id="3" creationId="{3C149DE6-8A31-2B49-F0C2-285F810E5B49}"/>
          </ac:spMkLst>
        </pc:spChg>
      </pc:sldChg>
      <pc:sldChg chg="modSp mod">
        <pc:chgData name="Fausta Mikalajūnaitė [COBALT]" userId="4beb6daa-70e6-43c7-b91a-d4073b9aa6fa" providerId="ADAL" clId="{410E62EE-12B8-4009-9738-5D199FB20223}" dt="2025-06-30T10:52:42.187" v="469" actId="113"/>
        <pc:sldMkLst>
          <pc:docMk/>
          <pc:sldMk cId="2700245623" sldId="2106"/>
        </pc:sldMkLst>
        <pc:spChg chg="mod">
          <ac:chgData name="Fausta Mikalajūnaitė [COBALT]" userId="4beb6daa-70e6-43c7-b91a-d4073b9aa6fa" providerId="ADAL" clId="{410E62EE-12B8-4009-9738-5D199FB20223}" dt="2025-06-30T10:52:42.187" v="469" actId="113"/>
          <ac:spMkLst>
            <pc:docMk/>
            <pc:sldMk cId="2700245623" sldId="2106"/>
            <ac:spMk id="3" creationId="{665A37B7-5B75-909B-94F7-A849FD3E6F9E}"/>
          </ac:spMkLst>
        </pc:spChg>
      </pc:sldChg>
      <pc:sldChg chg="modSp mod">
        <pc:chgData name="Fausta Mikalajūnaitė [COBALT]" userId="4beb6daa-70e6-43c7-b91a-d4073b9aa6fa" providerId="ADAL" clId="{410E62EE-12B8-4009-9738-5D199FB20223}" dt="2025-06-30T10:52:56.774" v="476" actId="113"/>
        <pc:sldMkLst>
          <pc:docMk/>
          <pc:sldMk cId="467057912" sldId="2107"/>
        </pc:sldMkLst>
        <pc:spChg chg="mod">
          <ac:chgData name="Fausta Mikalajūnaitė [COBALT]" userId="4beb6daa-70e6-43c7-b91a-d4073b9aa6fa" providerId="ADAL" clId="{410E62EE-12B8-4009-9738-5D199FB20223}" dt="2025-06-30T10:52:56.774" v="476" actId="113"/>
          <ac:spMkLst>
            <pc:docMk/>
            <pc:sldMk cId="467057912" sldId="2107"/>
            <ac:spMk id="3" creationId="{0FB597A1-614A-6576-4825-E8A4F39D5ABD}"/>
          </ac:spMkLst>
        </pc:spChg>
      </pc:sldChg>
      <pc:sldChg chg="modSp mod">
        <pc:chgData name="Fausta Mikalajūnaitė [COBALT]" userId="4beb6daa-70e6-43c7-b91a-d4073b9aa6fa" providerId="ADAL" clId="{410E62EE-12B8-4009-9738-5D199FB20223}" dt="2025-06-30T11:20:38.395" v="898" actId="1076"/>
        <pc:sldMkLst>
          <pc:docMk/>
          <pc:sldMk cId="3550173209" sldId="2122"/>
        </pc:sldMkLst>
        <pc:spChg chg="mod">
          <ac:chgData name="Fausta Mikalajūnaitė [COBALT]" userId="4beb6daa-70e6-43c7-b91a-d4073b9aa6fa" providerId="ADAL" clId="{410E62EE-12B8-4009-9738-5D199FB20223}" dt="2025-06-30T11:20:38.395" v="898" actId="1076"/>
          <ac:spMkLst>
            <pc:docMk/>
            <pc:sldMk cId="3550173209" sldId="2122"/>
            <ac:spMk id="3" creationId="{3C43C1A9-0F99-6740-8C74-62F94F1FCAF3}"/>
          </ac:spMkLst>
        </pc:spChg>
      </pc:sldChg>
      <pc:sldChg chg="modSp mod">
        <pc:chgData name="Fausta Mikalajūnaitė [COBALT]" userId="4beb6daa-70e6-43c7-b91a-d4073b9aa6fa" providerId="ADAL" clId="{410E62EE-12B8-4009-9738-5D199FB20223}" dt="2025-06-30T08:39:25.050" v="27" actId="20577"/>
        <pc:sldMkLst>
          <pc:docMk/>
          <pc:sldMk cId="4097180725" sldId="2123"/>
        </pc:sldMkLst>
        <pc:spChg chg="mod">
          <ac:chgData name="Fausta Mikalajūnaitė [COBALT]" userId="4beb6daa-70e6-43c7-b91a-d4073b9aa6fa" providerId="ADAL" clId="{410E62EE-12B8-4009-9738-5D199FB20223}" dt="2025-06-30T08:39:25.050" v="27" actId="20577"/>
          <ac:spMkLst>
            <pc:docMk/>
            <pc:sldMk cId="4097180725" sldId="2123"/>
            <ac:spMk id="3" creationId="{A567EB70-7493-5D65-5E45-3FE63288DAB1}"/>
          </ac:spMkLst>
        </pc:spChg>
      </pc:sldChg>
      <pc:sldChg chg="modSp mod">
        <pc:chgData name="Fausta Mikalajūnaitė [COBALT]" userId="4beb6daa-70e6-43c7-b91a-d4073b9aa6fa" providerId="ADAL" clId="{410E62EE-12B8-4009-9738-5D199FB20223}" dt="2025-06-30T10:53:16.279" v="484" actId="113"/>
        <pc:sldMkLst>
          <pc:docMk/>
          <pc:sldMk cId="901034685" sldId="2124"/>
        </pc:sldMkLst>
        <pc:spChg chg="mod">
          <ac:chgData name="Fausta Mikalajūnaitė [COBALT]" userId="4beb6daa-70e6-43c7-b91a-d4073b9aa6fa" providerId="ADAL" clId="{410E62EE-12B8-4009-9738-5D199FB20223}" dt="2025-06-30T10:53:16.279" v="484" actId="113"/>
          <ac:spMkLst>
            <pc:docMk/>
            <pc:sldMk cId="901034685" sldId="2124"/>
            <ac:spMk id="3" creationId="{747BD3B8-05E9-55B4-0422-24F0E7A9D136}"/>
          </ac:spMkLst>
        </pc:spChg>
      </pc:sldChg>
      <pc:sldChg chg="modSp mod">
        <pc:chgData name="Fausta Mikalajūnaitė [COBALT]" userId="4beb6daa-70e6-43c7-b91a-d4073b9aa6fa" providerId="ADAL" clId="{410E62EE-12B8-4009-9738-5D199FB20223}" dt="2025-06-30T10:53:27.898" v="489" actId="113"/>
        <pc:sldMkLst>
          <pc:docMk/>
          <pc:sldMk cId="4213809812" sldId="2125"/>
        </pc:sldMkLst>
        <pc:spChg chg="mod">
          <ac:chgData name="Fausta Mikalajūnaitė [COBALT]" userId="4beb6daa-70e6-43c7-b91a-d4073b9aa6fa" providerId="ADAL" clId="{410E62EE-12B8-4009-9738-5D199FB20223}" dt="2025-06-30T10:53:27.898" v="489" actId="113"/>
          <ac:spMkLst>
            <pc:docMk/>
            <pc:sldMk cId="4213809812" sldId="2125"/>
            <ac:spMk id="3" creationId="{4F25BF1D-C3D6-1B8D-8F68-7B43A2388A3E}"/>
          </ac:spMkLst>
        </pc:spChg>
      </pc:sldChg>
      <pc:sldChg chg="modSp mod">
        <pc:chgData name="Fausta Mikalajūnaitė [COBALT]" userId="4beb6daa-70e6-43c7-b91a-d4073b9aa6fa" providerId="ADAL" clId="{410E62EE-12B8-4009-9738-5D199FB20223}" dt="2025-06-30T10:53:37.426" v="492" actId="113"/>
        <pc:sldMkLst>
          <pc:docMk/>
          <pc:sldMk cId="976717489" sldId="2126"/>
        </pc:sldMkLst>
        <pc:spChg chg="mod">
          <ac:chgData name="Fausta Mikalajūnaitė [COBALT]" userId="4beb6daa-70e6-43c7-b91a-d4073b9aa6fa" providerId="ADAL" clId="{410E62EE-12B8-4009-9738-5D199FB20223}" dt="2025-06-30T10:53:37.426" v="492" actId="113"/>
          <ac:spMkLst>
            <pc:docMk/>
            <pc:sldMk cId="976717489" sldId="2126"/>
            <ac:spMk id="3" creationId="{95054BB9-DD28-15BB-FD61-5671156CF35E}"/>
          </ac:spMkLst>
        </pc:spChg>
      </pc:sldChg>
      <pc:sldChg chg="modSp mod">
        <pc:chgData name="Fausta Mikalajūnaitė [COBALT]" userId="4beb6daa-70e6-43c7-b91a-d4073b9aa6fa" providerId="ADAL" clId="{410E62EE-12B8-4009-9738-5D199FB20223}" dt="2025-06-30T10:53:47.985" v="496" actId="404"/>
        <pc:sldMkLst>
          <pc:docMk/>
          <pc:sldMk cId="2931846579" sldId="2127"/>
        </pc:sldMkLst>
        <pc:spChg chg="mod">
          <ac:chgData name="Fausta Mikalajūnaitė [COBALT]" userId="4beb6daa-70e6-43c7-b91a-d4073b9aa6fa" providerId="ADAL" clId="{410E62EE-12B8-4009-9738-5D199FB20223}" dt="2025-06-30T10:53:47.985" v="496" actId="404"/>
          <ac:spMkLst>
            <pc:docMk/>
            <pc:sldMk cId="2931846579" sldId="2127"/>
            <ac:spMk id="3" creationId="{E0915911-AD23-A085-6C15-4AD54B12AABD}"/>
          </ac:spMkLst>
        </pc:spChg>
      </pc:sldChg>
      <pc:sldChg chg="modSp mod">
        <pc:chgData name="Fausta Mikalajūnaitė [COBALT]" userId="4beb6daa-70e6-43c7-b91a-d4073b9aa6fa" providerId="ADAL" clId="{410E62EE-12B8-4009-9738-5D199FB20223}" dt="2025-06-30T10:58:23.918" v="587" actId="14100"/>
        <pc:sldMkLst>
          <pc:docMk/>
          <pc:sldMk cId="3358710358" sldId="2129"/>
        </pc:sldMkLst>
        <pc:spChg chg="mod">
          <ac:chgData name="Fausta Mikalajūnaitė [COBALT]" userId="4beb6daa-70e6-43c7-b91a-d4073b9aa6fa" providerId="ADAL" clId="{410E62EE-12B8-4009-9738-5D199FB20223}" dt="2025-06-30T10:58:23.918" v="587" actId="14100"/>
          <ac:spMkLst>
            <pc:docMk/>
            <pc:sldMk cId="3358710358" sldId="2129"/>
            <ac:spMk id="3" creationId="{136BEB32-08A9-903C-5458-B20FCA2854EC}"/>
          </ac:spMkLst>
        </pc:spChg>
      </pc:sldChg>
      <pc:sldChg chg="modSp mod">
        <pc:chgData name="Fausta Mikalajūnaitė [COBALT]" userId="4beb6daa-70e6-43c7-b91a-d4073b9aa6fa" providerId="ADAL" clId="{410E62EE-12B8-4009-9738-5D199FB20223}" dt="2025-06-30T08:48:44.227" v="88" actId="20577"/>
        <pc:sldMkLst>
          <pc:docMk/>
          <pc:sldMk cId="2679323448" sldId="2131"/>
        </pc:sldMkLst>
        <pc:spChg chg="mod">
          <ac:chgData name="Fausta Mikalajūnaitė [COBALT]" userId="4beb6daa-70e6-43c7-b91a-d4073b9aa6fa" providerId="ADAL" clId="{410E62EE-12B8-4009-9738-5D199FB20223}" dt="2025-06-30T08:48:44.227" v="88" actId="20577"/>
          <ac:spMkLst>
            <pc:docMk/>
            <pc:sldMk cId="2679323448" sldId="2131"/>
            <ac:spMk id="3" creationId="{99AF4886-6A8C-B6B4-190E-ED50A83F298F}"/>
          </ac:spMkLst>
        </pc:spChg>
      </pc:sldChg>
      <pc:sldChg chg="modSp mod">
        <pc:chgData name="Fausta Mikalajūnaitė [COBALT]" userId="4beb6daa-70e6-43c7-b91a-d4073b9aa6fa" providerId="ADAL" clId="{410E62EE-12B8-4009-9738-5D199FB20223}" dt="2025-06-30T11:16:49.084" v="766" actId="20577"/>
        <pc:sldMkLst>
          <pc:docMk/>
          <pc:sldMk cId="239978503" sldId="2132"/>
        </pc:sldMkLst>
        <pc:spChg chg="mod">
          <ac:chgData name="Fausta Mikalajūnaitė [COBALT]" userId="4beb6daa-70e6-43c7-b91a-d4073b9aa6fa" providerId="ADAL" clId="{410E62EE-12B8-4009-9738-5D199FB20223}" dt="2025-06-30T11:16:49.084" v="766" actId="20577"/>
          <ac:spMkLst>
            <pc:docMk/>
            <pc:sldMk cId="239978503" sldId="2132"/>
            <ac:spMk id="3" creationId="{04E5DBA5-343E-26E7-7F2A-2FCA38BE1424}"/>
          </ac:spMkLst>
        </pc:spChg>
      </pc:sldChg>
      <pc:sldChg chg="modSp mod">
        <pc:chgData name="Fausta Mikalajūnaitė [COBALT]" userId="4beb6daa-70e6-43c7-b91a-d4073b9aa6fa" providerId="ADAL" clId="{410E62EE-12B8-4009-9738-5D199FB20223}" dt="2025-06-30T10:54:35.864" v="513" actId="113"/>
        <pc:sldMkLst>
          <pc:docMk/>
          <pc:sldMk cId="2044786236" sldId="2133"/>
        </pc:sldMkLst>
        <pc:spChg chg="mod">
          <ac:chgData name="Fausta Mikalajūnaitė [COBALT]" userId="4beb6daa-70e6-43c7-b91a-d4073b9aa6fa" providerId="ADAL" clId="{410E62EE-12B8-4009-9738-5D199FB20223}" dt="2025-06-30T10:54:35.864" v="513" actId="113"/>
          <ac:spMkLst>
            <pc:docMk/>
            <pc:sldMk cId="2044786236" sldId="2133"/>
            <ac:spMk id="3" creationId="{0C1AEBEE-522A-88B6-D3E2-BC30E9D634A0}"/>
          </ac:spMkLst>
        </pc:spChg>
      </pc:sldChg>
      <pc:sldChg chg="modSp mod">
        <pc:chgData name="Fausta Mikalajūnaitė [COBALT]" userId="4beb6daa-70e6-43c7-b91a-d4073b9aa6fa" providerId="ADAL" clId="{410E62EE-12B8-4009-9738-5D199FB20223}" dt="2025-06-30T10:54:50.458" v="518" actId="113"/>
        <pc:sldMkLst>
          <pc:docMk/>
          <pc:sldMk cId="76101847" sldId="2134"/>
        </pc:sldMkLst>
        <pc:spChg chg="mod">
          <ac:chgData name="Fausta Mikalajūnaitė [COBALT]" userId="4beb6daa-70e6-43c7-b91a-d4073b9aa6fa" providerId="ADAL" clId="{410E62EE-12B8-4009-9738-5D199FB20223}" dt="2025-06-30T10:54:50.458" v="518" actId="113"/>
          <ac:spMkLst>
            <pc:docMk/>
            <pc:sldMk cId="76101847" sldId="2134"/>
            <ac:spMk id="3" creationId="{BE87BF68-59B8-2E5F-4943-242C7AB58279}"/>
          </ac:spMkLst>
        </pc:spChg>
      </pc:sldChg>
      <pc:sldChg chg="modSp mod">
        <pc:chgData name="Fausta Mikalajūnaitė [COBALT]" userId="4beb6daa-70e6-43c7-b91a-d4073b9aa6fa" providerId="ADAL" clId="{410E62EE-12B8-4009-9738-5D199FB20223}" dt="2025-06-30T10:55:26.374" v="528" actId="404"/>
        <pc:sldMkLst>
          <pc:docMk/>
          <pc:sldMk cId="2323618424" sldId="2135"/>
        </pc:sldMkLst>
        <pc:spChg chg="mod">
          <ac:chgData name="Fausta Mikalajūnaitė [COBALT]" userId="4beb6daa-70e6-43c7-b91a-d4073b9aa6fa" providerId="ADAL" clId="{410E62EE-12B8-4009-9738-5D199FB20223}" dt="2025-06-30T10:55:26.374" v="528" actId="404"/>
          <ac:spMkLst>
            <pc:docMk/>
            <pc:sldMk cId="2323618424" sldId="2135"/>
            <ac:spMk id="3" creationId="{E29E87C2-374E-0811-D60E-AAB81F0E8D9A}"/>
          </ac:spMkLst>
        </pc:spChg>
      </pc:sldChg>
      <pc:sldChg chg="modSp mod">
        <pc:chgData name="Fausta Mikalajūnaitė [COBALT]" userId="4beb6daa-70e6-43c7-b91a-d4073b9aa6fa" providerId="ADAL" clId="{410E62EE-12B8-4009-9738-5D199FB20223}" dt="2025-06-30T10:56:03.084" v="541" actId="113"/>
        <pc:sldMkLst>
          <pc:docMk/>
          <pc:sldMk cId="4144028011" sldId="2136"/>
        </pc:sldMkLst>
        <pc:spChg chg="mod">
          <ac:chgData name="Fausta Mikalajūnaitė [COBALT]" userId="4beb6daa-70e6-43c7-b91a-d4073b9aa6fa" providerId="ADAL" clId="{410E62EE-12B8-4009-9738-5D199FB20223}" dt="2025-06-30T10:56:03.084" v="541" actId="113"/>
          <ac:spMkLst>
            <pc:docMk/>
            <pc:sldMk cId="4144028011" sldId="2136"/>
            <ac:spMk id="3" creationId="{BB762498-EC63-BF33-DFA1-F0366849BA79}"/>
          </ac:spMkLst>
        </pc:spChg>
      </pc:sldChg>
      <pc:sldChg chg="modSp mod">
        <pc:chgData name="Fausta Mikalajūnaitė [COBALT]" userId="4beb6daa-70e6-43c7-b91a-d4073b9aa6fa" providerId="ADAL" clId="{410E62EE-12B8-4009-9738-5D199FB20223}" dt="2025-06-30T11:17:54.292" v="808" actId="20577"/>
        <pc:sldMkLst>
          <pc:docMk/>
          <pc:sldMk cId="2170032433" sldId="2137"/>
        </pc:sldMkLst>
        <pc:spChg chg="mod">
          <ac:chgData name="Fausta Mikalajūnaitė [COBALT]" userId="4beb6daa-70e6-43c7-b91a-d4073b9aa6fa" providerId="ADAL" clId="{410E62EE-12B8-4009-9738-5D199FB20223}" dt="2025-06-30T11:17:54.292" v="808" actId="20577"/>
          <ac:spMkLst>
            <pc:docMk/>
            <pc:sldMk cId="2170032433" sldId="2137"/>
            <ac:spMk id="3" creationId="{1EF06162-7AF8-AB61-DDF8-532A2E7A2A6F}"/>
          </ac:spMkLst>
        </pc:spChg>
      </pc:sldChg>
      <pc:sldChg chg="modSp mod">
        <pc:chgData name="Fausta Mikalajūnaitė [COBALT]" userId="4beb6daa-70e6-43c7-b91a-d4073b9aa6fa" providerId="ADAL" clId="{410E62EE-12B8-4009-9738-5D199FB20223}" dt="2025-06-30T08:52:25.418" v="113" actId="1076"/>
        <pc:sldMkLst>
          <pc:docMk/>
          <pc:sldMk cId="4170895511" sldId="2138"/>
        </pc:sldMkLst>
        <pc:spChg chg="mod">
          <ac:chgData name="Fausta Mikalajūnaitė [COBALT]" userId="4beb6daa-70e6-43c7-b91a-d4073b9aa6fa" providerId="ADAL" clId="{410E62EE-12B8-4009-9738-5D199FB20223}" dt="2025-06-30T08:52:25.418" v="113" actId="1076"/>
          <ac:spMkLst>
            <pc:docMk/>
            <pc:sldMk cId="4170895511" sldId="2138"/>
            <ac:spMk id="3" creationId="{8B0CA549-969A-EE71-6748-D93F46283E54}"/>
          </ac:spMkLst>
        </pc:spChg>
      </pc:sldChg>
      <pc:sldChg chg="modSp mod">
        <pc:chgData name="Fausta Mikalajūnaitė [COBALT]" userId="4beb6daa-70e6-43c7-b91a-d4073b9aa6fa" providerId="ADAL" clId="{410E62EE-12B8-4009-9738-5D199FB20223}" dt="2025-06-30T10:55:49.484" v="536" actId="113"/>
        <pc:sldMkLst>
          <pc:docMk/>
          <pc:sldMk cId="2320266166" sldId="2139"/>
        </pc:sldMkLst>
        <pc:spChg chg="mod">
          <ac:chgData name="Fausta Mikalajūnaitė [COBALT]" userId="4beb6daa-70e6-43c7-b91a-d4073b9aa6fa" providerId="ADAL" clId="{410E62EE-12B8-4009-9738-5D199FB20223}" dt="2025-06-30T10:55:49.484" v="536" actId="113"/>
          <ac:spMkLst>
            <pc:docMk/>
            <pc:sldMk cId="2320266166" sldId="2139"/>
            <ac:spMk id="3" creationId="{849BDCC1-323B-B70B-A609-00FBDA6E81C0}"/>
          </ac:spMkLst>
        </pc:spChg>
      </pc:sldChg>
      <pc:sldChg chg="modSp mod">
        <pc:chgData name="Fausta Mikalajūnaitė [COBALT]" userId="4beb6daa-70e6-43c7-b91a-d4073b9aa6fa" providerId="ADAL" clId="{410E62EE-12B8-4009-9738-5D199FB20223}" dt="2025-06-30T11:18:29.553" v="855" actId="20577"/>
        <pc:sldMkLst>
          <pc:docMk/>
          <pc:sldMk cId="3514055557" sldId="2146"/>
        </pc:sldMkLst>
        <pc:spChg chg="mod">
          <ac:chgData name="Fausta Mikalajūnaitė [COBALT]" userId="4beb6daa-70e6-43c7-b91a-d4073b9aa6fa" providerId="ADAL" clId="{410E62EE-12B8-4009-9738-5D199FB20223}" dt="2025-06-30T11:18:29.553" v="855" actId="20577"/>
          <ac:spMkLst>
            <pc:docMk/>
            <pc:sldMk cId="3514055557" sldId="2146"/>
            <ac:spMk id="3" creationId="{0C91D0A1-9E1A-8D77-372A-41756D061710}"/>
          </ac:spMkLst>
        </pc:spChg>
      </pc:sldChg>
      <pc:sldChg chg="modSp mod">
        <pc:chgData name="Fausta Mikalajūnaitė [COBALT]" userId="4beb6daa-70e6-43c7-b91a-d4073b9aa6fa" providerId="ADAL" clId="{410E62EE-12B8-4009-9738-5D199FB20223}" dt="2025-06-30T10:57:16.148" v="566" actId="14100"/>
        <pc:sldMkLst>
          <pc:docMk/>
          <pc:sldMk cId="1369141064" sldId="2147"/>
        </pc:sldMkLst>
        <pc:spChg chg="mod">
          <ac:chgData name="Fausta Mikalajūnaitė [COBALT]" userId="4beb6daa-70e6-43c7-b91a-d4073b9aa6fa" providerId="ADAL" clId="{410E62EE-12B8-4009-9738-5D199FB20223}" dt="2025-06-30T10:57:16.148" v="566" actId="14100"/>
          <ac:spMkLst>
            <pc:docMk/>
            <pc:sldMk cId="1369141064" sldId="2147"/>
            <ac:spMk id="3" creationId="{C68A69E2-A486-1133-954C-9FBDA13A64BA}"/>
          </ac:spMkLst>
        </pc:spChg>
      </pc:sldChg>
      <pc:sldChg chg="modSp mod">
        <pc:chgData name="Fausta Mikalajūnaitė [COBALT]" userId="4beb6daa-70e6-43c7-b91a-d4073b9aa6fa" providerId="ADAL" clId="{410E62EE-12B8-4009-9738-5D199FB20223}" dt="2025-06-30T10:57:12.840" v="565" actId="1076"/>
        <pc:sldMkLst>
          <pc:docMk/>
          <pc:sldMk cId="2504967607" sldId="2148"/>
        </pc:sldMkLst>
        <pc:spChg chg="mod">
          <ac:chgData name="Fausta Mikalajūnaitė [COBALT]" userId="4beb6daa-70e6-43c7-b91a-d4073b9aa6fa" providerId="ADAL" clId="{410E62EE-12B8-4009-9738-5D199FB20223}" dt="2025-06-30T10:57:12.840" v="565" actId="1076"/>
          <ac:spMkLst>
            <pc:docMk/>
            <pc:sldMk cId="2504967607" sldId="2148"/>
            <ac:spMk id="3" creationId="{D969FC23-BE46-85F8-7C15-630AEA326291}"/>
          </ac:spMkLst>
        </pc:spChg>
      </pc:sldChg>
      <pc:sldChg chg="modSp mod">
        <pc:chgData name="Fausta Mikalajūnaitė [COBALT]" userId="4beb6daa-70e6-43c7-b91a-d4073b9aa6fa" providerId="ADAL" clId="{410E62EE-12B8-4009-9738-5D199FB20223}" dt="2025-06-30T10:57:33.381" v="571" actId="113"/>
        <pc:sldMkLst>
          <pc:docMk/>
          <pc:sldMk cId="3225536646" sldId="2149"/>
        </pc:sldMkLst>
        <pc:spChg chg="mod">
          <ac:chgData name="Fausta Mikalajūnaitė [COBALT]" userId="4beb6daa-70e6-43c7-b91a-d4073b9aa6fa" providerId="ADAL" clId="{410E62EE-12B8-4009-9738-5D199FB20223}" dt="2025-06-30T10:57:33.381" v="571" actId="113"/>
          <ac:spMkLst>
            <pc:docMk/>
            <pc:sldMk cId="3225536646" sldId="2149"/>
            <ac:spMk id="3" creationId="{6FFEDFE1-8F27-10EF-4A86-AAC6CB2F6473}"/>
          </ac:spMkLst>
        </pc:spChg>
      </pc:sldChg>
      <pc:sldChg chg="modSp mod">
        <pc:chgData name="Fausta Mikalajūnaitė [COBALT]" userId="4beb6daa-70e6-43c7-b91a-d4073b9aa6fa" providerId="ADAL" clId="{410E62EE-12B8-4009-9738-5D199FB20223}" dt="2025-06-30T10:57:52.200" v="579" actId="113"/>
        <pc:sldMkLst>
          <pc:docMk/>
          <pc:sldMk cId="248183544" sldId="2150"/>
        </pc:sldMkLst>
        <pc:spChg chg="mod">
          <ac:chgData name="Fausta Mikalajūnaitė [COBALT]" userId="4beb6daa-70e6-43c7-b91a-d4073b9aa6fa" providerId="ADAL" clId="{410E62EE-12B8-4009-9738-5D199FB20223}" dt="2025-06-30T10:57:52.200" v="579" actId="113"/>
          <ac:spMkLst>
            <pc:docMk/>
            <pc:sldMk cId="248183544" sldId="2150"/>
            <ac:spMk id="3" creationId="{E2C987B0-3867-C3FB-C5B7-76DF2733A066}"/>
          </ac:spMkLst>
        </pc:spChg>
      </pc:sldChg>
      <pc:sldChg chg="modSp mod">
        <pc:chgData name="Fausta Mikalajūnaitė [COBALT]" userId="4beb6daa-70e6-43c7-b91a-d4073b9aa6fa" providerId="ADAL" clId="{410E62EE-12B8-4009-9738-5D199FB20223}" dt="2025-06-30T11:18:41.840" v="875" actId="20577"/>
        <pc:sldMkLst>
          <pc:docMk/>
          <pc:sldMk cId="3408263265" sldId="2151"/>
        </pc:sldMkLst>
        <pc:spChg chg="mod">
          <ac:chgData name="Fausta Mikalajūnaitė [COBALT]" userId="4beb6daa-70e6-43c7-b91a-d4073b9aa6fa" providerId="ADAL" clId="{410E62EE-12B8-4009-9738-5D199FB20223}" dt="2025-06-30T11:18:41.840" v="875" actId="20577"/>
          <ac:spMkLst>
            <pc:docMk/>
            <pc:sldMk cId="3408263265" sldId="2151"/>
            <ac:spMk id="3" creationId="{9E9680A8-B31C-356E-7C00-85407B137B49}"/>
          </ac:spMkLst>
        </pc:spChg>
      </pc:sldChg>
      <pc:sldChg chg="modSp mod">
        <pc:chgData name="Fausta Mikalajūnaitė [COBALT]" userId="4beb6daa-70e6-43c7-b91a-d4073b9aa6fa" providerId="ADAL" clId="{410E62EE-12B8-4009-9738-5D199FB20223}" dt="2025-06-30T10:58:04.854" v="583" actId="404"/>
        <pc:sldMkLst>
          <pc:docMk/>
          <pc:sldMk cId="2225353999" sldId="2152"/>
        </pc:sldMkLst>
        <pc:spChg chg="mod">
          <ac:chgData name="Fausta Mikalajūnaitė [COBALT]" userId="4beb6daa-70e6-43c7-b91a-d4073b9aa6fa" providerId="ADAL" clId="{410E62EE-12B8-4009-9738-5D199FB20223}" dt="2025-06-30T10:58:04.854" v="583" actId="404"/>
          <ac:spMkLst>
            <pc:docMk/>
            <pc:sldMk cId="2225353999" sldId="2152"/>
            <ac:spMk id="3" creationId="{9E7FA6E6-D4DE-03CE-047C-915671FCDBCE}"/>
          </ac:spMkLst>
        </pc:spChg>
      </pc:sldChg>
      <pc:sldChg chg="modSp mod">
        <pc:chgData name="Fausta Mikalajūnaitė [COBALT]" userId="4beb6daa-70e6-43c7-b91a-d4073b9aa6fa" providerId="ADAL" clId="{410E62EE-12B8-4009-9738-5D199FB20223}" dt="2025-06-30T10:58:17.430" v="586" actId="113"/>
        <pc:sldMkLst>
          <pc:docMk/>
          <pc:sldMk cId="117861020" sldId="2153"/>
        </pc:sldMkLst>
        <pc:spChg chg="mod">
          <ac:chgData name="Fausta Mikalajūnaitė [COBALT]" userId="4beb6daa-70e6-43c7-b91a-d4073b9aa6fa" providerId="ADAL" clId="{410E62EE-12B8-4009-9738-5D199FB20223}" dt="2025-06-30T10:58:17.430" v="586" actId="113"/>
          <ac:spMkLst>
            <pc:docMk/>
            <pc:sldMk cId="117861020" sldId="2153"/>
            <ac:spMk id="3" creationId="{333B9DBD-021B-7CDF-C5C2-CAA6ACBFF06E}"/>
          </ac:spMkLst>
        </pc:spChg>
      </pc:sldChg>
      <pc:sldChg chg="modSp mod">
        <pc:chgData name="Fausta Mikalajūnaitė [COBALT]" userId="4beb6daa-70e6-43c7-b91a-d4073b9aa6fa" providerId="ADAL" clId="{410E62EE-12B8-4009-9738-5D199FB20223}" dt="2025-06-30T10:58:38.602" v="593" actId="113"/>
        <pc:sldMkLst>
          <pc:docMk/>
          <pc:sldMk cId="2373549784" sldId="2154"/>
        </pc:sldMkLst>
        <pc:spChg chg="mod">
          <ac:chgData name="Fausta Mikalajūnaitė [COBALT]" userId="4beb6daa-70e6-43c7-b91a-d4073b9aa6fa" providerId="ADAL" clId="{410E62EE-12B8-4009-9738-5D199FB20223}" dt="2025-06-30T10:58:38.602" v="593" actId="113"/>
          <ac:spMkLst>
            <pc:docMk/>
            <pc:sldMk cId="2373549784" sldId="2154"/>
            <ac:spMk id="3" creationId="{D16E3438-998B-B190-B97F-04561F905E6F}"/>
          </ac:spMkLst>
        </pc:spChg>
      </pc:sldChg>
      <pc:sldChg chg="modSp mod">
        <pc:chgData name="Fausta Mikalajūnaitė [COBALT]" userId="4beb6daa-70e6-43c7-b91a-d4073b9aa6fa" providerId="ADAL" clId="{410E62EE-12B8-4009-9738-5D199FB20223}" dt="2025-06-30T10:58:49.834" v="597" actId="113"/>
        <pc:sldMkLst>
          <pc:docMk/>
          <pc:sldMk cId="3873187594" sldId="2155"/>
        </pc:sldMkLst>
        <pc:spChg chg="mod">
          <ac:chgData name="Fausta Mikalajūnaitė [COBALT]" userId="4beb6daa-70e6-43c7-b91a-d4073b9aa6fa" providerId="ADAL" clId="{410E62EE-12B8-4009-9738-5D199FB20223}" dt="2025-06-30T10:58:49.834" v="597" actId="113"/>
          <ac:spMkLst>
            <pc:docMk/>
            <pc:sldMk cId="3873187594" sldId="2155"/>
            <ac:spMk id="3" creationId="{4A538865-90E4-2711-0037-317459D9BCCA}"/>
          </ac:spMkLst>
        </pc:spChg>
      </pc:sldChg>
      <pc:sldChg chg="modSp mod">
        <pc:chgData name="Fausta Mikalajūnaitė [COBALT]" userId="4beb6daa-70e6-43c7-b91a-d4073b9aa6fa" providerId="ADAL" clId="{410E62EE-12B8-4009-9738-5D199FB20223}" dt="2025-06-30T10:59:07.320" v="604" actId="113"/>
        <pc:sldMkLst>
          <pc:docMk/>
          <pc:sldMk cId="1689790190" sldId="2156"/>
        </pc:sldMkLst>
        <pc:spChg chg="mod">
          <ac:chgData name="Fausta Mikalajūnaitė [COBALT]" userId="4beb6daa-70e6-43c7-b91a-d4073b9aa6fa" providerId="ADAL" clId="{410E62EE-12B8-4009-9738-5D199FB20223}" dt="2025-06-30T10:59:07.320" v="604" actId="113"/>
          <ac:spMkLst>
            <pc:docMk/>
            <pc:sldMk cId="1689790190" sldId="2156"/>
            <ac:spMk id="3" creationId="{EF2C3C28-719A-EE45-4C91-8FFC3B0052A1}"/>
          </ac:spMkLst>
        </pc:spChg>
      </pc:sldChg>
      <pc:sldChg chg="modSp mod">
        <pc:chgData name="Fausta Mikalajūnaitė [COBALT]" userId="4beb6daa-70e6-43c7-b91a-d4073b9aa6fa" providerId="ADAL" clId="{410E62EE-12B8-4009-9738-5D199FB20223}" dt="2025-06-30T11:18:54.591" v="896" actId="20577"/>
        <pc:sldMkLst>
          <pc:docMk/>
          <pc:sldMk cId="335739201" sldId="2157"/>
        </pc:sldMkLst>
        <pc:spChg chg="mod">
          <ac:chgData name="Fausta Mikalajūnaitė [COBALT]" userId="4beb6daa-70e6-43c7-b91a-d4073b9aa6fa" providerId="ADAL" clId="{410E62EE-12B8-4009-9738-5D199FB20223}" dt="2025-06-30T11:18:54.591" v="896" actId="20577"/>
          <ac:spMkLst>
            <pc:docMk/>
            <pc:sldMk cId="335739201" sldId="2157"/>
            <ac:spMk id="3" creationId="{CB9D2B33-EDB9-4871-D0D6-F2F340E8A858}"/>
          </ac:spMkLst>
        </pc:spChg>
      </pc:sldChg>
      <pc:sldChg chg="modSp mod">
        <pc:chgData name="Fausta Mikalajūnaitė [COBALT]" userId="4beb6daa-70e6-43c7-b91a-d4073b9aa6fa" providerId="ADAL" clId="{410E62EE-12B8-4009-9738-5D199FB20223}" dt="2025-06-30T10:17:38.364" v="149" actId="1076"/>
        <pc:sldMkLst>
          <pc:docMk/>
          <pc:sldMk cId="936513864" sldId="2158"/>
        </pc:sldMkLst>
        <pc:spChg chg="mod">
          <ac:chgData name="Fausta Mikalajūnaitė [COBALT]" userId="4beb6daa-70e6-43c7-b91a-d4073b9aa6fa" providerId="ADAL" clId="{410E62EE-12B8-4009-9738-5D199FB20223}" dt="2025-06-30T10:17:38.364" v="149" actId="1076"/>
          <ac:spMkLst>
            <pc:docMk/>
            <pc:sldMk cId="936513864" sldId="2158"/>
            <ac:spMk id="3" creationId="{6DCBD5F3-0B3B-FA99-D0F3-34CA14A1CF63}"/>
          </ac:spMkLst>
        </pc:spChg>
      </pc:sldChg>
      <pc:sldChg chg="modSp mod">
        <pc:chgData name="Fausta Mikalajūnaitė [COBALT]" userId="4beb6daa-70e6-43c7-b91a-d4073b9aa6fa" providerId="ADAL" clId="{410E62EE-12B8-4009-9738-5D199FB20223}" dt="2025-06-30T10:14:59.485" v="146" actId="1076"/>
        <pc:sldMkLst>
          <pc:docMk/>
          <pc:sldMk cId="2349164754" sldId="2159"/>
        </pc:sldMkLst>
        <pc:spChg chg="mod">
          <ac:chgData name="Fausta Mikalajūnaitė [COBALT]" userId="4beb6daa-70e6-43c7-b91a-d4073b9aa6fa" providerId="ADAL" clId="{410E62EE-12B8-4009-9738-5D199FB20223}" dt="2025-06-30T10:14:59.485" v="146" actId="1076"/>
          <ac:spMkLst>
            <pc:docMk/>
            <pc:sldMk cId="2349164754" sldId="2159"/>
            <ac:spMk id="3" creationId="{2BD92F71-97F9-AA2F-06CF-4C27E64916DF}"/>
          </ac:spMkLst>
        </pc:spChg>
      </pc:sldChg>
      <pc:sldChg chg="modSp mod">
        <pc:chgData name="Fausta Mikalajūnaitė [COBALT]" userId="4beb6daa-70e6-43c7-b91a-d4073b9aa6fa" providerId="ADAL" clId="{410E62EE-12B8-4009-9738-5D199FB20223}" dt="2025-06-30T10:59:50.892" v="614" actId="404"/>
        <pc:sldMkLst>
          <pc:docMk/>
          <pc:sldMk cId="1719101450" sldId="2160"/>
        </pc:sldMkLst>
        <pc:spChg chg="mod">
          <ac:chgData name="Fausta Mikalajūnaitė [COBALT]" userId="4beb6daa-70e6-43c7-b91a-d4073b9aa6fa" providerId="ADAL" clId="{410E62EE-12B8-4009-9738-5D199FB20223}" dt="2025-06-30T10:59:50.892" v="614" actId="404"/>
          <ac:spMkLst>
            <pc:docMk/>
            <pc:sldMk cId="1719101450" sldId="2160"/>
            <ac:spMk id="3" creationId="{020A8FA4-A091-4FDF-2DD8-D83EA9A9F10A}"/>
          </ac:spMkLst>
        </pc:spChg>
      </pc:sldChg>
      <pc:sldChg chg="modSp mod">
        <pc:chgData name="Fausta Mikalajūnaitė [COBALT]" userId="4beb6daa-70e6-43c7-b91a-d4073b9aa6fa" providerId="ADAL" clId="{410E62EE-12B8-4009-9738-5D199FB20223}" dt="2025-06-30T10:59:46.850" v="613" actId="20577"/>
        <pc:sldMkLst>
          <pc:docMk/>
          <pc:sldMk cId="22346863" sldId="2161"/>
        </pc:sldMkLst>
        <pc:spChg chg="mod">
          <ac:chgData name="Fausta Mikalajūnaitė [COBALT]" userId="4beb6daa-70e6-43c7-b91a-d4073b9aa6fa" providerId="ADAL" clId="{410E62EE-12B8-4009-9738-5D199FB20223}" dt="2025-06-30T10:59:46.850" v="613" actId="20577"/>
          <ac:spMkLst>
            <pc:docMk/>
            <pc:sldMk cId="22346863" sldId="2161"/>
            <ac:spMk id="3" creationId="{78C36109-C6A1-DBCC-85DD-9278C2483E9B}"/>
          </ac:spMkLst>
        </pc:spChg>
      </pc:sldChg>
      <pc:sldChg chg="modSp mod">
        <pc:chgData name="Fausta Mikalajūnaitė [COBALT]" userId="4beb6daa-70e6-43c7-b91a-d4073b9aa6fa" providerId="ADAL" clId="{410E62EE-12B8-4009-9738-5D199FB20223}" dt="2025-06-30T11:18:09.967" v="829" actId="20577"/>
        <pc:sldMkLst>
          <pc:docMk/>
          <pc:sldMk cId="2188882419" sldId="2162"/>
        </pc:sldMkLst>
        <pc:spChg chg="mod">
          <ac:chgData name="Fausta Mikalajūnaitė [COBALT]" userId="4beb6daa-70e6-43c7-b91a-d4073b9aa6fa" providerId="ADAL" clId="{410E62EE-12B8-4009-9738-5D199FB20223}" dt="2025-06-30T11:18:09.967" v="829" actId="20577"/>
          <ac:spMkLst>
            <pc:docMk/>
            <pc:sldMk cId="2188882419" sldId="2162"/>
            <ac:spMk id="3" creationId="{0837BB14-120F-A8B1-A399-C45C43C90644}"/>
          </ac:spMkLst>
        </pc:spChg>
      </pc:sldChg>
      <pc:sldChg chg="modSp mod">
        <pc:chgData name="Fausta Mikalajūnaitė [COBALT]" userId="4beb6daa-70e6-43c7-b91a-d4073b9aa6fa" providerId="ADAL" clId="{410E62EE-12B8-4009-9738-5D199FB20223}" dt="2025-06-30T08:56:13.435" v="123" actId="1076"/>
        <pc:sldMkLst>
          <pc:docMk/>
          <pc:sldMk cId="3212757865" sldId="2163"/>
        </pc:sldMkLst>
        <pc:spChg chg="mod">
          <ac:chgData name="Fausta Mikalajūnaitė [COBALT]" userId="4beb6daa-70e6-43c7-b91a-d4073b9aa6fa" providerId="ADAL" clId="{410E62EE-12B8-4009-9738-5D199FB20223}" dt="2025-06-30T08:56:13.435" v="123" actId="1076"/>
          <ac:spMkLst>
            <pc:docMk/>
            <pc:sldMk cId="3212757865" sldId="2163"/>
            <ac:spMk id="3" creationId="{2181BC5A-78CC-3A43-81FC-3871202E95ED}"/>
          </ac:spMkLst>
        </pc:spChg>
      </pc:sldChg>
      <pc:sldChg chg="modSp mod">
        <pc:chgData name="Fausta Mikalajūnaitė [COBALT]" userId="4beb6daa-70e6-43c7-b91a-d4073b9aa6fa" providerId="ADAL" clId="{410E62EE-12B8-4009-9738-5D199FB20223}" dt="2025-06-30T10:56:36.087" v="552" actId="113"/>
        <pc:sldMkLst>
          <pc:docMk/>
          <pc:sldMk cId="3203518560" sldId="2165"/>
        </pc:sldMkLst>
        <pc:spChg chg="mod">
          <ac:chgData name="Fausta Mikalajūnaitė [COBALT]" userId="4beb6daa-70e6-43c7-b91a-d4073b9aa6fa" providerId="ADAL" clId="{410E62EE-12B8-4009-9738-5D199FB20223}" dt="2025-06-30T10:56:36.087" v="552" actId="113"/>
          <ac:spMkLst>
            <pc:docMk/>
            <pc:sldMk cId="3203518560" sldId="2165"/>
            <ac:spMk id="3" creationId="{3D4B8A7F-2CB5-202C-8BFB-DA5284A2E609}"/>
          </ac:spMkLst>
        </pc:spChg>
      </pc:sldChg>
      <pc:sldChg chg="modSp mod">
        <pc:chgData name="Fausta Mikalajūnaitė [COBALT]" userId="4beb6daa-70e6-43c7-b91a-d4073b9aa6fa" providerId="ADAL" clId="{410E62EE-12B8-4009-9738-5D199FB20223}" dt="2025-06-30T10:56:47.582" v="558" actId="113"/>
        <pc:sldMkLst>
          <pc:docMk/>
          <pc:sldMk cId="4056484412" sldId="2166"/>
        </pc:sldMkLst>
        <pc:spChg chg="mod">
          <ac:chgData name="Fausta Mikalajūnaitė [COBALT]" userId="4beb6daa-70e6-43c7-b91a-d4073b9aa6fa" providerId="ADAL" clId="{410E62EE-12B8-4009-9738-5D199FB20223}" dt="2025-06-30T10:56:47.582" v="558" actId="113"/>
          <ac:spMkLst>
            <pc:docMk/>
            <pc:sldMk cId="4056484412" sldId="2166"/>
            <ac:spMk id="3" creationId="{2BD10576-B64F-BD81-95EF-2180583380BD}"/>
          </ac:spMkLst>
        </pc:spChg>
      </pc:sldChg>
      <pc:sldChg chg="modSp mod">
        <pc:chgData name="Fausta Mikalajūnaitė [COBALT]" userId="4beb6daa-70e6-43c7-b91a-d4073b9aa6fa" providerId="ADAL" clId="{410E62EE-12B8-4009-9738-5D199FB20223}" dt="2025-06-30T11:00:17.352" v="621" actId="113"/>
        <pc:sldMkLst>
          <pc:docMk/>
          <pc:sldMk cId="4181882245" sldId="2168"/>
        </pc:sldMkLst>
        <pc:spChg chg="mod">
          <ac:chgData name="Fausta Mikalajūnaitė [COBALT]" userId="4beb6daa-70e6-43c7-b91a-d4073b9aa6fa" providerId="ADAL" clId="{410E62EE-12B8-4009-9738-5D199FB20223}" dt="2025-06-30T11:00:17.352" v="621" actId="113"/>
          <ac:spMkLst>
            <pc:docMk/>
            <pc:sldMk cId="4181882245" sldId="2168"/>
            <ac:spMk id="3" creationId="{EFE69B65-ADAC-4AB9-51F8-C18AD086B4E0}"/>
          </ac:spMkLst>
        </pc:spChg>
      </pc:sldChg>
      <pc:sldChg chg="modSp mod">
        <pc:chgData name="Fausta Mikalajūnaitė [COBALT]" userId="4beb6daa-70e6-43c7-b91a-d4073b9aa6fa" providerId="ADAL" clId="{410E62EE-12B8-4009-9738-5D199FB20223}" dt="2025-06-30T11:00:47.183" v="629" actId="113"/>
        <pc:sldMkLst>
          <pc:docMk/>
          <pc:sldMk cId="4188672958" sldId="2169"/>
        </pc:sldMkLst>
        <pc:spChg chg="mod">
          <ac:chgData name="Fausta Mikalajūnaitė [COBALT]" userId="4beb6daa-70e6-43c7-b91a-d4073b9aa6fa" providerId="ADAL" clId="{410E62EE-12B8-4009-9738-5D199FB20223}" dt="2025-06-30T11:00:47.183" v="629" actId="113"/>
          <ac:spMkLst>
            <pc:docMk/>
            <pc:sldMk cId="4188672958" sldId="2169"/>
            <ac:spMk id="3" creationId="{8555EC09-D9C3-19D0-2E10-88C376081384}"/>
          </ac:spMkLst>
        </pc:spChg>
      </pc:sldChg>
      <pc:sldChg chg="modSp mod">
        <pc:chgData name="Fausta Mikalajūnaitė [COBALT]" userId="4beb6daa-70e6-43c7-b91a-d4073b9aa6fa" providerId="ADAL" clId="{410E62EE-12B8-4009-9738-5D199FB20223}" dt="2025-06-30T11:00:56.426" v="632" actId="113"/>
        <pc:sldMkLst>
          <pc:docMk/>
          <pc:sldMk cId="2592236170" sldId="2170"/>
        </pc:sldMkLst>
        <pc:spChg chg="mod">
          <ac:chgData name="Fausta Mikalajūnaitė [COBALT]" userId="4beb6daa-70e6-43c7-b91a-d4073b9aa6fa" providerId="ADAL" clId="{410E62EE-12B8-4009-9738-5D199FB20223}" dt="2025-06-30T11:00:56.426" v="632" actId="113"/>
          <ac:spMkLst>
            <pc:docMk/>
            <pc:sldMk cId="2592236170" sldId="2170"/>
            <ac:spMk id="3" creationId="{16ACEB15-6086-34D5-67A9-15610A3683BA}"/>
          </ac:spMkLst>
        </pc:spChg>
      </pc:sldChg>
      <pc:sldChg chg="modSp mod">
        <pc:chgData name="Fausta Mikalajūnaitė [COBALT]" userId="4beb6daa-70e6-43c7-b91a-d4073b9aa6fa" providerId="ADAL" clId="{410E62EE-12B8-4009-9738-5D199FB20223}" dt="2025-06-30T11:01:05.368" v="635" actId="113"/>
        <pc:sldMkLst>
          <pc:docMk/>
          <pc:sldMk cId="394549537" sldId="2171"/>
        </pc:sldMkLst>
        <pc:spChg chg="mod">
          <ac:chgData name="Fausta Mikalajūnaitė [COBALT]" userId="4beb6daa-70e6-43c7-b91a-d4073b9aa6fa" providerId="ADAL" clId="{410E62EE-12B8-4009-9738-5D199FB20223}" dt="2025-06-30T11:01:05.368" v="635" actId="113"/>
          <ac:spMkLst>
            <pc:docMk/>
            <pc:sldMk cId="394549537" sldId="2171"/>
            <ac:spMk id="3" creationId="{CB3FFBD8-0439-98BF-CDEA-65B10B059BD9}"/>
          </ac:spMkLst>
        </pc:spChg>
      </pc:sldChg>
      <pc:sldChg chg="modSp mod">
        <pc:chgData name="Fausta Mikalajūnaitė [COBALT]" userId="4beb6daa-70e6-43c7-b91a-d4073b9aa6fa" providerId="ADAL" clId="{410E62EE-12B8-4009-9738-5D199FB20223}" dt="2025-06-30T10:18:18.125" v="150" actId="1076"/>
        <pc:sldMkLst>
          <pc:docMk/>
          <pc:sldMk cId="1045844422" sldId="2172"/>
        </pc:sldMkLst>
        <pc:spChg chg="mod">
          <ac:chgData name="Fausta Mikalajūnaitė [COBALT]" userId="4beb6daa-70e6-43c7-b91a-d4073b9aa6fa" providerId="ADAL" clId="{410E62EE-12B8-4009-9738-5D199FB20223}" dt="2025-06-30T10:18:18.125" v="150" actId="1076"/>
          <ac:spMkLst>
            <pc:docMk/>
            <pc:sldMk cId="1045844422" sldId="2172"/>
            <ac:spMk id="3" creationId="{9FDFDABF-1D7E-4F09-1388-D4422BA8ED9D}"/>
          </ac:spMkLst>
        </pc:spChg>
      </pc:sldChg>
      <pc:sldChg chg="modSp mod">
        <pc:chgData name="Fausta Mikalajūnaitė [COBALT]" userId="4beb6daa-70e6-43c7-b91a-d4073b9aa6fa" providerId="ADAL" clId="{410E62EE-12B8-4009-9738-5D199FB20223}" dt="2025-06-30T10:54:58.150" v="520" actId="113"/>
        <pc:sldMkLst>
          <pc:docMk/>
          <pc:sldMk cId="984980647" sldId="2175"/>
        </pc:sldMkLst>
        <pc:spChg chg="mod">
          <ac:chgData name="Fausta Mikalajūnaitė [COBALT]" userId="4beb6daa-70e6-43c7-b91a-d4073b9aa6fa" providerId="ADAL" clId="{410E62EE-12B8-4009-9738-5D199FB20223}" dt="2025-06-30T10:54:58.150" v="520" actId="113"/>
          <ac:spMkLst>
            <pc:docMk/>
            <pc:sldMk cId="984980647" sldId="2175"/>
            <ac:spMk id="3" creationId="{70D8EBCB-FD91-5974-CC9C-0040107467C9}"/>
          </ac:spMkLst>
        </pc:spChg>
      </pc:sldChg>
      <pc:sldChg chg="modSp mod">
        <pc:chgData name="Fausta Mikalajūnaitė [COBALT]" userId="4beb6daa-70e6-43c7-b91a-d4073b9aa6fa" providerId="ADAL" clId="{410E62EE-12B8-4009-9738-5D199FB20223}" dt="2025-06-30T11:01:10.530" v="637" actId="113"/>
        <pc:sldMkLst>
          <pc:docMk/>
          <pc:sldMk cId="1600109944" sldId="2176"/>
        </pc:sldMkLst>
        <pc:spChg chg="mod">
          <ac:chgData name="Fausta Mikalajūnaitė [COBALT]" userId="4beb6daa-70e6-43c7-b91a-d4073b9aa6fa" providerId="ADAL" clId="{410E62EE-12B8-4009-9738-5D199FB20223}" dt="2025-06-30T11:01:10.530" v="637" actId="113"/>
          <ac:spMkLst>
            <pc:docMk/>
            <pc:sldMk cId="1600109944" sldId="2176"/>
            <ac:spMk id="3" creationId="{548BAD5F-3E28-6AEF-D112-6B0EA4A535CE}"/>
          </ac:spMkLst>
        </pc:spChg>
      </pc:sldChg>
      <pc:sldChg chg="modSp mod">
        <pc:chgData name="Fausta Mikalajūnaitė [COBALT]" userId="4beb6daa-70e6-43c7-b91a-d4073b9aa6fa" providerId="ADAL" clId="{410E62EE-12B8-4009-9738-5D199FB20223}" dt="2025-06-30T10:56:19.367" v="547" actId="20577"/>
        <pc:sldMkLst>
          <pc:docMk/>
          <pc:sldMk cId="3714502724" sldId="2177"/>
        </pc:sldMkLst>
        <pc:spChg chg="mod">
          <ac:chgData name="Fausta Mikalajūnaitė [COBALT]" userId="4beb6daa-70e6-43c7-b91a-d4073b9aa6fa" providerId="ADAL" clId="{410E62EE-12B8-4009-9738-5D199FB20223}" dt="2025-06-30T10:56:19.367" v="547" actId="20577"/>
          <ac:spMkLst>
            <pc:docMk/>
            <pc:sldMk cId="3714502724" sldId="2177"/>
            <ac:spMk id="3" creationId="{4D35D9D6-BABF-9FAC-C485-0C13286C73D0}"/>
          </ac:spMkLst>
        </pc:spChg>
      </pc:sldChg>
      <pc:sldChg chg="modSp">
        <pc:chgData name="Fausta Mikalajūnaitė [COBALT]" userId="4beb6daa-70e6-43c7-b91a-d4073b9aa6fa" providerId="ADAL" clId="{410E62EE-12B8-4009-9738-5D199FB20223}" dt="2025-06-30T10:54:12.223" v="507" actId="113"/>
        <pc:sldMkLst>
          <pc:docMk/>
          <pc:sldMk cId="3139343287" sldId="2193"/>
        </pc:sldMkLst>
        <pc:spChg chg="mod">
          <ac:chgData name="Fausta Mikalajūnaitė [COBALT]" userId="4beb6daa-70e6-43c7-b91a-d4073b9aa6fa" providerId="ADAL" clId="{410E62EE-12B8-4009-9738-5D199FB20223}" dt="2025-06-30T10:54:12.223" v="507" actId="113"/>
          <ac:spMkLst>
            <pc:docMk/>
            <pc:sldMk cId="3139343287" sldId="2193"/>
            <ac:spMk id="3" creationId="{4A74BEF7-1633-C6F9-9783-0B74676258D2}"/>
          </ac:spMkLst>
        </pc:spChg>
      </pc:sldChg>
      <pc:sldChg chg="modSp mod">
        <pc:chgData name="Fausta Mikalajūnaitė [COBALT]" userId="4beb6daa-70e6-43c7-b91a-d4073b9aa6fa" providerId="ADAL" clId="{410E62EE-12B8-4009-9738-5D199FB20223}" dt="2025-06-30T10:53:53.015" v="497" actId="1076"/>
        <pc:sldMkLst>
          <pc:docMk/>
          <pc:sldMk cId="3462836373" sldId="2243"/>
        </pc:sldMkLst>
        <pc:spChg chg="mod">
          <ac:chgData name="Fausta Mikalajūnaitė [COBALT]" userId="4beb6daa-70e6-43c7-b91a-d4073b9aa6fa" providerId="ADAL" clId="{410E62EE-12B8-4009-9738-5D199FB20223}" dt="2025-06-30T10:53:53.015" v="497" actId="1076"/>
          <ac:spMkLst>
            <pc:docMk/>
            <pc:sldMk cId="3462836373" sldId="2243"/>
            <ac:spMk id="3" creationId="{7E39C1FA-561F-1F43-45D4-CC438D2D747E}"/>
          </ac:spMkLst>
        </pc:spChg>
      </pc:sldChg>
      <pc:sldChg chg="modSp mod">
        <pc:chgData name="Fausta Mikalajūnaitė [COBALT]" userId="4beb6daa-70e6-43c7-b91a-d4073b9aa6fa" providerId="ADAL" clId="{410E62EE-12B8-4009-9738-5D199FB20223}" dt="2025-06-30T10:24:23.804" v="161" actId="1076"/>
        <pc:sldMkLst>
          <pc:docMk/>
          <pc:sldMk cId="2985808837" sldId="2244"/>
        </pc:sldMkLst>
        <pc:spChg chg="mod">
          <ac:chgData name="Fausta Mikalajūnaitė [COBALT]" userId="4beb6daa-70e6-43c7-b91a-d4073b9aa6fa" providerId="ADAL" clId="{410E62EE-12B8-4009-9738-5D199FB20223}" dt="2025-06-30T10:24:23.804" v="161" actId="1076"/>
          <ac:spMkLst>
            <pc:docMk/>
            <pc:sldMk cId="2985808837" sldId="2244"/>
            <ac:spMk id="3" creationId="{4D12C5F0-F856-C2CE-98FE-0AD58855D01D}"/>
          </ac:spMkLst>
        </pc:spChg>
      </pc:sldChg>
      <pc:sldChg chg="modSp mod">
        <pc:chgData name="Fausta Mikalajūnaitė [COBALT]" userId="4beb6daa-70e6-43c7-b91a-d4073b9aa6fa" providerId="ADAL" clId="{410E62EE-12B8-4009-9738-5D199FB20223}" dt="2025-06-30T11:04:06.743" v="660" actId="14100"/>
        <pc:sldMkLst>
          <pc:docMk/>
          <pc:sldMk cId="1966208659" sldId="2245"/>
        </pc:sldMkLst>
        <pc:spChg chg="mod">
          <ac:chgData name="Fausta Mikalajūnaitė [COBALT]" userId="4beb6daa-70e6-43c7-b91a-d4073b9aa6fa" providerId="ADAL" clId="{410E62EE-12B8-4009-9738-5D199FB20223}" dt="2025-06-30T11:04:06.743" v="660" actId="14100"/>
          <ac:spMkLst>
            <pc:docMk/>
            <pc:sldMk cId="1966208659" sldId="2245"/>
            <ac:spMk id="3" creationId="{24E91EDD-00CA-034B-2FE9-876DC3918ACD}"/>
          </ac:spMkLst>
        </pc:spChg>
      </pc:sldChg>
      <pc:sldChg chg="modSp mod">
        <pc:chgData name="Fausta Mikalajūnaitė [COBALT]" userId="4beb6daa-70e6-43c7-b91a-d4073b9aa6fa" providerId="ADAL" clId="{410E62EE-12B8-4009-9738-5D199FB20223}" dt="2025-06-30T10:27:50.936" v="163" actId="1076"/>
        <pc:sldMkLst>
          <pc:docMk/>
          <pc:sldMk cId="2876720091" sldId="2251"/>
        </pc:sldMkLst>
        <pc:spChg chg="mod">
          <ac:chgData name="Fausta Mikalajūnaitė [COBALT]" userId="4beb6daa-70e6-43c7-b91a-d4073b9aa6fa" providerId="ADAL" clId="{410E62EE-12B8-4009-9738-5D199FB20223}" dt="2025-06-30T10:27:50.936" v="163" actId="1076"/>
          <ac:spMkLst>
            <pc:docMk/>
            <pc:sldMk cId="2876720091" sldId="2251"/>
            <ac:spMk id="3" creationId="{A378D895-EE49-5184-D697-676EB6433AB8}"/>
          </ac:spMkLst>
        </pc:spChg>
      </pc:sldChg>
      <pc:sldChg chg="modSp mod">
        <pc:chgData name="Fausta Mikalajūnaitė [COBALT]" userId="4beb6daa-70e6-43c7-b91a-d4073b9aa6fa" providerId="ADAL" clId="{410E62EE-12B8-4009-9738-5D199FB20223}" dt="2025-06-30T11:04:01.577" v="659" actId="1076"/>
        <pc:sldMkLst>
          <pc:docMk/>
          <pc:sldMk cId="3089568423" sldId="2252"/>
        </pc:sldMkLst>
        <pc:spChg chg="mod">
          <ac:chgData name="Fausta Mikalajūnaitė [COBALT]" userId="4beb6daa-70e6-43c7-b91a-d4073b9aa6fa" providerId="ADAL" clId="{410E62EE-12B8-4009-9738-5D199FB20223}" dt="2025-06-30T11:04:01.577" v="659" actId="1076"/>
          <ac:spMkLst>
            <pc:docMk/>
            <pc:sldMk cId="3089568423" sldId="2252"/>
            <ac:spMk id="2" creationId="{7E6EF2DA-2ACC-772B-3DB9-7AD1545B5A1F}"/>
          </ac:spMkLst>
        </pc:spChg>
      </pc:sldChg>
      <pc:sldChg chg="modSp mod">
        <pc:chgData name="Fausta Mikalajūnaitė [COBALT]" userId="4beb6daa-70e6-43c7-b91a-d4073b9aa6fa" providerId="ADAL" clId="{410E62EE-12B8-4009-9738-5D199FB20223}" dt="2025-06-30T10:28:11.879" v="166" actId="1076"/>
        <pc:sldMkLst>
          <pc:docMk/>
          <pc:sldMk cId="4035224097" sldId="2253"/>
        </pc:sldMkLst>
        <pc:spChg chg="mod">
          <ac:chgData name="Fausta Mikalajūnaitė [COBALT]" userId="4beb6daa-70e6-43c7-b91a-d4073b9aa6fa" providerId="ADAL" clId="{410E62EE-12B8-4009-9738-5D199FB20223}" dt="2025-06-30T10:28:11.879" v="166" actId="1076"/>
          <ac:spMkLst>
            <pc:docMk/>
            <pc:sldMk cId="4035224097" sldId="2253"/>
            <ac:spMk id="3" creationId="{AE48507F-1B35-A782-96E0-CFD2798FBDEE}"/>
          </ac:spMkLst>
        </pc:spChg>
      </pc:sldChg>
      <pc:sldChg chg="modSp mod">
        <pc:chgData name="Fausta Mikalajūnaitė [COBALT]" userId="4beb6daa-70e6-43c7-b91a-d4073b9aa6fa" providerId="ADAL" clId="{410E62EE-12B8-4009-9738-5D199FB20223}" dt="2025-06-30T10:28:17.099" v="167" actId="14100"/>
        <pc:sldMkLst>
          <pc:docMk/>
          <pc:sldMk cId="1489604085" sldId="2254"/>
        </pc:sldMkLst>
        <pc:spChg chg="mod">
          <ac:chgData name="Fausta Mikalajūnaitė [COBALT]" userId="4beb6daa-70e6-43c7-b91a-d4073b9aa6fa" providerId="ADAL" clId="{410E62EE-12B8-4009-9738-5D199FB20223}" dt="2025-06-30T10:28:17.099" v="167" actId="14100"/>
          <ac:spMkLst>
            <pc:docMk/>
            <pc:sldMk cId="1489604085" sldId="2254"/>
            <ac:spMk id="3" creationId="{E285D2CD-768E-1435-7E70-727AEBA71D50}"/>
          </ac:spMkLst>
        </pc:spChg>
      </pc:sldChg>
      <pc:sldChg chg="modSp mod">
        <pc:chgData name="Fausta Mikalajūnaitė [COBALT]" userId="4beb6daa-70e6-43c7-b91a-d4073b9aa6fa" providerId="ADAL" clId="{410E62EE-12B8-4009-9738-5D199FB20223}" dt="2025-06-30T10:30:26.969" v="169" actId="1076"/>
        <pc:sldMkLst>
          <pc:docMk/>
          <pc:sldMk cId="1540198265" sldId="2255"/>
        </pc:sldMkLst>
        <pc:spChg chg="mod">
          <ac:chgData name="Fausta Mikalajūnaitė [COBALT]" userId="4beb6daa-70e6-43c7-b91a-d4073b9aa6fa" providerId="ADAL" clId="{410E62EE-12B8-4009-9738-5D199FB20223}" dt="2025-06-30T10:30:26.969" v="169" actId="1076"/>
          <ac:spMkLst>
            <pc:docMk/>
            <pc:sldMk cId="1540198265" sldId="2255"/>
            <ac:spMk id="3" creationId="{05E08321-0DB6-9729-DE11-470AA0E80081}"/>
          </ac:spMkLst>
        </pc:spChg>
      </pc:sldChg>
      <pc:sldChg chg="modSp mod">
        <pc:chgData name="Fausta Mikalajūnaitė [COBALT]" userId="4beb6daa-70e6-43c7-b91a-d4073b9aa6fa" providerId="ADAL" clId="{410E62EE-12B8-4009-9738-5D199FB20223}" dt="2025-06-30T10:30:56.416" v="172" actId="1076"/>
        <pc:sldMkLst>
          <pc:docMk/>
          <pc:sldMk cId="1065921113" sldId="2256"/>
        </pc:sldMkLst>
        <pc:spChg chg="mod">
          <ac:chgData name="Fausta Mikalajūnaitė [COBALT]" userId="4beb6daa-70e6-43c7-b91a-d4073b9aa6fa" providerId="ADAL" clId="{410E62EE-12B8-4009-9738-5D199FB20223}" dt="2025-06-30T10:30:56.416" v="172" actId="1076"/>
          <ac:spMkLst>
            <pc:docMk/>
            <pc:sldMk cId="1065921113" sldId="2256"/>
            <ac:spMk id="2" creationId="{ACC13308-EFFD-F544-85AA-B0F0711EFAE4}"/>
          </ac:spMkLst>
        </pc:spChg>
        <pc:spChg chg="mod">
          <ac:chgData name="Fausta Mikalajūnaitė [COBALT]" userId="4beb6daa-70e6-43c7-b91a-d4073b9aa6fa" providerId="ADAL" clId="{410E62EE-12B8-4009-9738-5D199FB20223}" dt="2025-06-30T10:30:50.669" v="171" actId="1076"/>
          <ac:spMkLst>
            <pc:docMk/>
            <pc:sldMk cId="1065921113" sldId="2256"/>
            <ac:spMk id="3" creationId="{5EA5C423-B709-D241-89E7-3B211081B3AE}"/>
          </ac:spMkLst>
        </pc:spChg>
      </pc:sldChg>
      <pc:sldChg chg="modSp mod">
        <pc:chgData name="Fausta Mikalajūnaitė [COBALT]" userId="4beb6daa-70e6-43c7-b91a-d4073b9aa6fa" providerId="ADAL" clId="{410E62EE-12B8-4009-9738-5D199FB20223}" dt="2025-06-30T10:31:15.190" v="173" actId="1076"/>
        <pc:sldMkLst>
          <pc:docMk/>
          <pc:sldMk cId="3683658754" sldId="2258"/>
        </pc:sldMkLst>
        <pc:spChg chg="mod">
          <ac:chgData name="Fausta Mikalajūnaitė [COBALT]" userId="4beb6daa-70e6-43c7-b91a-d4073b9aa6fa" providerId="ADAL" clId="{410E62EE-12B8-4009-9738-5D199FB20223}" dt="2025-06-30T10:31:15.190" v="173" actId="1076"/>
          <ac:spMkLst>
            <pc:docMk/>
            <pc:sldMk cId="3683658754" sldId="2258"/>
            <ac:spMk id="3" creationId="{9750C9E2-8165-92F6-6834-207F8FF73BB6}"/>
          </ac:spMkLst>
        </pc:spChg>
      </pc:sldChg>
      <pc:sldChg chg="modSp mod">
        <pc:chgData name="Fausta Mikalajūnaitė [COBALT]" userId="4beb6daa-70e6-43c7-b91a-d4073b9aa6fa" providerId="ADAL" clId="{410E62EE-12B8-4009-9738-5D199FB20223}" dt="2025-06-30T10:31:38.271" v="174" actId="14100"/>
        <pc:sldMkLst>
          <pc:docMk/>
          <pc:sldMk cId="1129990268" sldId="2260"/>
        </pc:sldMkLst>
        <pc:spChg chg="mod">
          <ac:chgData name="Fausta Mikalajūnaitė [COBALT]" userId="4beb6daa-70e6-43c7-b91a-d4073b9aa6fa" providerId="ADAL" clId="{410E62EE-12B8-4009-9738-5D199FB20223}" dt="2025-06-30T10:31:38.271" v="174" actId="14100"/>
          <ac:spMkLst>
            <pc:docMk/>
            <pc:sldMk cId="1129990268" sldId="2260"/>
            <ac:spMk id="3" creationId="{06E9C90D-066D-2D3A-B5AE-31EACB82E008}"/>
          </ac:spMkLst>
        </pc:spChg>
      </pc:sldChg>
      <pc:sldChg chg="modSp mod">
        <pc:chgData name="Fausta Mikalajūnaitė [COBALT]" userId="4beb6daa-70e6-43c7-b91a-d4073b9aa6fa" providerId="ADAL" clId="{410E62EE-12B8-4009-9738-5D199FB20223}" dt="2025-06-30T10:32:08.052" v="176" actId="1076"/>
        <pc:sldMkLst>
          <pc:docMk/>
          <pc:sldMk cId="3171213048" sldId="2261"/>
        </pc:sldMkLst>
        <pc:spChg chg="mod">
          <ac:chgData name="Fausta Mikalajūnaitė [COBALT]" userId="4beb6daa-70e6-43c7-b91a-d4073b9aa6fa" providerId="ADAL" clId="{410E62EE-12B8-4009-9738-5D199FB20223}" dt="2025-06-30T10:32:08.052" v="176" actId="1076"/>
          <ac:spMkLst>
            <pc:docMk/>
            <pc:sldMk cId="3171213048" sldId="2261"/>
            <ac:spMk id="2" creationId="{0F613D4E-AFA8-7FF7-8E26-638471A75190}"/>
          </ac:spMkLst>
        </pc:spChg>
      </pc:sldChg>
      <pc:sldChg chg="modSp mod">
        <pc:chgData name="Fausta Mikalajūnaitė [COBALT]" userId="4beb6daa-70e6-43c7-b91a-d4073b9aa6fa" providerId="ADAL" clId="{410E62EE-12B8-4009-9738-5D199FB20223}" dt="2025-06-30T10:33:07.628" v="190" actId="20577"/>
        <pc:sldMkLst>
          <pc:docMk/>
          <pc:sldMk cId="794921098" sldId="2262"/>
        </pc:sldMkLst>
        <pc:spChg chg="mod">
          <ac:chgData name="Fausta Mikalajūnaitė [COBALT]" userId="4beb6daa-70e6-43c7-b91a-d4073b9aa6fa" providerId="ADAL" clId="{410E62EE-12B8-4009-9738-5D199FB20223}" dt="2025-06-30T10:32:40.740" v="177" actId="1076"/>
          <ac:spMkLst>
            <pc:docMk/>
            <pc:sldMk cId="794921098" sldId="2262"/>
            <ac:spMk id="2" creationId="{FACDE6D6-1481-DC1F-F487-0151468EBC84}"/>
          </ac:spMkLst>
        </pc:spChg>
        <pc:spChg chg="mod">
          <ac:chgData name="Fausta Mikalajūnaitė [COBALT]" userId="4beb6daa-70e6-43c7-b91a-d4073b9aa6fa" providerId="ADAL" clId="{410E62EE-12B8-4009-9738-5D199FB20223}" dt="2025-06-30T10:33:07.628" v="190" actId="20577"/>
          <ac:spMkLst>
            <pc:docMk/>
            <pc:sldMk cId="794921098" sldId="2262"/>
            <ac:spMk id="3" creationId="{39F45E35-0B8D-8387-A1D3-5CE2FD36984C}"/>
          </ac:spMkLst>
        </pc:spChg>
      </pc:sldChg>
      <pc:sldChg chg="modSp mod">
        <pc:chgData name="Fausta Mikalajūnaitė [COBALT]" userId="4beb6daa-70e6-43c7-b91a-d4073b9aa6fa" providerId="ADAL" clId="{410E62EE-12B8-4009-9738-5D199FB20223}" dt="2025-06-30T10:31:48.165" v="175" actId="14100"/>
        <pc:sldMkLst>
          <pc:docMk/>
          <pc:sldMk cId="1287631245" sldId="2263"/>
        </pc:sldMkLst>
        <pc:spChg chg="mod">
          <ac:chgData name="Fausta Mikalajūnaitė [COBALT]" userId="4beb6daa-70e6-43c7-b91a-d4073b9aa6fa" providerId="ADAL" clId="{410E62EE-12B8-4009-9738-5D199FB20223}" dt="2025-06-30T10:31:48.165" v="175" actId="14100"/>
          <ac:spMkLst>
            <pc:docMk/>
            <pc:sldMk cId="1287631245" sldId="2263"/>
            <ac:spMk id="3" creationId="{BD238EC6-1799-79C5-17EF-4553116BEB65}"/>
          </ac:spMkLst>
        </pc:spChg>
      </pc:sldChg>
      <pc:sldChg chg="modSp mod">
        <pc:chgData name="Fausta Mikalajūnaitė [COBALT]" userId="4beb6daa-70e6-43c7-b91a-d4073b9aa6fa" providerId="ADAL" clId="{410E62EE-12B8-4009-9738-5D199FB20223}" dt="2025-06-30T10:33:22.507" v="192" actId="20577"/>
        <pc:sldMkLst>
          <pc:docMk/>
          <pc:sldMk cId="3049745121" sldId="2264"/>
        </pc:sldMkLst>
        <pc:spChg chg="mod">
          <ac:chgData name="Fausta Mikalajūnaitė [COBALT]" userId="4beb6daa-70e6-43c7-b91a-d4073b9aa6fa" providerId="ADAL" clId="{410E62EE-12B8-4009-9738-5D199FB20223}" dt="2025-06-30T10:33:22.507" v="192" actId="20577"/>
          <ac:spMkLst>
            <pc:docMk/>
            <pc:sldMk cId="3049745121" sldId="2264"/>
            <ac:spMk id="3" creationId="{5F681307-C69A-515E-6E23-5F06AE6C6FE4}"/>
          </ac:spMkLst>
        </pc:spChg>
      </pc:sldChg>
      <pc:sldChg chg="modSp mod">
        <pc:chgData name="Fausta Mikalajūnaitė [COBALT]" userId="4beb6daa-70e6-43c7-b91a-d4073b9aa6fa" providerId="ADAL" clId="{410E62EE-12B8-4009-9738-5D199FB20223}" dt="2025-06-30T10:33:43.778" v="194" actId="1076"/>
        <pc:sldMkLst>
          <pc:docMk/>
          <pc:sldMk cId="813962553" sldId="2272"/>
        </pc:sldMkLst>
        <pc:spChg chg="mod">
          <ac:chgData name="Fausta Mikalajūnaitė [COBALT]" userId="4beb6daa-70e6-43c7-b91a-d4073b9aa6fa" providerId="ADAL" clId="{410E62EE-12B8-4009-9738-5D199FB20223}" dt="2025-06-30T10:33:43.778" v="194" actId="1076"/>
          <ac:spMkLst>
            <pc:docMk/>
            <pc:sldMk cId="813962553" sldId="2272"/>
            <ac:spMk id="3" creationId="{D54CDD05-7503-22C7-137F-B3E0B9EE7BA0}"/>
          </ac:spMkLst>
        </pc:spChg>
      </pc:sldChg>
      <pc:sldChg chg="modSp mod">
        <pc:chgData name="Fausta Mikalajūnaitė [COBALT]" userId="4beb6daa-70e6-43c7-b91a-d4073b9aa6fa" providerId="ADAL" clId="{410E62EE-12B8-4009-9738-5D199FB20223}" dt="2025-06-30T10:34:09.602" v="195" actId="14100"/>
        <pc:sldMkLst>
          <pc:docMk/>
          <pc:sldMk cId="1474365776" sldId="2274"/>
        </pc:sldMkLst>
        <pc:spChg chg="mod">
          <ac:chgData name="Fausta Mikalajūnaitė [COBALT]" userId="4beb6daa-70e6-43c7-b91a-d4073b9aa6fa" providerId="ADAL" clId="{410E62EE-12B8-4009-9738-5D199FB20223}" dt="2025-06-30T10:34:09.602" v="195" actId="14100"/>
          <ac:spMkLst>
            <pc:docMk/>
            <pc:sldMk cId="1474365776" sldId="2274"/>
            <ac:spMk id="3" creationId="{311F2F0F-7796-E9CF-320F-0B1F143B1F34}"/>
          </ac:spMkLst>
        </pc:spChg>
      </pc:sldChg>
      <pc:sldChg chg="modSp mod">
        <pc:chgData name="Fausta Mikalajūnaitė [COBALT]" userId="4beb6daa-70e6-43c7-b91a-d4073b9aa6fa" providerId="ADAL" clId="{410E62EE-12B8-4009-9738-5D199FB20223}" dt="2025-06-30T10:34:36.872" v="196" actId="1076"/>
        <pc:sldMkLst>
          <pc:docMk/>
          <pc:sldMk cId="752883746" sldId="2275"/>
        </pc:sldMkLst>
        <pc:spChg chg="mod">
          <ac:chgData name="Fausta Mikalajūnaitė [COBALT]" userId="4beb6daa-70e6-43c7-b91a-d4073b9aa6fa" providerId="ADAL" clId="{410E62EE-12B8-4009-9738-5D199FB20223}" dt="2025-06-30T10:34:36.872" v="196" actId="1076"/>
          <ac:spMkLst>
            <pc:docMk/>
            <pc:sldMk cId="752883746" sldId="2275"/>
            <ac:spMk id="3" creationId="{CB42388D-59E6-6680-799F-FEB75DD666E5}"/>
          </ac:spMkLst>
        </pc:spChg>
      </pc:sldChg>
      <pc:sldChg chg="modSp mod">
        <pc:chgData name="Fausta Mikalajūnaitė [COBALT]" userId="4beb6daa-70e6-43c7-b91a-d4073b9aa6fa" providerId="ADAL" clId="{410E62EE-12B8-4009-9738-5D199FB20223}" dt="2025-06-30T10:36:25.496" v="219" actId="1076"/>
        <pc:sldMkLst>
          <pc:docMk/>
          <pc:sldMk cId="1005750228" sldId="2280"/>
        </pc:sldMkLst>
        <pc:spChg chg="mod">
          <ac:chgData name="Fausta Mikalajūnaitė [COBALT]" userId="4beb6daa-70e6-43c7-b91a-d4073b9aa6fa" providerId="ADAL" clId="{410E62EE-12B8-4009-9738-5D199FB20223}" dt="2025-06-30T10:36:25.496" v="219" actId="1076"/>
          <ac:spMkLst>
            <pc:docMk/>
            <pc:sldMk cId="1005750228" sldId="2280"/>
            <ac:spMk id="3" creationId="{4262AE37-0799-7080-1569-7760B18CFCA6}"/>
          </ac:spMkLst>
        </pc:spChg>
      </pc:sldChg>
      <pc:sldChg chg="modSp mod">
        <pc:chgData name="Fausta Mikalajūnaitė [COBALT]" userId="4beb6daa-70e6-43c7-b91a-d4073b9aa6fa" providerId="ADAL" clId="{410E62EE-12B8-4009-9738-5D199FB20223}" dt="2025-06-30T11:03:17.707" v="658" actId="1076"/>
        <pc:sldMkLst>
          <pc:docMk/>
          <pc:sldMk cId="1567776929" sldId="2281"/>
        </pc:sldMkLst>
        <pc:spChg chg="mod">
          <ac:chgData name="Fausta Mikalajūnaitė [COBALT]" userId="4beb6daa-70e6-43c7-b91a-d4073b9aa6fa" providerId="ADAL" clId="{410E62EE-12B8-4009-9738-5D199FB20223}" dt="2025-06-30T11:03:17.707" v="658" actId="1076"/>
          <ac:spMkLst>
            <pc:docMk/>
            <pc:sldMk cId="1567776929" sldId="2281"/>
            <ac:spMk id="3" creationId="{9F6B8916-A273-9330-5180-79CE7A83D24C}"/>
          </ac:spMkLst>
        </pc:spChg>
      </pc:sldChg>
      <pc:sldChg chg="delSp modSp mod">
        <pc:chgData name="Fausta Mikalajūnaitė [COBALT]" userId="4beb6daa-70e6-43c7-b91a-d4073b9aa6fa" providerId="ADAL" clId="{410E62EE-12B8-4009-9738-5D199FB20223}" dt="2025-06-30T11:23:16.114" v="903" actId="1076"/>
        <pc:sldMkLst>
          <pc:docMk/>
          <pc:sldMk cId="134078112" sldId="2286"/>
        </pc:sldMkLst>
        <pc:spChg chg="mod">
          <ac:chgData name="Fausta Mikalajūnaitė [COBALT]" userId="4beb6daa-70e6-43c7-b91a-d4073b9aa6fa" providerId="ADAL" clId="{410E62EE-12B8-4009-9738-5D199FB20223}" dt="2025-06-30T11:23:16.114" v="903" actId="1076"/>
          <ac:spMkLst>
            <pc:docMk/>
            <pc:sldMk cId="134078112" sldId="2286"/>
            <ac:spMk id="3" creationId="{03CCDA02-70A2-8D04-325D-936E193F05CE}"/>
          </ac:spMkLst>
        </pc:spChg>
        <pc:cxnChg chg="del">
          <ac:chgData name="Fausta Mikalajūnaitė [COBALT]" userId="4beb6daa-70e6-43c7-b91a-d4073b9aa6fa" providerId="ADAL" clId="{410E62EE-12B8-4009-9738-5D199FB20223}" dt="2025-06-30T11:23:14.416" v="902" actId="478"/>
          <ac:cxnSpMkLst>
            <pc:docMk/>
            <pc:sldMk cId="134078112" sldId="2286"/>
            <ac:cxnSpMk id="5" creationId="{0EFAE280-8DE5-1F04-2E63-FB6D0C7727BE}"/>
          </ac:cxnSpMkLst>
        </pc:cxnChg>
      </pc:sldChg>
      <pc:sldChg chg="modSp mod">
        <pc:chgData name="Fausta Mikalajūnaitė [COBALT]" userId="4beb6daa-70e6-43c7-b91a-d4073b9aa6fa" providerId="ADAL" clId="{410E62EE-12B8-4009-9738-5D199FB20223}" dt="2025-06-30T10:42:28.193" v="312" actId="1076"/>
        <pc:sldMkLst>
          <pc:docMk/>
          <pc:sldMk cId="1260725931" sldId="2288"/>
        </pc:sldMkLst>
        <pc:spChg chg="mod">
          <ac:chgData name="Fausta Mikalajūnaitė [COBALT]" userId="4beb6daa-70e6-43c7-b91a-d4073b9aa6fa" providerId="ADAL" clId="{410E62EE-12B8-4009-9738-5D199FB20223}" dt="2025-06-30T10:42:28.193" v="312" actId="1076"/>
          <ac:spMkLst>
            <pc:docMk/>
            <pc:sldMk cId="1260725931" sldId="2288"/>
            <ac:spMk id="2" creationId="{4C73E892-7CAA-0294-E72D-14D5D588CAE6}"/>
          </ac:spMkLst>
        </pc:spChg>
        <pc:spChg chg="mod">
          <ac:chgData name="Fausta Mikalajūnaitė [COBALT]" userId="4beb6daa-70e6-43c7-b91a-d4073b9aa6fa" providerId="ADAL" clId="{410E62EE-12B8-4009-9738-5D199FB20223}" dt="2025-06-30T10:42:00.743" v="309" actId="20577"/>
          <ac:spMkLst>
            <pc:docMk/>
            <pc:sldMk cId="1260725931" sldId="2288"/>
            <ac:spMk id="3" creationId="{611B165D-3658-0673-B893-7F5A24F3973C}"/>
          </ac:spMkLst>
        </pc:spChg>
      </pc:sldChg>
      <pc:sldChg chg="modSp mod">
        <pc:chgData name="Fausta Mikalajūnaitė [COBALT]" userId="4beb6daa-70e6-43c7-b91a-d4073b9aa6fa" providerId="ADAL" clId="{410E62EE-12B8-4009-9738-5D199FB20223}" dt="2025-06-30T10:42:25.051" v="311" actId="1076"/>
        <pc:sldMkLst>
          <pc:docMk/>
          <pc:sldMk cId="4248000329" sldId="2289"/>
        </pc:sldMkLst>
        <pc:spChg chg="mod">
          <ac:chgData name="Fausta Mikalajūnaitė [COBALT]" userId="4beb6daa-70e6-43c7-b91a-d4073b9aa6fa" providerId="ADAL" clId="{410E62EE-12B8-4009-9738-5D199FB20223}" dt="2025-06-30T10:42:25.051" v="311" actId="1076"/>
          <ac:spMkLst>
            <pc:docMk/>
            <pc:sldMk cId="4248000329" sldId="2289"/>
            <ac:spMk id="2" creationId="{F197FEF5-DC7B-0A16-C866-55031F1410DB}"/>
          </ac:spMkLst>
        </pc:spChg>
      </pc:sldChg>
      <pc:sldChg chg="modSp mod">
        <pc:chgData name="Fausta Mikalajūnaitė [COBALT]" userId="4beb6daa-70e6-43c7-b91a-d4073b9aa6fa" providerId="ADAL" clId="{410E62EE-12B8-4009-9738-5D199FB20223}" dt="2025-06-30T10:42:33.036" v="313" actId="20577"/>
        <pc:sldMkLst>
          <pc:docMk/>
          <pc:sldMk cId="4204536631" sldId="2290"/>
        </pc:sldMkLst>
        <pc:spChg chg="mod">
          <ac:chgData name="Fausta Mikalajūnaitė [COBALT]" userId="4beb6daa-70e6-43c7-b91a-d4073b9aa6fa" providerId="ADAL" clId="{410E62EE-12B8-4009-9738-5D199FB20223}" dt="2025-06-30T10:42:21.858" v="310" actId="1076"/>
          <ac:spMkLst>
            <pc:docMk/>
            <pc:sldMk cId="4204536631" sldId="2290"/>
            <ac:spMk id="2" creationId="{A969A6C6-1915-B70E-EF1F-B19679A33A36}"/>
          </ac:spMkLst>
        </pc:spChg>
        <pc:spChg chg="mod">
          <ac:chgData name="Fausta Mikalajūnaitė [COBALT]" userId="4beb6daa-70e6-43c7-b91a-d4073b9aa6fa" providerId="ADAL" clId="{410E62EE-12B8-4009-9738-5D199FB20223}" dt="2025-06-30T10:42:33.036" v="313" actId="20577"/>
          <ac:spMkLst>
            <pc:docMk/>
            <pc:sldMk cId="4204536631" sldId="2290"/>
            <ac:spMk id="3" creationId="{1A9BE70E-0C27-DA55-04B4-EE7014097967}"/>
          </ac:spMkLst>
        </pc:spChg>
      </pc:sldChg>
      <pc:sldChg chg="modSp mod">
        <pc:chgData name="Fausta Mikalajūnaitė [COBALT]" userId="4beb6daa-70e6-43c7-b91a-d4073b9aa6fa" providerId="ADAL" clId="{410E62EE-12B8-4009-9738-5D199FB20223}" dt="2025-06-30T11:23:22.016" v="905" actId="1076"/>
        <pc:sldMkLst>
          <pc:docMk/>
          <pc:sldMk cId="2157797169" sldId="2291"/>
        </pc:sldMkLst>
        <pc:spChg chg="mod">
          <ac:chgData name="Fausta Mikalajūnaitė [COBALT]" userId="4beb6daa-70e6-43c7-b91a-d4073b9aa6fa" providerId="ADAL" clId="{410E62EE-12B8-4009-9738-5D199FB20223}" dt="2025-06-30T11:23:22.016" v="905" actId="1076"/>
          <ac:spMkLst>
            <pc:docMk/>
            <pc:sldMk cId="2157797169" sldId="2291"/>
            <ac:spMk id="3" creationId="{2114F346-6FBB-2BBE-9111-0D7442CDB54A}"/>
          </ac:spMkLst>
        </pc:spChg>
      </pc:sldChg>
      <pc:sldChg chg="modSp mod">
        <pc:chgData name="Fausta Mikalajūnaitė [COBALT]" userId="4beb6daa-70e6-43c7-b91a-d4073b9aa6fa" providerId="ADAL" clId="{410E62EE-12B8-4009-9738-5D199FB20223}" dt="2025-06-30T10:43:23.966" v="337" actId="14100"/>
        <pc:sldMkLst>
          <pc:docMk/>
          <pc:sldMk cId="580876779" sldId="2292"/>
        </pc:sldMkLst>
        <pc:spChg chg="mod">
          <ac:chgData name="Fausta Mikalajūnaitė [COBALT]" userId="4beb6daa-70e6-43c7-b91a-d4073b9aa6fa" providerId="ADAL" clId="{410E62EE-12B8-4009-9738-5D199FB20223}" dt="2025-06-30T10:43:23.966" v="337" actId="14100"/>
          <ac:spMkLst>
            <pc:docMk/>
            <pc:sldMk cId="580876779" sldId="2292"/>
            <ac:spMk id="3" creationId="{9ED3A84B-3777-327B-47A2-E98C7F60B416}"/>
          </ac:spMkLst>
        </pc:spChg>
      </pc:sldChg>
      <pc:sldChg chg="modSp mod">
        <pc:chgData name="Fausta Mikalajūnaitė [COBALT]" userId="4beb6daa-70e6-43c7-b91a-d4073b9aa6fa" providerId="ADAL" clId="{410E62EE-12B8-4009-9738-5D199FB20223}" dt="2025-06-30T10:43:56.428" v="344" actId="113"/>
        <pc:sldMkLst>
          <pc:docMk/>
          <pc:sldMk cId="1955078987" sldId="2293"/>
        </pc:sldMkLst>
        <pc:spChg chg="mod">
          <ac:chgData name="Fausta Mikalajūnaitė [COBALT]" userId="4beb6daa-70e6-43c7-b91a-d4073b9aa6fa" providerId="ADAL" clId="{410E62EE-12B8-4009-9738-5D199FB20223}" dt="2025-06-30T10:43:56.428" v="344" actId="113"/>
          <ac:spMkLst>
            <pc:docMk/>
            <pc:sldMk cId="1955078987" sldId="2293"/>
            <ac:spMk id="3" creationId="{68B908BD-8DD0-F7EE-DD96-53FB3896C837}"/>
          </ac:spMkLst>
        </pc:spChg>
      </pc:sldChg>
      <pc:sldChg chg="modSp mod">
        <pc:chgData name="Fausta Mikalajūnaitė [COBALT]" userId="4beb6daa-70e6-43c7-b91a-d4073b9aa6fa" providerId="ADAL" clId="{410E62EE-12B8-4009-9738-5D199FB20223}" dt="2025-06-30T11:02:11.531" v="648" actId="1076"/>
        <pc:sldMkLst>
          <pc:docMk/>
          <pc:sldMk cId="1032868365" sldId="2294"/>
        </pc:sldMkLst>
        <pc:spChg chg="mod">
          <ac:chgData name="Fausta Mikalajūnaitė [COBALT]" userId="4beb6daa-70e6-43c7-b91a-d4073b9aa6fa" providerId="ADAL" clId="{410E62EE-12B8-4009-9738-5D199FB20223}" dt="2025-06-30T11:02:11.531" v="648" actId="1076"/>
          <ac:spMkLst>
            <pc:docMk/>
            <pc:sldMk cId="1032868365" sldId="2294"/>
            <ac:spMk id="2" creationId="{58C766D5-6A47-58C0-67C1-453007DCEF09}"/>
          </ac:spMkLst>
        </pc:spChg>
        <pc:spChg chg="mod">
          <ac:chgData name="Fausta Mikalajūnaitė [COBALT]" userId="4beb6daa-70e6-43c7-b91a-d4073b9aa6fa" providerId="ADAL" clId="{410E62EE-12B8-4009-9738-5D199FB20223}" dt="2025-06-30T11:02:09.369" v="647" actId="14100"/>
          <ac:spMkLst>
            <pc:docMk/>
            <pc:sldMk cId="1032868365" sldId="2294"/>
            <ac:spMk id="3" creationId="{C7DBF94F-D62F-63BB-0C51-34F387265FBD}"/>
          </ac:spMkLst>
        </pc:spChg>
      </pc:sldChg>
      <pc:sldChg chg="modSp mod">
        <pc:chgData name="Fausta Mikalajūnaitė [COBALT]" userId="4beb6daa-70e6-43c7-b91a-d4073b9aa6fa" providerId="ADAL" clId="{410E62EE-12B8-4009-9738-5D199FB20223}" dt="2025-06-30T11:02:06.662" v="646" actId="14100"/>
        <pc:sldMkLst>
          <pc:docMk/>
          <pc:sldMk cId="1550255505" sldId="2295"/>
        </pc:sldMkLst>
        <pc:spChg chg="mod">
          <ac:chgData name="Fausta Mikalajūnaitė [COBALT]" userId="4beb6daa-70e6-43c7-b91a-d4073b9aa6fa" providerId="ADAL" clId="{410E62EE-12B8-4009-9738-5D199FB20223}" dt="2025-06-30T11:02:05.343" v="645" actId="1076"/>
          <ac:spMkLst>
            <pc:docMk/>
            <pc:sldMk cId="1550255505" sldId="2295"/>
            <ac:spMk id="2" creationId="{2C576D69-2EBF-C486-0BAB-25DBE74B4300}"/>
          </ac:spMkLst>
        </pc:spChg>
        <pc:spChg chg="mod">
          <ac:chgData name="Fausta Mikalajūnaitė [COBALT]" userId="4beb6daa-70e6-43c7-b91a-d4073b9aa6fa" providerId="ADAL" clId="{410E62EE-12B8-4009-9738-5D199FB20223}" dt="2025-06-30T11:02:06.662" v="646" actId="14100"/>
          <ac:spMkLst>
            <pc:docMk/>
            <pc:sldMk cId="1550255505" sldId="2295"/>
            <ac:spMk id="3" creationId="{4EE131EF-DA4D-5B53-3F4A-1A9D4C6CE88E}"/>
          </ac:spMkLst>
        </pc:spChg>
      </pc:sldChg>
      <pc:sldChg chg="modSp mod">
        <pc:chgData name="Fausta Mikalajūnaitė [COBALT]" userId="4beb6daa-70e6-43c7-b91a-d4073b9aa6fa" providerId="ADAL" clId="{410E62EE-12B8-4009-9738-5D199FB20223}" dt="2025-06-30T11:01:56.674" v="642" actId="14100"/>
        <pc:sldMkLst>
          <pc:docMk/>
          <pc:sldMk cId="3123932766" sldId="2296"/>
        </pc:sldMkLst>
        <pc:spChg chg="mod">
          <ac:chgData name="Fausta Mikalajūnaitė [COBALT]" userId="4beb6daa-70e6-43c7-b91a-d4073b9aa6fa" providerId="ADAL" clId="{410E62EE-12B8-4009-9738-5D199FB20223}" dt="2025-06-30T11:01:55.243" v="641" actId="1076"/>
          <ac:spMkLst>
            <pc:docMk/>
            <pc:sldMk cId="3123932766" sldId="2296"/>
            <ac:spMk id="2" creationId="{A0B830AD-7B25-F3E9-0F17-6A9B70247DB8}"/>
          </ac:spMkLst>
        </pc:spChg>
        <pc:spChg chg="mod">
          <ac:chgData name="Fausta Mikalajūnaitė [COBALT]" userId="4beb6daa-70e6-43c7-b91a-d4073b9aa6fa" providerId="ADAL" clId="{410E62EE-12B8-4009-9738-5D199FB20223}" dt="2025-06-30T11:01:56.674" v="642" actId="14100"/>
          <ac:spMkLst>
            <pc:docMk/>
            <pc:sldMk cId="3123932766" sldId="2296"/>
            <ac:spMk id="3" creationId="{F066C129-36D1-E516-CD4B-205DCDFB56EF}"/>
          </ac:spMkLst>
        </pc:spChg>
      </pc:sldChg>
      <pc:sldChg chg="modSp mod">
        <pc:chgData name="Fausta Mikalajūnaitė [COBALT]" userId="4beb6daa-70e6-43c7-b91a-d4073b9aa6fa" providerId="ADAL" clId="{410E62EE-12B8-4009-9738-5D199FB20223}" dt="2025-06-30T11:01:52.880" v="640" actId="14100"/>
        <pc:sldMkLst>
          <pc:docMk/>
          <pc:sldMk cId="4293845815" sldId="2297"/>
        </pc:sldMkLst>
        <pc:spChg chg="mod">
          <ac:chgData name="Fausta Mikalajūnaitė [COBALT]" userId="4beb6daa-70e6-43c7-b91a-d4073b9aa6fa" providerId="ADAL" clId="{410E62EE-12B8-4009-9738-5D199FB20223}" dt="2025-06-30T11:01:51.321" v="639" actId="1076"/>
          <ac:spMkLst>
            <pc:docMk/>
            <pc:sldMk cId="4293845815" sldId="2297"/>
            <ac:spMk id="2" creationId="{D38B99E9-5B9D-0844-5EC7-601AC2C48F72}"/>
          </ac:spMkLst>
        </pc:spChg>
        <pc:spChg chg="mod">
          <ac:chgData name="Fausta Mikalajūnaitė [COBALT]" userId="4beb6daa-70e6-43c7-b91a-d4073b9aa6fa" providerId="ADAL" clId="{410E62EE-12B8-4009-9738-5D199FB20223}" dt="2025-06-30T11:01:52.880" v="640" actId="14100"/>
          <ac:spMkLst>
            <pc:docMk/>
            <pc:sldMk cId="4293845815" sldId="2297"/>
            <ac:spMk id="3" creationId="{025E8214-D65A-49A7-7259-03AC2C1E8E08}"/>
          </ac:spMkLst>
        </pc:spChg>
      </pc:sldChg>
      <pc:sldChg chg="modSp mod">
        <pc:chgData name="Fausta Mikalajūnaitė [COBALT]" userId="4beb6daa-70e6-43c7-b91a-d4073b9aa6fa" providerId="ADAL" clId="{410E62EE-12B8-4009-9738-5D199FB20223}" dt="2025-06-30T11:02:00.764" v="644" actId="1076"/>
        <pc:sldMkLst>
          <pc:docMk/>
          <pc:sldMk cId="419861153" sldId="2298"/>
        </pc:sldMkLst>
        <pc:spChg chg="mod">
          <ac:chgData name="Fausta Mikalajūnaitė [COBALT]" userId="4beb6daa-70e6-43c7-b91a-d4073b9aa6fa" providerId="ADAL" clId="{410E62EE-12B8-4009-9738-5D199FB20223}" dt="2025-06-30T11:02:00.764" v="644" actId="1076"/>
          <ac:spMkLst>
            <pc:docMk/>
            <pc:sldMk cId="419861153" sldId="2298"/>
            <ac:spMk id="2" creationId="{ABF5BA1E-17FC-436D-2E44-77EDE74E1E21}"/>
          </ac:spMkLst>
        </pc:spChg>
        <pc:spChg chg="mod">
          <ac:chgData name="Fausta Mikalajūnaitė [COBALT]" userId="4beb6daa-70e6-43c7-b91a-d4073b9aa6fa" providerId="ADAL" clId="{410E62EE-12B8-4009-9738-5D199FB20223}" dt="2025-06-30T11:01:59.180" v="643" actId="14100"/>
          <ac:spMkLst>
            <pc:docMk/>
            <pc:sldMk cId="419861153" sldId="2298"/>
            <ac:spMk id="3" creationId="{FC167813-2A8A-6C04-CE56-19A8BD53AF2A}"/>
          </ac:spMkLst>
        </pc:spChg>
      </pc:sldChg>
      <pc:sldChg chg="modSp mod">
        <pc:chgData name="Fausta Mikalajūnaitė [COBALT]" userId="4beb6daa-70e6-43c7-b91a-d4073b9aa6fa" providerId="ADAL" clId="{410E62EE-12B8-4009-9738-5D199FB20223}" dt="2025-06-30T11:23:27.700" v="906" actId="1076"/>
        <pc:sldMkLst>
          <pc:docMk/>
          <pc:sldMk cId="3633926524" sldId="2299"/>
        </pc:sldMkLst>
        <pc:spChg chg="mod">
          <ac:chgData name="Fausta Mikalajūnaitė [COBALT]" userId="4beb6daa-70e6-43c7-b91a-d4073b9aa6fa" providerId="ADAL" clId="{410E62EE-12B8-4009-9738-5D199FB20223}" dt="2025-06-30T11:23:27.700" v="906" actId="1076"/>
          <ac:spMkLst>
            <pc:docMk/>
            <pc:sldMk cId="3633926524" sldId="2299"/>
            <ac:spMk id="3" creationId="{B17E9CC5-868E-1DEA-4BA7-5F5FEBF6F45D}"/>
          </ac:spMkLst>
        </pc:spChg>
      </pc:sldChg>
      <pc:sldChg chg="modSp mod">
        <pc:chgData name="Fausta Mikalajūnaitė [COBALT]" userId="4beb6daa-70e6-43c7-b91a-d4073b9aa6fa" providerId="ADAL" clId="{410E62EE-12B8-4009-9738-5D199FB20223}" dt="2025-06-30T10:48:32.869" v="441" actId="14100"/>
        <pc:sldMkLst>
          <pc:docMk/>
          <pc:sldMk cId="3509118774" sldId="2300"/>
        </pc:sldMkLst>
        <pc:spChg chg="mod">
          <ac:chgData name="Fausta Mikalajūnaitė [COBALT]" userId="4beb6daa-70e6-43c7-b91a-d4073b9aa6fa" providerId="ADAL" clId="{410E62EE-12B8-4009-9738-5D199FB20223}" dt="2025-06-30T10:48:32.869" v="441" actId="14100"/>
          <ac:spMkLst>
            <pc:docMk/>
            <pc:sldMk cId="3509118774" sldId="2300"/>
            <ac:spMk id="3" creationId="{B303E391-E971-B9F5-B88F-372AF4ACB7C2}"/>
          </ac:spMkLst>
        </pc:spChg>
      </pc:sldChg>
      <pc:sldChg chg="modSp mod">
        <pc:chgData name="Fausta Mikalajūnaitė [COBALT]" userId="4beb6daa-70e6-43c7-b91a-d4073b9aa6fa" providerId="ADAL" clId="{410E62EE-12B8-4009-9738-5D199FB20223}" dt="2025-06-30T10:45:22.924" v="374" actId="14100"/>
        <pc:sldMkLst>
          <pc:docMk/>
          <pc:sldMk cId="3052528867" sldId="2301"/>
        </pc:sldMkLst>
        <pc:spChg chg="mod">
          <ac:chgData name="Fausta Mikalajūnaitė [COBALT]" userId="4beb6daa-70e6-43c7-b91a-d4073b9aa6fa" providerId="ADAL" clId="{410E62EE-12B8-4009-9738-5D199FB20223}" dt="2025-06-30T10:45:21.421" v="373" actId="1076"/>
          <ac:spMkLst>
            <pc:docMk/>
            <pc:sldMk cId="3052528867" sldId="2301"/>
            <ac:spMk id="2" creationId="{6219952A-240C-1EB2-FFBF-EA2DC373BAF9}"/>
          </ac:spMkLst>
        </pc:spChg>
        <pc:spChg chg="mod">
          <ac:chgData name="Fausta Mikalajūnaitė [COBALT]" userId="4beb6daa-70e6-43c7-b91a-d4073b9aa6fa" providerId="ADAL" clId="{410E62EE-12B8-4009-9738-5D199FB20223}" dt="2025-06-30T10:45:22.924" v="374" actId="14100"/>
          <ac:spMkLst>
            <pc:docMk/>
            <pc:sldMk cId="3052528867" sldId="2301"/>
            <ac:spMk id="3" creationId="{F7F070C2-9052-9396-0EC3-0006E02C9338}"/>
          </ac:spMkLst>
        </pc:spChg>
      </pc:sldChg>
      <pc:sldChg chg="modSp mod">
        <pc:chgData name="Fausta Mikalajūnaitė [COBALT]" userId="4beb6daa-70e6-43c7-b91a-d4073b9aa6fa" providerId="ADAL" clId="{410E62EE-12B8-4009-9738-5D199FB20223}" dt="2025-06-30T10:45:28.045" v="375" actId="1076"/>
        <pc:sldMkLst>
          <pc:docMk/>
          <pc:sldMk cId="4102575167" sldId="2302"/>
        </pc:sldMkLst>
        <pc:spChg chg="mod">
          <ac:chgData name="Fausta Mikalajūnaitė [COBALT]" userId="4beb6daa-70e6-43c7-b91a-d4073b9aa6fa" providerId="ADAL" clId="{410E62EE-12B8-4009-9738-5D199FB20223}" dt="2025-06-30T10:45:28.045" v="375" actId="1076"/>
          <ac:spMkLst>
            <pc:docMk/>
            <pc:sldMk cId="4102575167" sldId="2302"/>
            <ac:spMk id="2" creationId="{16FC5D1A-981F-5EF2-DAC8-407DC6CE2271}"/>
          </ac:spMkLst>
        </pc:spChg>
      </pc:sldChg>
      <pc:sldChg chg="modSp mod">
        <pc:chgData name="Fausta Mikalajūnaitė [COBALT]" userId="4beb6daa-70e6-43c7-b91a-d4073b9aa6fa" providerId="ADAL" clId="{410E62EE-12B8-4009-9738-5D199FB20223}" dt="2025-06-30T10:45:40.012" v="378" actId="20577"/>
        <pc:sldMkLst>
          <pc:docMk/>
          <pc:sldMk cId="1988610430" sldId="2303"/>
        </pc:sldMkLst>
        <pc:spChg chg="mod">
          <ac:chgData name="Fausta Mikalajūnaitė [COBALT]" userId="4beb6daa-70e6-43c7-b91a-d4073b9aa6fa" providerId="ADAL" clId="{410E62EE-12B8-4009-9738-5D199FB20223}" dt="2025-06-30T10:45:40.012" v="378" actId="20577"/>
          <ac:spMkLst>
            <pc:docMk/>
            <pc:sldMk cId="1988610430" sldId="2303"/>
            <ac:spMk id="3" creationId="{DAF73B37-8524-E0D7-E1E7-AD05FE20BFC3}"/>
          </ac:spMkLst>
        </pc:spChg>
      </pc:sldChg>
      <pc:sldChg chg="modSp mod">
        <pc:chgData name="Fausta Mikalajūnaitė [COBALT]" userId="4beb6daa-70e6-43c7-b91a-d4073b9aa6fa" providerId="ADAL" clId="{410E62EE-12B8-4009-9738-5D199FB20223}" dt="2025-06-30T10:45:51.239" v="379" actId="14100"/>
        <pc:sldMkLst>
          <pc:docMk/>
          <pc:sldMk cId="853629204" sldId="2304"/>
        </pc:sldMkLst>
        <pc:spChg chg="mod">
          <ac:chgData name="Fausta Mikalajūnaitė [COBALT]" userId="4beb6daa-70e6-43c7-b91a-d4073b9aa6fa" providerId="ADAL" clId="{410E62EE-12B8-4009-9738-5D199FB20223}" dt="2025-06-30T10:45:51.239" v="379" actId="14100"/>
          <ac:spMkLst>
            <pc:docMk/>
            <pc:sldMk cId="853629204" sldId="2304"/>
            <ac:spMk id="3" creationId="{835D8862-D639-C2E9-68CA-7FD47FFCB0CF}"/>
          </ac:spMkLst>
        </pc:spChg>
      </pc:sldChg>
      <pc:sldChg chg="modSp mod">
        <pc:chgData name="Fausta Mikalajūnaitė [COBALT]" userId="4beb6daa-70e6-43c7-b91a-d4073b9aa6fa" providerId="ADAL" clId="{410E62EE-12B8-4009-9738-5D199FB20223}" dt="2025-06-30T11:23:32.813" v="907" actId="1076"/>
        <pc:sldMkLst>
          <pc:docMk/>
          <pc:sldMk cId="2457480909" sldId="2305"/>
        </pc:sldMkLst>
        <pc:spChg chg="mod">
          <ac:chgData name="Fausta Mikalajūnaitė [COBALT]" userId="4beb6daa-70e6-43c7-b91a-d4073b9aa6fa" providerId="ADAL" clId="{410E62EE-12B8-4009-9738-5D199FB20223}" dt="2025-06-30T11:23:32.813" v="907" actId="1076"/>
          <ac:spMkLst>
            <pc:docMk/>
            <pc:sldMk cId="2457480909" sldId="2305"/>
            <ac:spMk id="3" creationId="{84EFCD02-2160-8DB4-F0B3-1C1B66B3A72E}"/>
          </ac:spMkLst>
        </pc:spChg>
      </pc:sldChg>
      <pc:sldChg chg="modSp mod">
        <pc:chgData name="Fausta Mikalajūnaitė [COBALT]" userId="4beb6daa-70e6-43c7-b91a-d4073b9aa6fa" providerId="ADAL" clId="{410E62EE-12B8-4009-9738-5D199FB20223}" dt="2025-06-30T10:46:41.872" v="404" actId="14100"/>
        <pc:sldMkLst>
          <pc:docMk/>
          <pc:sldMk cId="2324997513" sldId="2306"/>
        </pc:sldMkLst>
        <pc:spChg chg="mod">
          <ac:chgData name="Fausta Mikalajūnaitė [COBALT]" userId="4beb6daa-70e6-43c7-b91a-d4073b9aa6fa" providerId="ADAL" clId="{410E62EE-12B8-4009-9738-5D199FB20223}" dt="2025-06-30T10:46:41.872" v="404" actId="14100"/>
          <ac:spMkLst>
            <pc:docMk/>
            <pc:sldMk cId="2324997513" sldId="2306"/>
            <ac:spMk id="3" creationId="{1B6D3BBB-441C-50DA-04A7-4E0B072AAEE6}"/>
          </ac:spMkLst>
        </pc:spChg>
      </pc:sldChg>
      <pc:sldChg chg="modSp mod">
        <pc:chgData name="Fausta Mikalajūnaitė [COBALT]" userId="4beb6daa-70e6-43c7-b91a-d4073b9aa6fa" providerId="ADAL" clId="{410E62EE-12B8-4009-9738-5D199FB20223}" dt="2025-06-30T10:46:51.645" v="407" actId="1076"/>
        <pc:sldMkLst>
          <pc:docMk/>
          <pc:sldMk cId="720225165" sldId="2308"/>
        </pc:sldMkLst>
        <pc:spChg chg="mod">
          <ac:chgData name="Fausta Mikalajūnaitė [COBALT]" userId="4beb6daa-70e6-43c7-b91a-d4073b9aa6fa" providerId="ADAL" clId="{410E62EE-12B8-4009-9738-5D199FB20223}" dt="2025-06-30T10:46:46.788" v="405" actId="1076"/>
          <ac:spMkLst>
            <pc:docMk/>
            <pc:sldMk cId="720225165" sldId="2308"/>
            <ac:spMk id="2" creationId="{C13DC886-C1D9-472F-2CBA-E8A8BD1DE5FF}"/>
          </ac:spMkLst>
        </pc:spChg>
        <pc:spChg chg="mod">
          <ac:chgData name="Fausta Mikalajūnaitė [COBALT]" userId="4beb6daa-70e6-43c7-b91a-d4073b9aa6fa" providerId="ADAL" clId="{410E62EE-12B8-4009-9738-5D199FB20223}" dt="2025-06-30T10:46:51.645" v="407" actId="1076"/>
          <ac:spMkLst>
            <pc:docMk/>
            <pc:sldMk cId="720225165" sldId="2308"/>
            <ac:spMk id="3" creationId="{1C358A6B-61CB-E58F-90DD-B21741174801}"/>
          </ac:spMkLst>
        </pc:spChg>
      </pc:sldChg>
      <pc:sldChg chg="modSp mod">
        <pc:chgData name="Fausta Mikalajūnaitė [COBALT]" userId="4beb6daa-70e6-43c7-b91a-d4073b9aa6fa" providerId="ADAL" clId="{410E62EE-12B8-4009-9738-5D199FB20223}" dt="2025-06-30T10:46:58.672" v="409" actId="14100"/>
        <pc:sldMkLst>
          <pc:docMk/>
          <pc:sldMk cId="1812575538" sldId="2309"/>
        </pc:sldMkLst>
        <pc:spChg chg="mod">
          <ac:chgData name="Fausta Mikalajūnaitė [COBALT]" userId="4beb6daa-70e6-43c7-b91a-d4073b9aa6fa" providerId="ADAL" clId="{410E62EE-12B8-4009-9738-5D199FB20223}" dt="2025-06-30T10:46:56.728" v="408" actId="1076"/>
          <ac:spMkLst>
            <pc:docMk/>
            <pc:sldMk cId="1812575538" sldId="2309"/>
            <ac:spMk id="2" creationId="{82F4397F-F472-4EB6-8EB0-FEDC2BEE8E1E}"/>
          </ac:spMkLst>
        </pc:spChg>
        <pc:spChg chg="mod">
          <ac:chgData name="Fausta Mikalajūnaitė [COBALT]" userId="4beb6daa-70e6-43c7-b91a-d4073b9aa6fa" providerId="ADAL" clId="{410E62EE-12B8-4009-9738-5D199FB20223}" dt="2025-06-30T10:46:58.672" v="409" actId="14100"/>
          <ac:spMkLst>
            <pc:docMk/>
            <pc:sldMk cId="1812575538" sldId="2309"/>
            <ac:spMk id="3" creationId="{F4996C7B-E848-5741-217E-EED1F9B5DB55}"/>
          </ac:spMkLst>
        </pc:spChg>
      </pc:sldChg>
      <pc:sldChg chg="modSp mod">
        <pc:chgData name="Fausta Mikalajūnaitė [COBALT]" userId="4beb6daa-70e6-43c7-b91a-d4073b9aa6fa" providerId="ADAL" clId="{410E62EE-12B8-4009-9738-5D199FB20223}" dt="2025-06-30T10:47:06.307" v="411" actId="14100"/>
        <pc:sldMkLst>
          <pc:docMk/>
          <pc:sldMk cId="1629122598" sldId="2310"/>
        </pc:sldMkLst>
        <pc:spChg chg="mod">
          <ac:chgData name="Fausta Mikalajūnaitė [COBALT]" userId="4beb6daa-70e6-43c7-b91a-d4073b9aa6fa" providerId="ADAL" clId="{410E62EE-12B8-4009-9738-5D199FB20223}" dt="2025-06-30T10:47:04.247" v="410" actId="1076"/>
          <ac:spMkLst>
            <pc:docMk/>
            <pc:sldMk cId="1629122598" sldId="2310"/>
            <ac:spMk id="2" creationId="{B47D1ED8-A252-7BC3-C6CF-C82F1B0E64DB}"/>
          </ac:spMkLst>
        </pc:spChg>
        <pc:spChg chg="mod">
          <ac:chgData name="Fausta Mikalajūnaitė [COBALT]" userId="4beb6daa-70e6-43c7-b91a-d4073b9aa6fa" providerId="ADAL" clId="{410E62EE-12B8-4009-9738-5D199FB20223}" dt="2025-06-30T10:47:06.307" v="411" actId="14100"/>
          <ac:spMkLst>
            <pc:docMk/>
            <pc:sldMk cId="1629122598" sldId="2310"/>
            <ac:spMk id="3" creationId="{99516006-D377-3692-776C-F9DAA36A811E}"/>
          </ac:spMkLst>
        </pc:spChg>
      </pc:sldChg>
      <pc:sldChg chg="modSp mod">
        <pc:chgData name="Fausta Mikalajūnaitė [COBALT]" userId="4beb6daa-70e6-43c7-b91a-d4073b9aa6fa" providerId="ADAL" clId="{410E62EE-12B8-4009-9738-5D199FB20223}" dt="2025-06-30T11:23:39.164" v="908" actId="1076"/>
        <pc:sldMkLst>
          <pc:docMk/>
          <pc:sldMk cId="3547612564" sldId="2311"/>
        </pc:sldMkLst>
        <pc:spChg chg="mod">
          <ac:chgData name="Fausta Mikalajūnaitė [COBALT]" userId="4beb6daa-70e6-43c7-b91a-d4073b9aa6fa" providerId="ADAL" clId="{410E62EE-12B8-4009-9738-5D199FB20223}" dt="2025-06-30T11:23:39.164" v="908" actId="1076"/>
          <ac:spMkLst>
            <pc:docMk/>
            <pc:sldMk cId="3547612564" sldId="2311"/>
            <ac:spMk id="3" creationId="{3596E329-C180-C270-AF05-F2666B9D27AD}"/>
          </ac:spMkLst>
        </pc:spChg>
      </pc:sldChg>
      <pc:sldChg chg="modSp mod">
        <pc:chgData name="Fausta Mikalajūnaitė [COBALT]" userId="4beb6daa-70e6-43c7-b91a-d4073b9aa6fa" providerId="ADAL" clId="{410E62EE-12B8-4009-9738-5D199FB20223}" dt="2025-06-30T10:48:19.684" v="440" actId="14100"/>
        <pc:sldMkLst>
          <pc:docMk/>
          <pc:sldMk cId="3471162300" sldId="2312"/>
        </pc:sldMkLst>
        <pc:spChg chg="mod">
          <ac:chgData name="Fausta Mikalajūnaitė [COBALT]" userId="4beb6daa-70e6-43c7-b91a-d4073b9aa6fa" providerId="ADAL" clId="{410E62EE-12B8-4009-9738-5D199FB20223}" dt="2025-06-30T10:48:19.684" v="440" actId="14100"/>
          <ac:spMkLst>
            <pc:docMk/>
            <pc:sldMk cId="3471162300" sldId="2312"/>
            <ac:spMk id="3" creationId="{9E79FD93-6944-F9F7-7B81-E46A1A198306}"/>
          </ac:spMkLst>
        </pc:spChg>
      </pc:sldChg>
      <pc:sldChg chg="modSp mod">
        <pc:chgData name="Fausta Mikalajūnaitė [COBALT]" userId="4beb6daa-70e6-43c7-b91a-d4073b9aa6fa" providerId="ADAL" clId="{410E62EE-12B8-4009-9738-5D199FB20223}" dt="2025-06-30T10:48:16.387" v="439" actId="14100"/>
        <pc:sldMkLst>
          <pc:docMk/>
          <pc:sldMk cId="2018547657" sldId="2313"/>
        </pc:sldMkLst>
        <pc:spChg chg="mod">
          <ac:chgData name="Fausta Mikalajūnaitė [COBALT]" userId="4beb6daa-70e6-43c7-b91a-d4073b9aa6fa" providerId="ADAL" clId="{410E62EE-12B8-4009-9738-5D199FB20223}" dt="2025-06-30T10:48:16.387" v="439" actId="14100"/>
          <ac:spMkLst>
            <pc:docMk/>
            <pc:sldMk cId="2018547657" sldId="2313"/>
            <ac:spMk id="3" creationId="{A011C542-4769-7AFE-BE79-D06CDEB0211B}"/>
          </ac:spMkLst>
        </pc:spChg>
      </pc:sldChg>
      <pc:sldChg chg="modSp mod">
        <pc:chgData name="Fausta Mikalajūnaitė [COBALT]" userId="4beb6daa-70e6-43c7-b91a-d4073b9aa6fa" providerId="ADAL" clId="{410E62EE-12B8-4009-9738-5D199FB20223}" dt="2025-06-30T10:48:10.470" v="438" actId="403"/>
        <pc:sldMkLst>
          <pc:docMk/>
          <pc:sldMk cId="2325072624" sldId="2314"/>
        </pc:sldMkLst>
        <pc:spChg chg="mod">
          <ac:chgData name="Fausta Mikalajūnaitė [COBALT]" userId="4beb6daa-70e6-43c7-b91a-d4073b9aa6fa" providerId="ADAL" clId="{410E62EE-12B8-4009-9738-5D199FB20223}" dt="2025-06-30T10:48:10.470" v="438" actId="403"/>
          <ac:spMkLst>
            <pc:docMk/>
            <pc:sldMk cId="2325072624" sldId="2314"/>
            <ac:spMk id="3" creationId="{BD2DB55E-D272-0535-3761-B34953A38CAF}"/>
          </ac:spMkLst>
        </pc:spChg>
      </pc:sldChg>
      <pc:sldChg chg="modSp mod">
        <pc:chgData name="Fausta Mikalajūnaitė [COBALT]" userId="4beb6daa-70e6-43c7-b91a-d4073b9aa6fa" providerId="ADAL" clId="{410E62EE-12B8-4009-9738-5D199FB20223}" dt="2025-06-30T10:48:06.682" v="437" actId="403"/>
        <pc:sldMkLst>
          <pc:docMk/>
          <pc:sldMk cId="2929661087" sldId="2315"/>
        </pc:sldMkLst>
        <pc:spChg chg="mod">
          <ac:chgData name="Fausta Mikalajūnaitė [COBALT]" userId="4beb6daa-70e6-43c7-b91a-d4073b9aa6fa" providerId="ADAL" clId="{410E62EE-12B8-4009-9738-5D199FB20223}" dt="2025-06-30T10:48:06.682" v="437" actId="403"/>
          <ac:spMkLst>
            <pc:docMk/>
            <pc:sldMk cId="2929661087" sldId="2315"/>
            <ac:spMk id="3" creationId="{8E75CADD-BD3C-6C22-E0DF-61F7D90912AC}"/>
          </ac:spMkLst>
        </pc:spChg>
      </pc:sldChg>
      <pc:sldChg chg="modSp mod">
        <pc:chgData name="Fausta Mikalajūnaitė [COBALT]" userId="4beb6daa-70e6-43c7-b91a-d4073b9aa6fa" providerId="ADAL" clId="{410E62EE-12B8-4009-9738-5D199FB20223}" dt="2025-06-30T10:41:15.517" v="284" actId="1076"/>
        <pc:sldMkLst>
          <pc:docMk/>
          <pc:sldMk cId="2185499078" sldId="2316"/>
        </pc:sldMkLst>
        <pc:spChg chg="mod">
          <ac:chgData name="Fausta Mikalajūnaitė [COBALT]" userId="4beb6daa-70e6-43c7-b91a-d4073b9aa6fa" providerId="ADAL" clId="{410E62EE-12B8-4009-9738-5D199FB20223}" dt="2025-06-30T10:41:15.517" v="284" actId="1076"/>
          <ac:spMkLst>
            <pc:docMk/>
            <pc:sldMk cId="2185499078" sldId="2316"/>
            <ac:spMk id="3" creationId="{3C458B6E-0A15-E48A-27EB-F23216424989}"/>
          </ac:spMkLst>
        </pc:spChg>
      </pc:sldChg>
      <pc:sldChg chg="modSp mod">
        <pc:chgData name="Fausta Mikalajūnaitė [COBALT]" userId="4beb6daa-70e6-43c7-b91a-d4073b9aa6fa" providerId="ADAL" clId="{410E62EE-12B8-4009-9738-5D199FB20223}" dt="2025-06-30T10:41:12.730" v="283" actId="1076"/>
        <pc:sldMkLst>
          <pc:docMk/>
          <pc:sldMk cId="3153394201" sldId="2317"/>
        </pc:sldMkLst>
        <pc:spChg chg="mod">
          <ac:chgData name="Fausta Mikalajūnaitė [COBALT]" userId="4beb6daa-70e6-43c7-b91a-d4073b9aa6fa" providerId="ADAL" clId="{410E62EE-12B8-4009-9738-5D199FB20223}" dt="2025-06-30T10:41:12.730" v="283" actId="1076"/>
          <ac:spMkLst>
            <pc:docMk/>
            <pc:sldMk cId="3153394201" sldId="2317"/>
            <ac:spMk id="3" creationId="{4E4100F7-BDE2-4945-FE69-EDAA11402BB9}"/>
          </ac:spMkLst>
        </pc:spChg>
      </pc:sldChg>
      <pc:sldChg chg="modSp mod">
        <pc:chgData name="Fausta Mikalajūnaitė [COBALT]" userId="4beb6daa-70e6-43c7-b91a-d4073b9aa6fa" providerId="ADAL" clId="{410E62EE-12B8-4009-9738-5D199FB20223}" dt="2025-06-30T10:41:10.054" v="282" actId="1076"/>
        <pc:sldMkLst>
          <pc:docMk/>
          <pc:sldMk cId="1928119300" sldId="2318"/>
        </pc:sldMkLst>
        <pc:spChg chg="mod">
          <ac:chgData name="Fausta Mikalajūnaitė [COBALT]" userId="4beb6daa-70e6-43c7-b91a-d4073b9aa6fa" providerId="ADAL" clId="{410E62EE-12B8-4009-9738-5D199FB20223}" dt="2025-06-30T10:41:10.054" v="282" actId="1076"/>
          <ac:spMkLst>
            <pc:docMk/>
            <pc:sldMk cId="1928119300" sldId="2318"/>
            <ac:spMk id="3" creationId="{170DC919-3B1E-0F71-8455-41F63693FA24}"/>
          </ac:spMkLst>
        </pc:spChg>
      </pc:sldChg>
      <pc:sldChg chg="modSp mod">
        <pc:chgData name="Fausta Mikalajūnaitė [COBALT]" userId="4beb6daa-70e6-43c7-b91a-d4073b9aa6fa" providerId="ADAL" clId="{410E62EE-12B8-4009-9738-5D199FB20223}" dt="2025-06-30T10:41:19.110" v="285" actId="1076"/>
        <pc:sldMkLst>
          <pc:docMk/>
          <pc:sldMk cId="3441737128" sldId="2319"/>
        </pc:sldMkLst>
        <pc:spChg chg="mod">
          <ac:chgData name="Fausta Mikalajūnaitė [COBALT]" userId="4beb6daa-70e6-43c7-b91a-d4073b9aa6fa" providerId="ADAL" clId="{410E62EE-12B8-4009-9738-5D199FB20223}" dt="2025-06-30T10:41:19.110" v="285" actId="1076"/>
          <ac:spMkLst>
            <pc:docMk/>
            <pc:sldMk cId="3441737128" sldId="2319"/>
            <ac:spMk id="3" creationId="{27BA79EC-863B-EC10-11B3-95C5EC67210F}"/>
          </ac:spMkLst>
        </pc:spChg>
      </pc:sldChg>
      <pc:sldChg chg="modSp mod">
        <pc:chgData name="Fausta Mikalajūnaitė [COBALT]" userId="4beb6daa-70e6-43c7-b91a-d4073b9aa6fa" providerId="ADAL" clId="{410E62EE-12B8-4009-9738-5D199FB20223}" dt="2025-06-30T11:16:54.272" v="769" actId="20577"/>
        <pc:sldMkLst>
          <pc:docMk/>
          <pc:sldMk cId="518208536" sldId="2323"/>
        </pc:sldMkLst>
        <pc:spChg chg="mod">
          <ac:chgData name="Fausta Mikalajūnaitė [COBALT]" userId="4beb6daa-70e6-43c7-b91a-d4073b9aa6fa" providerId="ADAL" clId="{410E62EE-12B8-4009-9738-5D199FB20223}" dt="2025-06-30T11:16:54.272" v="769" actId="20577"/>
          <ac:spMkLst>
            <pc:docMk/>
            <pc:sldMk cId="518208536" sldId="2323"/>
            <ac:spMk id="3" creationId="{30022D1D-9A3E-5AAF-BFE1-13C45A84E209}"/>
          </ac:spMkLst>
        </pc:spChg>
      </pc:sldChg>
      <pc:sldChg chg="modSp mod">
        <pc:chgData name="Fausta Mikalajūnaitė [COBALT]" userId="4beb6daa-70e6-43c7-b91a-d4073b9aa6fa" providerId="ADAL" clId="{410E62EE-12B8-4009-9738-5D199FB20223}" dt="2025-06-30T10:54:16.368" v="508" actId="1076"/>
        <pc:sldMkLst>
          <pc:docMk/>
          <pc:sldMk cId="2230492247" sldId="2325"/>
        </pc:sldMkLst>
        <pc:spChg chg="mod">
          <ac:chgData name="Fausta Mikalajūnaitė [COBALT]" userId="4beb6daa-70e6-43c7-b91a-d4073b9aa6fa" providerId="ADAL" clId="{410E62EE-12B8-4009-9738-5D199FB20223}" dt="2025-06-30T10:54:16.368" v="508" actId="1076"/>
          <ac:spMkLst>
            <pc:docMk/>
            <pc:sldMk cId="2230492247" sldId="2325"/>
            <ac:spMk id="3" creationId="{FBF60EF8-6DDC-6BD8-4B75-1EF94D2F2590}"/>
          </ac:spMkLst>
        </pc:spChg>
      </pc:sldChg>
      <pc:sldChg chg="modSp add mod">
        <pc:chgData name="Fausta Mikalajūnaitė [COBALT]" userId="4beb6daa-70e6-43c7-b91a-d4073b9aa6fa" providerId="ADAL" clId="{410E62EE-12B8-4009-9738-5D199FB20223}" dt="2025-06-30T11:14:11.670" v="665" actId="20577"/>
        <pc:sldMkLst>
          <pc:docMk/>
          <pc:sldMk cId="800568283" sldId="2326"/>
        </pc:sldMkLst>
        <pc:spChg chg="mod">
          <ac:chgData name="Fausta Mikalajūnaitė [COBALT]" userId="4beb6daa-70e6-43c7-b91a-d4073b9aa6fa" providerId="ADAL" clId="{410E62EE-12B8-4009-9738-5D199FB20223}" dt="2025-06-30T11:14:11.670" v="665" actId="20577"/>
          <ac:spMkLst>
            <pc:docMk/>
            <pc:sldMk cId="800568283" sldId="2326"/>
            <ac:spMk id="3" creationId="{258E6191-D33E-1C97-E493-F610CF5B0C9A}"/>
          </ac:spMkLst>
        </pc:spChg>
      </pc:sldChg>
      <pc:sldChg chg="modSp del mod">
        <pc:chgData name="Fausta Mikalajūnaitė [COBALT]" userId="4beb6daa-70e6-43c7-b91a-d4073b9aa6fa" providerId="ADAL" clId="{410E62EE-12B8-4009-9738-5D199FB20223}" dt="2025-06-30T11:13:48.464" v="661" actId="2696"/>
        <pc:sldMkLst>
          <pc:docMk/>
          <pc:sldMk cId="2160491386" sldId="2326"/>
        </pc:sldMkLst>
        <pc:spChg chg="mod">
          <ac:chgData name="Fausta Mikalajūnaitė [COBALT]" userId="4beb6daa-70e6-43c7-b91a-d4073b9aa6fa" providerId="ADAL" clId="{410E62EE-12B8-4009-9738-5D199FB20223}" dt="2025-06-30T10:35:37.384" v="217" actId="20577"/>
          <ac:spMkLst>
            <pc:docMk/>
            <pc:sldMk cId="2160491386" sldId="2326"/>
            <ac:spMk id="3" creationId="{258E6191-D33E-1C97-E493-F610CF5B0C9A}"/>
          </ac:spMkLst>
        </pc:spChg>
      </pc:sldChg>
      <pc:sldChg chg="del">
        <pc:chgData name="Fausta Mikalajūnaitė [COBALT]" userId="4beb6daa-70e6-43c7-b91a-d4073b9aa6fa" providerId="ADAL" clId="{410E62EE-12B8-4009-9738-5D199FB20223}" dt="2025-06-30T11:13:48.464" v="661" actId="2696"/>
        <pc:sldMkLst>
          <pc:docMk/>
          <pc:sldMk cId="1457218489" sldId="2327"/>
        </pc:sldMkLst>
      </pc:sldChg>
      <pc:sldChg chg="add">
        <pc:chgData name="Fausta Mikalajūnaitė [COBALT]" userId="4beb6daa-70e6-43c7-b91a-d4073b9aa6fa" providerId="ADAL" clId="{410E62EE-12B8-4009-9738-5D199FB20223}" dt="2025-06-30T11:13:58.813" v="662"/>
        <pc:sldMkLst>
          <pc:docMk/>
          <pc:sldMk cId="3989462445" sldId="2327"/>
        </pc:sldMkLst>
      </pc:sldChg>
      <pc:sldChg chg="add">
        <pc:chgData name="Fausta Mikalajūnaitė [COBALT]" userId="4beb6daa-70e6-43c7-b91a-d4073b9aa6fa" providerId="ADAL" clId="{410E62EE-12B8-4009-9738-5D199FB20223}" dt="2025-06-30T11:13:58.813" v="662"/>
        <pc:sldMkLst>
          <pc:docMk/>
          <pc:sldMk cId="848457371" sldId="2328"/>
        </pc:sldMkLst>
      </pc:sldChg>
      <pc:sldChg chg="del">
        <pc:chgData name="Fausta Mikalajūnaitė [COBALT]" userId="4beb6daa-70e6-43c7-b91a-d4073b9aa6fa" providerId="ADAL" clId="{410E62EE-12B8-4009-9738-5D199FB20223}" dt="2025-06-30T11:13:48.464" v="661" actId="2696"/>
        <pc:sldMkLst>
          <pc:docMk/>
          <pc:sldMk cId="3804767718" sldId="2328"/>
        </pc:sldMkLst>
      </pc:sldChg>
      <pc:sldChg chg="add">
        <pc:chgData name="Fausta Mikalajūnaitė [COBALT]" userId="4beb6daa-70e6-43c7-b91a-d4073b9aa6fa" providerId="ADAL" clId="{410E62EE-12B8-4009-9738-5D199FB20223}" dt="2025-06-30T11:13:58.813" v="662"/>
        <pc:sldMkLst>
          <pc:docMk/>
          <pc:sldMk cId="2683984395" sldId="2329"/>
        </pc:sldMkLst>
      </pc:sldChg>
      <pc:sldChg chg="del">
        <pc:chgData name="Fausta Mikalajūnaitė [COBALT]" userId="4beb6daa-70e6-43c7-b91a-d4073b9aa6fa" providerId="ADAL" clId="{410E62EE-12B8-4009-9738-5D199FB20223}" dt="2025-06-30T11:13:48.464" v="661" actId="2696"/>
        <pc:sldMkLst>
          <pc:docMk/>
          <pc:sldMk cId="4016902598" sldId="2329"/>
        </pc:sldMkLst>
      </pc:sldChg>
      <pc:sldChg chg="add">
        <pc:chgData name="Fausta Mikalajūnaitė [COBALT]" userId="4beb6daa-70e6-43c7-b91a-d4073b9aa6fa" providerId="ADAL" clId="{410E62EE-12B8-4009-9738-5D199FB20223}" dt="2025-06-30T11:13:58.813" v="662"/>
        <pc:sldMkLst>
          <pc:docMk/>
          <pc:sldMk cId="2339233006" sldId="2330"/>
        </pc:sldMkLst>
      </pc:sldChg>
      <pc:sldChg chg="del">
        <pc:chgData name="Fausta Mikalajūnaitė [COBALT]" userId="4beb6daa-70e6-43c7-b91a-d4073b9aa6fa" providerId="ADAL" clId="{410E62EE-12B8-4009-9738-5D199FB20223}" dt="2025-06-30T11:13:48.464" v="661" actId="2696"/>
        <pc:sldMkLst>
          <pc:docMk/>
          <pc:sldMk cId="4175917069" sldId="2330"/>
        </pc:sldMkLst>
      </pc:sldChg>
      <pc:sldChg chg="del">
        <pc:chgData name="Fausta Mikalajūnaitė [COBALT]" userId="4beb6daa-70e6-43c7-b91a-d4073b9aa6fa" providerId="ADAL" clId="{410E62EE-12B8-4009-9738-5D199FB20223}" dt="2025-06-30T11:13:48.464" v="661" actId="2696"/>
        <pc:sldMkLst>
          <pc:docMk/>
          <pc:sldMk cId="2018008653" sldId="2331"/>
        </pc:sldMkLst>
      </pc:sldChg>
      <pc:sldChg chg="add">
        <pc:chgData name="Fausta Mikalajūnaitė [COBALT]" userId="4beb6daa-70e6-43c7-b91a-d4073b9aa6fa" providerId="ADAL" clId="{410E62EE-12B8-4009-9738-5D199FB20223}" dt="2025-06-30T11:13:58.813" v="662"/>
        <pc:sldMkLst>
          <pc:docMk/>
          <pc:sldMk cId="2021631966" sldId="2331"/>
        </pc:sldMkLst>
      </pc:sldChg>
      <pc:sldChg chg="del">
        <pc:chgData name="Fausta Mikalajūnaitė [COBALT]" userId="4beb6daa-70e6-43c7-b91a-d4073b9aa6fa" providerId="ADAL" clId="{410E62EE-12B8-4009-9738-5D199FB20223}" dt="2025-06-30T11:13:48.464" v="661" actId="2696"/>
        <pc:sldMkLst>
          <pc:docMk/>
          <pc:sldMk cId="1901341390" sldId="2332"/>
        </pc:sldMkLst>
      </pc:sldChg>
      <pc:sldChg chg="add">
        <pc:chgData name="Fausta Mikalajūnaitė [COBALT]" userId="4beb6daa-70e6-43c7-b91a-d4073b9aa6fa" providerId="ADAL" clId="{410E62EE-12B8-4009-9738-5D199FB20223}" dt="2025-06-30T11:13:58.813" v="662"/>
        <pc:sldMkLst>
          <pc:docMk/>
          <pc:sldMk cId="3677688651" sldId="2332"/>
        </pc:sldMkLst>
      </pc:sldChg>
      <pc:sldChg chg="del">
        <pc:chgData name="Fausta Mikalajūnaitė [COBALT]" userId="4beb6daa-70e6-43c7-b91a-d4073b9aa6fa" providerId="ADAL" clId="{410E62EE-12B8-4009-9738-5D199FB20223}" dt="2025-06-30T11:13:48.464" v="661" actId="2696"/>
        <pc:sldMkLst>
          <pc:docMk/>
          <pc:sldMk cId="393046533" sldId="2333"/>
        </pc:sldMkLst>
      </pc:sldChg>
      <pc:sldChg chg="add">
        <pc:chgData name="Fausta Mikalajūnaitė [COBALT]" userId="4beb6daa-70e6-43c7-b91a-d4073b9aa6fa" providerId="ADAL" clId="{410E62EE-12B8-4009-9738-5D199FB20223}" dt="2025-06-30T11:13:58.813" v="662"/>
        <pc:sldMkLst>
          <pc:docMk/>
          <pc:sldMk cId="1912010631" sldId="233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2AA96C-1718-D144-AE0D-D873C176CC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a:extLst>
              <a:ext uri="{FF2B5EF4-FFF2-40B4-BE49-F238E27FC236}">
                <a16:creationId xmlns:a16="http://schemas.microsoft.com/office/drawing/2014/main" id="{0ACC816B-D7A2-E641-AE0A-2B67E60158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BDC5BA-6B5E-404D-83A1-A6607D8070DB}" type="datetimeFigureOut">
              <a:rPr lang="en-LV" smtClean="0"/>
              <a:t>06/30/2025</a:t>
            </a:fld>
            <a:endParaRPr lang="en-LV"/>
          </a:p>
        </p:txBody>
      </p:sp>
      <p:sp>
        <p:nvSpPr>
          <p:cNvPr id="4" name="Footer Placeholder 3">
            <a:extLst>
              <a:ext uri="{FF2B5EF4-FFF2-40B4-BE49-F238E27FC236}">
                <a16:creationId xmlns:a16="http://schemas.microsoft.com/office/drawing/2014/main" id="{AFC82A79-F22E-2341-8F0B-CAED4986D5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5" name="Slide Number Placeholder 4">
            <a:extLst>
              <a:ext uri="{FF2B5EF4-FFF2-40B4-BE49-F238E27FC236}">
                <a16:creationId xmlns:a16="http://schemas.microsoft.com/office/drawing/2014/main" id="{BB158F78-4773-0342-BDA6-239CA1437C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9C5A80-F970-6E44-9D63-3B7389088CAC}" type="slidenum">
              <a:rPr lang="en-LV" smtClean="0"/>
              <a:t>‹#›</a:t>
            </a:fld>
            <a:endParaRPr lang="en-LV"/>
          </a:p>
        </p:txBody>
      </p:sp>
    </p:spTree>
    <p:extLst>
      <p:ext uri="{BB962C8B-B14F-4D97-AF65-F5344CB8AC3E}">
        <p14:creationId xmlns:p14="http://schemas.microsoft.com/office/powerpoint/2010/main" val="2760218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3665BF-3748-EC4F-A118-CFAFAE3048A5}" type="datetimeFigureOut">
              <a:rPr lang="en-LV" smtClean="0"/>
              <a:t>06/30/2025</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845CE-2C1F-4D40-81B8-4B312BA3F2B1}" type="slidenum">
              <a:rPr lang="en-LV" smtClean="0"/>
              <a:t>‹#›</a:t>
            </a:fld>
            <a:endParaRPr lang="en-LV"/>
          </a:p>
        </p:txBody>
      </p:sp>
    </p:spTree>
    <p:extLst>
      <p:ext uri="{BB962C8B-B14F-4D97-AF65-F5344CB8AC3E}">
        <p14:creationId xmlns:p14="http://schemas.microsoft.com/office/powerpoint/2010/main" val="2634832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B6BE669-133A-DB40-90C4-13641B430866}"/>
              </a:ext>
            </a:extLst>
          </p:cNvPr>
          <p:cNvSpPr>
            <a:spLocks noGrp="1"/>
          </p:cNvSpPr>
          <p:nvPr>
            <p:ph type="ftr" sz="quarter" idx="11"/>
          </p:nvPr>
        </p:nvSpPr>
        <p:spPr>
          <a:xfrm>
            <a:off x="760020" y="691078"/>
            <a:ext cx="4174789" cy="180504"/>
          </a:xfrm>
          <a:prstGeom prst="rect">
            <a:avLst/>
          </a:prstGeom>
        </p:spPr>
        <p:txBody>
          <a:bodyPr lIns="0" tIns="0" rIns="0" bIns="0"/>
          <a:lstStyle>
            <a:lvl1pPr algn="l">
              <a:defRPr sz="1400" b="0" i="0">
                <a:solidFill>
                  <a:schemeClr val="accent2"/>
                </a:solidFill>
                <a:latin typeface="Arial" panose="020B0604020202020204" pitchFamily="34" charset="0"/>
                <a:ea typeface="Roboto" panose="02000000000000000000" pitchFamily="2" charset="0"/>
                <a:cs typeface="Arial" panose="020B0604020202020204" pitchFamily="34" charset="0"/>
              </a:defRPr>
            </a:lvl1pPr>
          </a:lstStyle>
          <a:p>
            <a:r>
              <a:rPr lang="en-GB"/>
              <a:t>Date</a:t>
            </a:r>
            <a:endParaRPr lang="en-LV" dirty="0"/>
          </a:p>
        </p:txBody>
      </p:sp>
      <p:pic>
        <p:nvPicPr>
          <p:cNvPr id="2" name="Picture 1">
            <a:extLst>
              <a:ext uri="{FF2B5EF4-FFF2-40B4-BE49-F238E27FC236}">
                <a16:creationId xmlns:a16="http://schemas.microsoft.com/office/drawing/2014/main" id="{E98B30B6-5F7C-8F48-87C5-0D5DF9852815}"/>
              </a:ext>
            </a:extLst>
          </p:cNvPr>
          <p:cNvPicPr>
            <a:picLocks noChangeAspect="1"/>
          </p:cNvPicPr>
          <p:nvPr userDrawn="1"/>
        </p:nvPicPr>
        <p:blipFill>
          <a:blip r:embed="rId3"/>
          <a:stretch>
            <a:fillRect/>
          </a:stretch>
        </p:blipFill>
        <p:spPr>
          <a:xfrm>
            <a:off x="760020" y="5892800"/>
            <a:ext cx="1333500" cy="381000"/>
          </a:xfrm>
          <a:prstGeom prst="rect">
            <a:avLst/>
          </a:prstGeom>
        </p:spPr>
      </p:pic>
      <p:sp>
        <p:nvSpPr>
          <p:cNvPr id="16" name="Subtitle 2">
            <a:extLst>
              <a:ext uri="{FF2B5EF4-FFF2-40B4-BE49-F238E27FC236}">
                <a16:creationId xmlns:a16="http://schemas.microsoft.com/office/drawing/2014/main" id="{7CFC8649-CA34-2D43-9674-747C9B04F78B}"/>
              </a:ext>
            </a:extLst>
          </p:cNvPr>
          <p:cNvSpPr>
            <a:spLocks noGrp="1"/>
          </p:cNvSpPr>
          <p:nvPr>
            <p:ph type="subTitle" idx="1" hasCustomPrompt="1"/>
          </p:nvPr>
        </p:nvSpPr>
        <p:spPr>
          <a:xfrm>
            <a:off x="760020" y="4293164"/>
            <a:ext cx="7200000" cy="1288239"/>
          </a:xfrm>
          <a:prstGeom prst="rect">
            <a:avLst/>
          </a:prstGeom>
        </p:spPr>
        <p:txBody>
          <a:bodyPr/>
          <a:lstStyle>
            <a:lvl1pPr marL="0" indent="0" algn="l">
              <a:lnSpc>
                <a:spcPct val="100000"/>
              </a:lnSpc>
              <a:spcBef>
                <a:spcPts val="0"/>
              </a:spcBef>
              <a:buNone/>
              <a:defRPr sz="1800" spc="60" baseline="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Name Surname</a:t>
            </a:r>
          </a:p>
          <a:p>
            <a:r>
              <a:rPr lang="en-GB" dirty="0"/>
              <a:t>Title</a:t>
            </a:r>
          </a:p>
        </p:txBody>
      </p:sp>
      <p:sp>
        <p:nvSpPr>
          <p:cNvPr id="6" name="Text Placeholder 5">
            <a:extLst>
              <a:ext uri="{FF2B5EF4-FFF2-40B4-BE49-F238E27FC236}">
                <a16:creationId xmlns:a16="http://schemas.microsoft.com/office/drawing/2014/main" id="{ED4E81C7-C893-BC4D-B48E-57387B229FC4}"/>
              </a:ext>
            </a:extLst>
          </p:cNvPr>
          <p:cNvSpPr>
            <a:spLocks noGrp="1"/>
          </p:cNvSpPr>
          <p:nvPr>
            <p:ph type="body" sz="quarter" idx="12"/>
          </p:nvPr>
        </p:nvSpPr>
        <p:spPr>
          <a:xfrm>
            <a:off x="760019" y="1662536"/>
            <a:ext cx="7200000" cy="1440886"/>
          </a:xfrm>
          <a:prstGeom prst="rect">
            <a:avLst/>
          </a:prstGeom>
        </p:spPr>
        <p:txBody>
          <a:bodyPr/>
          <a:lstStyle>
            <a:lvl1pPr>
              <a:defRPr sz="3600" b="1">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72540143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_5">
    <p:bg>
      <p:bgRef idx="1001">
        <a:schemeClr val="bg2"/>
      </p:bgRef>
    </p:bg>
    <p:spTree>
      <p:nvGrpSpPr>
        <p:cNvPr id="1" name=""/>
        <p:cNvGrpSpPr/>
        <p:nvPr/>
      </p:nvGrpSpPr>
      <p:grpSpPr>
        <a:xfrm>
          <a:off x="0" y="0"/>
          <a:ext cx="0" cy="0"/>
          <a:chOff x="0" y="0"/>
          <a:chExt cx="0" cy="0"/>
        </a:xfrm>
      </p:grpSpPr>
      <p:sp>
        <p:nvSpPr>
          <p:cNvPr id="31" name="Picture Placeholder 16">
            <a:extLst>
              <a:ext uri="{FF2B5EF4-FFF2-40B4-BE49-F238E27FC236}">
                <a16:creationId xmlns:a16="http://schemas.microsoft.com/office/drawing/2014/main" id="{1CB9FB0A-C70B-AB46-8D31-66BAD75EB2DD}"/>
              </a:ext>
            </a:extLst>
          </p:cNvPr>
          <p:cNvSpPr>
            <a:spLocks noGrp="1"/>
          </p:cNvSpPr>
          <p:nvPr>
            <p:ph type="pic" sz="quarter" idx="12" hasCustomPrompt="1"/>
          </p:nvPr>
        </p:nvSpPr>
        <p:spPr>
          <a:xfrm>
            <a:off x="1163364" y="1746249"/>
            <a:ext cx="1440000" cy="1440000"/>
          </a:xfrm>
          <a:prstGeom prst="ellipse">
            <a:avLst/>
          </a:prstGeom>
          <a:solidFill>
            <a:schemeClr val="tx1"/>
          </a:solidFill>
          <a:ln>
            <a:noFill/>
          </a:ln>
          <a:effectLst/>
        </p:spPr>
        <p:txBody>
          <a:bodyPr/>
          <a:lstStyle>
            <a:lvl1pPr marL="0" indent="0">
              <a:buNone/>
              <a:defRPr>
                <a:solidFill>
                  <a:schemeClr val="accent2"/>
                </a:solidFill>
              </a:defRPr>
            </a:lvl1pPr>
          </a:lstStyle>
          <a:p>
            <a:r>
              <a:rPr lang="en-LV" dirty="0"/>
              <a:t> </a:t>
            </a:r>
          </a:p>
        </p:txBody>
      </p:sp>
      <p:sp>
        <p:nvSpPr>
          <p:cNvPr id="17" name="Title Placeholder 1">
            <a:extLst>
              <a:ext uri="{FF2B5EF4-FFF2-40B4-BE49-F238E27FC236}">
                <a16:creationId xmlns:a16="http://schemas.microsoft.com/office/drawing/2014/main" id="{8D810A3A-E250-B742-81AC-B47F5BEA9169}"/>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lvl1pPr>
              <a:defRPr sz="3600"/>
            </a:lvl1pPr>
          </a:lstStyle>
          <a:p>
            <a:r>
              <a:rPr lang="en-GB" dirty="0"/>
              <a:t>Click to edit Master title style</a:t>
            </a:r>
            <a:endParaRPr lang="en-LV" dirty="0"/>
          </a:p>
        </p:txBody>
      </p:sp>
      <p:sp>
        <p:nvSpPr>
          <p:cNvPr id="39" name="Picture Placeholder 16">
            <a:extLst>
              <a:ext uri="{FF2B5EF4-FFF2-40B4-BE49-F238E27FC236}">
                <a16:creationId xmlns:a16="http://schemas.microsoft.com/office/drawing/2014/main" id="{BE1509C2-179C-7A40-9903-E07A58FA23C4}"/>
              </a:ext>
            </a:extLst>
          </p:cNvPr>
          <p:cNvSpPr>
            <a:spLocks noGrp="1"/>
          </p:cNvSpPr>
          <p:nvPr>
            <p:ph type="pic" sz="quarter" idx="13" hasCustomPrompt="1"/>
          </p:nvPr>
        </p:nvSpPr>
        <p:spPr>
          <a:xfrm>
            <a:off x="3974297" y="1746249"/>
            <a:ext cx="1440000" cy="1440000"/>
          </a:xfrm>
          <a:prstGeom prst="ellipse">
            <a:avLst/>
          </a:prstGeom>
          <a:solidFill>
            <a:schemeClr val="tx1"/>
          </a:solidFill>
          <a:ln>
            <a:noFill/>
          </a:ln>
          <a:effectLst/>
        </p:spPr>
        <p:txBody>
          <a:bodyPr/>
          <a:lstStyle>
            <a:lvl1pPr marL="0" indent="0">
              <a:buNone/>
              <a:defRPr>
                <a:solidFill>
                  <a:schemeClr val="accent2"/>
                </a:solidFill>
              </a:defRPr>
            </a:lvl1pPr>
          </a:lstStyle>
          <a:p>
            <a:r>
              <a:rPr lang="en-LV" dirty="0"/>
              <a:t> </a:t>
            </a:r>
          </a:p>
        </p:txBody>
      </p:sp>
      <p:sp>
        <p:nvSpPr>
          <p:cNvPr id="41" name="Picture Placeholder 16">
            <a:extLst>
              <a:ext uri="{FF2B5EF4-FFF2-40B4-BE49-F238E27FC236}">
                <a16:creationId xmlns:a16="http://schemas.microsoft.com/office/drawing/2014/main" id="{858E9B50-8A89-D848-A7BF-AC704A9252CF}"/>
              </a:ext>
            </a:extLst>
          </p:cNvPr>
          <p:cNvSpPr>
            <a:spLocks noGrp="1"/>
          </p:cNvSpPr>
          <p:nvPr>
            <p:ph type="pic" sz="quarter" idx="14" hasCustomPrompt="1"/>
          </p:nvPr>
        </p:nvSpPr>
        <p:spPr>
          <a:xfrm>
            <a:off x="6785230" y="1746249"/>
            <a:ext cx="1440000" cy="1440000"/>
          </a:xfrm>
          <a:prstGeom prst="ellipse">
            <a:avLst/>
          </a:prstGeom>
          <a:solidFill>
            <a:schemeClr val="tx1"/>
          </a:solidFill>
          <a:ln>
            <a:noFill/>
          </a:ln>
          <a:effectLst/>
        </p:spPr>
        <p:txBody>
          <a:bodyPr/>
          <a:lstStyle>
            <a:lvl1pPr marL="0" indent="0">
              <a:buNone/>
              <a:defRPr>
                <a:solidFill>
                  <a:schemeClr val="accent2"/>
                </a:solidFill>
              </a:defRPr>
            </a:lvl1pPr>
          </a:lstStyle>
          <a:p>
            <a:r>
              <a:rPr lang="en-LV" dirty="0"/>
              <a:t> </a:t>
            </a:r>
          </a:p>
        </p:txBody>
      </p:sp>
      <p:sp>
        <p:nvSpPr>
          <p:cNvPr id="43" name="Picture Placeholder 16">
            <a:extLst>
              <a:ext uri="{FF2B5EF4-FFF2-40B4-BE49-F238E27FC236}">
                <a16:creationId xmlns:a16="http://schemas.microsoft.com/office/drawing/2014/main" id="{8752E703-A46C-2D4A-BB3A-0406CE7584BB}"/>
              </a:ext>
            </a:extLst>
          </p:cNvPr>
          <p:cNvSpPr>
            <a:spLocks noGrp="1"/>
          </p:cNvSpPr>
          <p:nvPr>
            <p:ph type="pic" sz="quarter" idx="15" hasCustomPrompt="1"/>
          </p:nvPr>
        </p:nvSpPr>
        <p:spPr>
          <a:xfrm>
            <a:off x="9596164" y="1746249"/>
            <a:ext cx="1440000" cy="1440000"/>
          </a:xfrm>
          <a:prstGeom prst="ellipse">
            <a:avLst/>
          </a:prstGeom>
          <a:solidFill>
            <a:schemeClr val="tx1"/>
          </a:solidFill>
          <a:ln>
            <a:noFill/>
          </a:ln>
          <a:effectLst/>
        </p:spPr>
        <p:txBody>
          <a:bodyPr/>
          <a:lstStyle>
            <a:lvl1pPr marL="0" indent="0">
              <a:buNone/>
              <a:defRPr>
                <a:solidFill>
                  <a:schemeClr val="accent2"/>
                </a:solidFill>
              </a:defRPr>
            </a:lvl1pPr>
          </a:lstStyle>
          <a:p>
            <a:r>
              <a:rPr lang="en-LV" dirty="0"/>
              <a:t> </a:t>
            </a:r>
          </a:p>
        </p:txBody>
      </p:sp>
      <p:sp>
        <p:nvSpPr>
          <p:cNvPr id="4" name="Text Placeholder 3">
            <a:extLst>
              <a:ext uri="{FF2B5EF4-FFF2-40B4-BE49-F238E27FC236}">
                <a16:creationId xmlns:a16="http://schemas.microsoft.com/office/drawing/2014/main" id="{1974AB2F-9119-D044-96AD-B977CDE16046}"/>
              </a:ext>
            </a:extLst>
          </p:cNvPr>
          <p:cNvSpPr>
            <a:spLocks noGrp="1"/>
          </p:cNvSpPr>
          <p:nvPr>
            <p:ph type="body" sz="quarter" idx="16"/>
          </p:nvPr>
        </p:nvSpPr>
        <p:spPr>
          <a:xfrm>
            <a:off x="853763" y="3411622"/>
            <a:ext cx="2059201" cy="1744662"/>
          </a:xfrm>
          <a:prstGeom prst="rect">
            <a:avLst/>
          </a:prstGeom>
        </p:spPr>
        <p:txBody>
          <a:bodyPr/>
          <a:lstStyle>
            <a:lvl1pPr marL="0" indent="0" algn="ctr">
              <a:buNone/>
              <a:defRPr sz="1400"/>
            </a:lvl1pPr>
          </a:lstStyle>
          <a:p>
            <a:pPr lvl="0"/>
            <a:r>
              <a:rPr lang="en-GB" dirty="0"/>
              <a:t>Click to edit Master text styles</a:t>
            </a:r>
          </a:p>
        </p:txBody>
      </p:sp>
      <p:sp>
        <p:nvSpPr>
          <p:cNvPr id="48" name="Text Placeholder 3">
            <a:extLst>
              <a:ext uri="{FF2B5EF4-FFF2-40B4-BE49-F238E27FC236}">
                <a16:creationId xmlns:a16="http://schemas.microsoft.com/office/drawing/2014/main" id="{4068F274-D1CC-E24E-8770-14AC0B87BB76}"/>
              </a:ext>
            </a:extLst>
          </p:cNvPr>
          <p:cNvSpPr>
            <a:spLocks noGrp="1"/>
          </p:cNvSpPr>
          <p:nvPr>
            <p:ph type="body" sz="quarter" idx="17"/>
          </p:nvPr>
        </p:nvSpPr>
        <p:spPr>
          <a:xfrm>
            <a:off x="3664696" y="3411622"/>
            <a:ext cx="2059201" cy="1744662"/>
          </a:xfrm>
          <a:prstGeom prst="rect">
            <a:avLst/>
          </a:prstGeom>
        </p:spPr>
        <p:txBody>
          <a:bodyPr/>
          <a:lstStyle>
            <a:lvl1pPr marL="0" indent="0" algn="ctr">
              <a:buNone/>
              <a:defRPr sz="1400"/>
            </a:lvl1pPr>
          </a:lstStyle>
          <a:p>
            <a:pPr lvl="0"/>
            <a:r>
              <a:rPr lang="en-GB" dirty="0"/>
              <a:t>Click to edit Master text styles</a:t>
            </a:r>
          </a:p>
        </p:txBody>
      </p:sp>
      <p:sp>
        <p:nvSpPr>
          <p:cNvPr id="49" name="Text Placeholder 3">
            <a:extLst>
              <a:ext uri="{FF2B5EF4-FFF2-40B4-BE49-F238E27FC236}">
                <a16:creationId xmlns:a16="http://schemas.microsoft.com/office/drawing/2014/main" id="{214D154F-DA82-704E-BB11-ED1051213682}"/>
              </a:ext>
            </a:extLst>
          </p:cNvPr>
          <p:cNvSpPr>
            <a:spLocks noGrp="1"/>
          </p:cNvSpPr>
          <p:nvPr>
            <p:ph type="body" sz="quarter" idx="18"/>
          </p:nvPr>
        </p:nvSpPr>
        <p:spPr>
          <a:xfrm>
            <a:off x="6472243" y="3411622"/>
            <a:ext cx="2059201" cy="1744662"/>
          </a:xfrm>
          <a:prstGeom prst="rect">
            <a:avLst/>
          </a:prstGeom>
        </p:spPr>
        <p:txBody>
          <a:bodyPr/>
          <a:lstStyle>
            <a:lvl1pPr marL="0" indent="0" algn="ctr">
              <a:buNone/>
              <a:defRPr sz="1400"/>
            </a:lvl1pPr>
          </a:lstStyle>
          <a:p>
            <a:pPr lvl="0"/>
            <a:r>
              <a:rPr lang="en-GB" dirty="0"/>
              <a:t>Click to edit Master text styles</a:t>
            </a:r>
          </a:p>
        </p:txBody>
      </p:sp>
      <p:sp>
        <p:nvSpPr>
          <p:cNvPr id="50" name="Text Placeholder 3">
            <a:extLst>
              <a:ext uri="{FF2B5EF4-FFF2-40B4-BE49-F238E27FC236}">
                <a16:creationId xmlns:a16="http://schemas.microsoft.com/office/drawing/2014/main" id="{33B04815-23FE-B147-BB0F-E5DE07E2D3B0}"/>
              </a:ext>
            </a:extLst>
          </p:cNvPr>
          <p:cNvSpPr>
            <a:spLocks noGrp="1"/>
          </p:cNvSpPr>
          <p:nvPr>
            <p:ph type="body" sz="quarter" idx="19"/>
          </p:nvPr>
        </p:nvSpPr>
        <p:spPr>
          <a:xfrm>
            <a:off x="9286563" y="3411622"/>
            <a:ext cx="2059201" cy="1744662"/>
          </a:xfrm>
          <a:prstGeom prst="rect">
            <a:avLst/>
          </a:prstGeom>
        </p:spPr>
        <p:txBody>
          <a:bodyPr/>
          <a:lstStyle>
            <a:lvl1pPr marL="0" indent="0" algn="ctr">
              <a:buNone/>
              <a:defRPr sz="1400"/>
            </a:lvl1pPr>
          </a:lstStyle>
          <a:p>
            <a:pPr lvl="0"/>
            <a:r>
              <a:rPr lang="en-GB" dirty="0"/>
              <a:t>Click to edit Master text styles</a:t>
            </a:r>
          </a:p>
        </p:txBody>
      </p:sp>
    </p:spTree>
    <p:extLst>
      <p:ext uri="{BB962C8B-B14F-4D97-AF65-F5344CB8AC3E}">
        <p14:creationId xmlns:p14="http://schemas.microsoft.com/office/powerpoint/2010/main" val="310859541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_6">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6CC0D3-8CA0-CA49-9098-57B035813F89}"/>
              </a:ext>
            </a:extLst>
          </p:cNvPr>
          <p:cNvSpPr>
            <a:spLocks noGrp="1"/>
          </p:cNvSpPr>
          <p:nvPr>
            <p:ph type="subTitle" idx="1"/>
          </p:nvPr>
        </p:nvSpPr>
        <p:spPr>
          <a:xfrm>
            <a:off x="2095474" y="3198161"/>
            <a:ext cx="1174800" cy="381000"/>
          </a:xfrm>
          <a:prstGeom prst="rect">
            <a:avLst/>
          </a:prstGeom>
        </p:spPr>
        <p:txBody>
          <a:bodyPr lIns="0" tIns="0" rIns="0" bIns="0"/>
          <a:lstStyle>
            <a:lvl1pPr marL="0" indent="0" algn="ctr">
              <a:lnSpc>
                <a:spcPct val="100000"/>
              </a:lnSpc>
              <a:spcBef>
                <a:spcPts val="0"/>
              </a:spcBef>
              <a:buNone/>
              <a:defRPr sz="1000" kern="0" spc="0" baseline="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dirty="0"/>
          </a:p>
        </p:txBody>
      </p:sp>
      <p:sp>
        <p:nvSpPr>
          <p:cNvPr id="39" name="Text Placeholder 38">
            <a:extLst>
              <a:ext uri="{FF2B5EF4-FFF2-40B4-BE49-F238E27FC236}">
                <a16:creationId xmlns:a16="http://schemas.microsoft.com/office/drawing/2014/main" id="{BB9D6C86-8873-CC44-BA09-AE78EECD63F0}"/>
              </a:ext>
            </a:extLst>
          </p:cNvPr>
          <p:cNvSpPr>
            <a:spLocks noGrp="1"/>
          </p:cNvSpPr>
          <p:nvPr>
            <p:ph type="body" sz="quarter" idx="18"/>
          </p:nvPr>
        </p:nvSpPr>
        <p:spPr>
          <a:xfrm>
            <a:off x="3802037" y="3198162"/>
            <a:ext cx="1174800" cy="3810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GB" sz="1000" b="0" i="0" kern="0" spc="0" baseline="0" dirty="0" smtClean="0">
                <a:solidFill>
                  <a:schemeClr val="accent1"/>
                </a:solidFill>
                <a:latin typeface="Arial" panose="020B0604020202020204" pitchFamily="34" charset="0"/>
                <a:ea typeface="Roboto" panose="02000000000000000000" pitchFamily="2" charset="0"/>
                <a:cs typeface="Arial" panose="020B0604020202020204" pitchFamily="34" charset="0"/>
              </a:defRPr>
            </a:lvl1pPr>
          </a:lstStyle>
          <a:p>
            <a:endParaRPr lang="en-GB" dirty="0"/>
          </a:p>
        </p:txBody>
      </p:sp>
      <p:sp>
        <p:nvSpPr>
          <p:cNvPr id="40" name="Text Placeholder 38">
            <a:extLst>
              <a:ext uri="{FF2B5EF4-FFF2-40B4-BE49-F238E27FC236}">
                <a16:creationId xmlns:a16="http://schemas.microsoft.com/office/drawing/2014/main" id="{1ECA7D39-B8AB-7F43-BB59-155A8D167088}"/>
              </a:ext>
            </a:extLst>
          </p:cNvPr>
          <p:cNvSpPr>
            <a:spLocks noGrp="1"/>
          </p:cNvSpPr>
          <p:nvPr>
            <p:ph type="body" sz="quarter" idx="19"/>
          </p:nvPr>
        </p:nvSpPr>
        <p:spPr>
          <a:xfrm>
            <a:off x="5508600" y="3198162"/>
            <a:ext cx="1174800" cy="3810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GB" sz="1000" b="0" i="0" kern="0" spc="0" baseline="0" dirty="0" smtClean="0">
                <a:solidFill>
                  <a:schemeClr val="accent1"/>
                </a:solidFill>
                <a:latin typeface="Arial" panose="020B0604020202020204" pitchFamily="34" charset="0"/>
                <a:ea typeface="Roboto" panose="02000000000000000000" pitchFamily="2" charset="0"/>
                <a:cs typeface="Arial" panose="020B0604020202020204" pitchFamily="34" charset="0"/>
              </a:defRPr>
            </a:lvl1pPr>
          </a:lstStyle>
          <a:p>
            <a:endParaRPr lang="en-GB" dirty="0"/>
          </a:p>
        </p:txBody>
      </p:sp>
      <p:sp>
        <p:nvSpPr>
          <p:cNvPr id="41" name="Text Placeholder 38">
            <a:extLst>
              <a:ext uri="{FF2B5EF4-FFF2-40B4-BE49-F238E27FC236}">
                <a16:creationId xmlns:a16="http://schemas.microsoft.com/office/drawing/2014/main" id="{2E804B9B-5E64-7C44-BCDB-845FD5E36DFB}"/>
              </a:ext>
            </a:extLst>
          </p:cNvPr>
          <p:cNvSpPr>
            <a:spLocks noGrp="1"/>
          </p:cNvSpPr>
          <p:nvPr>
            <p:ph type="body" sz="quarter" idx="20"/>
          </p:nvPr>
        </p:nvSpPr>
        <p:spPr>
          <a:xfrm>
            <a:off x="7215163" y="3198162"/>
            <a:ext cx="1174800" cy="3810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GB" sz="1000" b="0" i="0" kern="0" spc="0" baseline="0" dirty="0" smtClean="0">
                <a:solidFill>
                  <a:schemeClr val="accent1"/>
                </a:solidFill>
                <a:latin typeface="Arial" panose="020B0604020202020204" pitchFamily="34" charset="0"/>
                <a:ea typeface="Roboto" panose="02000000000000000000" pitchFamily="2" charset="0"/>
                <a:cs typeface="Arial" panose="020B0604020202020204" pitchFamily="34" charset="0"/>
              </a:defRPr>
            </a:lvl1pPr>
          </a:lstStyle>
          <a:p>
            <a:endParaRPr lang="en-GB" dirty="0"/>
          </a:p>
        </p:txBody>
      </p:sp>
      <p:sp>
        <p:nvSpPr>
          <p:cNvPr id="42" name="Text Placeholder 38">
            <a:extLst>
              <a:ext uri="{FF2B5EF4-FFF2-40B4-BE49-F238E27FC236}">
                <a16:creationId xmlns:a16="http://schemas.microsoft.com/office/drawing/2014/main" id="{80F77C08-233F-9247-ABE7-7E51D7356801}"/>
              </a:ext>
            </a:extLst>
          </p:cNvPr>
          <p:cNvSpPr>
            <a:spLocks noGrp="1"/>
          </p:cNvSpPr>
          <p:nvPr>
            <p:ph type="body" sz="quarter" idx="21"/>
          </p:nvPr>
        </p:nvSpPr>
        <p:spPr>
          <a:xfrm>
            <a:off x="8921726" y="3198162"/>
            <a:ext cx="1174800" cy="3810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GB" sz="1000" b="0" i="0" kern="0" spc="0" baseline="0" dirty="0" smtClean="0">
                <a:solidFill>
                  <a:schemeClr val="accent1"/>
                </a:solidFill>
                <a:latin typeface="Arial" panose="020B0604020202020204" pitchFamily="34" charset="0"/>
                <a:ea typeface="Roboto" panose="02000000000000000000" pitchFamily="2" charset="0"/>
                <a:cs typeface="Arial" panose="020B0604020202020204" pitchFamily="34" charset="0"/>
              </a:defRPr>
            </a:lvl1pPr>
          </a:lstStyle>
          <a:p>
            <a:endParaRPr lang="en-GB" dirty="0"/>
          </a:p>
        </p:txBody>
      </p:sp>
      <p:sp>
        <p:nvSpPr>
          <p:cNvPr id="51" name="Text Placeholder 38">
            <a:extLst>
              <a:ext uri="{FF2B5EF4-FFF2-40B4-BE49-F238E27FC236}">
                <a16:creationId xmlns:a16="http://schemas.microsoft.com/office/drawing/2014/main" id="{CBA2466A-0E55-084F-B77B-E8265F537867}"/>
              </a:ext>
            </a:extLst>
          </p:cNvPr>
          <p:cNvSpPr>
            <a:spLocks noGrp="1"/>
          </p:cNvSpPr>
          <p:nvPr>
            <p:ph type="body" sz="quarter" idx="29"/>
          </p:nvPr>
        </p:nvSpPr>
        <p:spPr>
          <a:xfrm>
            <a:off x="4663262" y="5142378"/>
            <a:ext cx="1174800" cy="3810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GB" sz="1000" b="0" i="0" kern="0" spc="0" baseline="0" dirty="0" smtClean="0">
                <a:solidFill>
                  <a:schemeClr val="accent1"/>
                </a:solidFill>
                <a:latin typeface="Arial" panose="020B0604020202020204" pitchFamily="34" charset="0"/>
                <a:ea typeface="Roboto" panose="02000000000000000000" pitchFamily="2" charset="0"/>
                <a:cs typeface="Arial" panose="020B0604020202020204" pitchFamily="34" charset="0"/>
              </a:defRPr>
            </a:lvl1pPr>
          </a:lstStyle>
          <a:p>
            <a:endParaRPr lang="en-GB" dirty="0"/>
          </a:p>
        </p:txBody>
      </p:sp>
      <p:sp>
        <p:nvSpPr>
          <p:cNvPr id="52" name="Text Placeholder 38">
            <a:extLst>
              <a:ext uri="{FF2B5EF4-FFF2-40B4-BE49-F238E27FC236}">
                <a16:creationId xmlns:a16="http://schemas.microsoft.com/office/drawing/2014/main" id="{9318BC9A-3344-104B-A6BE-4F902EE26F9D}"/>
              </a:ext>
            </a:extLst>
          </p:cNvPr>
          <p:cNvSpPr>
            <a:spLocks noGrp="1"/>
          </p:cNvSpPr>
          <p:nvPr>
            <p:ph type="body" sz="quarter" idx="30"/>
          </p:nvPr>
        </p:nvSpPr>
        <p:spPr>
          <a:xfrm>
            <a:off x="8075296" y="5142378"/>
            <a:ext cx="1174800" cy="3810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GB" sz="1000" b="0" i="0" kern="0" spc="0" baseline="0" dirty="0" smtClean="0">
                <a:solidFill>
                  <a:schemeClr val="accent1"/>
                </a:solidFill>
                <a:latin typeface="Arial" panose="020B0604020202020204" pitchFamily="34" charset="0"/>
                <a:ea typeface="Roboto" panose="02000000000000000000" pitchFamily="2" charset="0"/>
                <a:cs typeface="Arial" panose="020B0604020202020204" pitchFamily="34" charset="0"/>
              </a:defRPr>
            </a:lvl1pPr>
          </a:lstStyle>
          <a:p>
            <a:endParaRPr lang="en-GB" dirty="0"/>
          </a:p>
        </p:txBody>
      </p:sp>
      <p:sp>
        <p:nvSpPr>
          <p:cNvPr id="53" name="Text Placeholder 38">
            <a:extLst>
              <a:ext uri="{FF2B5EF4-FFF2-40B4-BE49-F238E27FC236}">
                <a16:creationId xmlns:a16="http://schemas.microsoft.com/office/drawing/2014/main" id="{B9B43F53-3EC7-8745-A40F-F3A7B9567D7E}"/>
              </a:ext>
            </a:extLst>
          </p:cNvPr>
          <p:cNvSpPr>
            <a:spLocks noGrp="1"/>
          </p:cNvSpPr>
          <p:nvPr>
            <p:ph type="body" sz="quarter" idx="31"/>
          </p:nvPr>
        </p:nvSpPr>
        <p:spPr>
          <a:xfrm>
            <a:off x="6369279" y="5142378"/>
            <a:ext cx="1174800" cy="3810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GB" sz="1000" b="0" i="0" kern="0" spc="0" baseline="0" dirty="0" smtClean="0">
                <a:solidFill>
                  <a:schemeClr val="accent1"/>
                </a:solidFill>
                <a:latin typeface="Arial" panose="020B0604020202020204" pitchFamily="34" charset="0"/>
                <a:ea typeface="Roboto" panose="02000000000000000000" pitchFamily="2" charset="0"/>
                <a:cs typeface="Arial" panose="020B0604020202020204" pitchFamily="34" charset="0"/>
              </a:defRPr>
            </a:lvl1pPr>
          </a:lstStyle>
          <a:p>
            <a:endParaRPr lang="en-GB" dirty="0"/>
          </a:p>
        </p:txBody>
      </p:sp>
      <p:sp>
        <p:nvSpPr>
          <p:cNvPr id="55" name="Text Placeholder 38">
            <a:extLst>
              <a:ext uri="{FF2B5EF4-FFF2-40B4-BE49-F238E27FC236}">
                <a16:creationId xmlns:a16="http://schemas.microsoft.com/office/drawing/2014/main" id="{5FA2CC51-7557-3E4D-8455-91BA7EF62BA3}"/>
              </a:ext>
            </a:extLst>
          </p:cNvPr>
          <p:cNvSpPr>
            <a:spLocks noGrp="1"/>
          </p:cNvSpPr>
          <p:nvPr>
            <p:ph type="body" sz="quarter" idx="33"/>
          </p:nvPr>
        </p:nvSpPr>
        <p:spPr>
          <a:xfrm>
            <a:off x="2957245" y="5142378"/>
            <a:ext cx="1174800" cy="3810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GB" sz="1000" b="0" i="0" kern="0" spc="0" baseline="0" dirty="0" smtClean="0">
                <a:solidFill>
                  <a:schemeClr val="accent1"/>
                </a:solidFill>
                <a:latin typeface="Arial" panose="020B0604020202020204" pitchFamily="34" charset="0"/>
                <a:ea typeface="Roboto" panose="02000000000000000000" pitchFamily="2" charset="0"/>
                <a:cs typeface="Arial" panose="020B0604020202020204" pitchFamily="34" charset="0"/>
              </a:defRPr>
            </a:lvl1pPr>
          </a:lstStyle>
          <a:p>
            <a:endParaRPr lang="en-GB" dirty="0"/>
          </a:p>
        </p:txBody>
      </p:sp>
      <p:sp>
        <p:nvSpPr>
          <p:cNvPr id="32" name="Content Placeholder 6">
            <a:extLst>
              <a:ext uri="{FF2B5EF4-FFF2-40B4-BE49-F238E27FC236}">
                <a16:creationId xmlns:a16="http://schemas.microsoft.com/office/drawing/2014/main" id="{8525A399-DB85-9746-A26D-EC59F38366AC}"/>
              </a:ext>
            </a:extLst>
          </p:cNvPr>
          <p:cNvSpPr>
            <a:spLocks noGrp="1"/>
          </p:cNvSpPr>
          <p:nvPr>
            <p:ph sz="quarter" idx="35"/>
          </p:nvPr>
        </p:nvSpPr>
        <p:spPr>
          <a:xfrm>
            <a:off x="2095474" y="1931630"/>
            <a:ext cx="1188000" cy="1188000"/>
          </a:xfrm>
          <a:prstGeom prst="ellipse">
            <a:avLst/>
          </a:prstGeom>
          <a:solidFill>
            <a:schemeClr val="tx1"/>
          </a:solidFill>
          <a:ln>
            <a:noFill/>
          </a:ln>
        </p:spPr>
        <p:style>
          <a:lnRef idx="2">
            <a:schemeClr val="dk1"/>
          </a:lnRef>
          <a:fillRef idx="1">
            <a:schemeClr val="lt1"/>
          </a:fillRef>
          <a:effectRef idx="0">
            <a:schemeClr val="dk1"/>
          </a:effectRef>
          <a:fontRef idx="minor">
            <a:schemeClr val="dk1"/>
          </a:fontRef>
        </p:style>
        <p:txBody>
          <a:bodyPr anchor="ctr"/>
          <a:lstStyle>
            <a:lvl1pPr marL="0" indent="0" algn="ctr">
              <a:buNone/>
              <a:defRPr lang="en-GB" sz="900" b="0" i="0" kern="1200" spc="60" baseline="0" dirty="0" smtClean="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pPr lvl="0"/>
            <a:endParaRPr lang="en-LV" dirty="0"/>
          </a:p>
        </p:txBody>
      </p:sp>
      <p:sp>
        <p:nvSpPr>
          <p:cNvPr id="33" name="Content Placeholder 6">
            <a:extLst>
              <a:ext uri="{FF2B5EF4-FFF2-40B4-BE49-F238E27FC236}">
                <a16:creationId xmlns:a16="http://schemas.microsoft.com/office/drawing/2014/main" id="{98C2BEF6-47CA-BE47-8FF5-D799EACD5AFB}"/>
              </a:ext>
            </a:extLst>
          </p:cNvPr>
          <p:cNvSpPr>
            <a:spLocks noGrp="1"/>
          </p:cNvSpPr>
          <p:nvPr>
            <p:ph sz="quarter" idx="36"/>
          </p:nvPr>
        </p:nvSpPr>
        <p:spPr>
          <a:xfrm>
            <a:off x="3799397" y="1931630"/>
            <a:ext cx="1188000" cy="1188000"/>
          </a:xfrm>
          <a:prstGeom prst="ellipse">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anchor="ctr"/>
          <a:lstStyle>
            <a:lvl1pPr marL="0" indent="0" algn="ctr">
              <a:buNone/>
              <a:defRPr lang="en-GB" sz="900" b="0" i="0" kern="1200" spc="60" baseline="0" dirty="0" smtClean="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pPr lvl="0"/>
            <a:endParaRPr lang="en-LV" dirty="0"/>
          </a:p>
        </p:txBody>
      </p:sp>
      <p:sp>
        <p:nvSpPr>
          <p:cNvPr id="34" name="Content Placeholder 6">
            <a:extLst>
              <a:ext uri="{FF2B5EF4-FFF2-40B4-BE49-F238E27FC236}">
                <a16:creationId xmlns:a16="http://schemas.microsoft.com/office/drawing/2014/main" id="{6FC3F7D1-7A89-ED4A-9838-B795D177EC8E}"/>
              </a:ext>
            </a:extLst>
          </p:cNvPr>
          <p:cNvSpPr>
            <a:spLocks noGrp="1"/>
          </p:cNvSpPr>
          <p:nvPr>
            <p:ph sz="quarter" idx="37"/>
          </p:nvPr>
        </p:nvSpPr>
        <p:spPr>
          <a:xfrm>
            <a:off x="5503320" y="1931630"/>
            <a:ext cx="1188000" cy="1188000"/>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lvl1pPr marL="0" indent="0" algn="ctr">
              <a:buNone/>
              <a:defRPr lang="en-GB" sz="900" b="0" i="0" kern="1200" spc="60" baseline="0" dirty="0" smtClean="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pPr lvl="0"/>
            <a:endParaRPr lang="en-LV" dirty="0"/>
          </a:p>
        </p:txBody>
      </p:sp>
      <p:sp>
        <p:nvSpPr>
          <p:cNvPr id="35" name="Content Placeholder 6">
            <a:extLst>
              <a:ext uri="{FF2B5EF4-FFF2-40B4-BE49-F238E27FC236}">
                <a16:creationId xmlns:a16="http://schemas.microsoft.com/office/drawing/2014/main" id="{86B7855A-B027-5745-89AF-F9E814D3578F}"/>
              </a:ext>
            </a:extLst>
          </p:cNvPr>
          <p:cNvSpPr>
            <a:spLocks noGrp="1"/>
          </p:cNvSpPr>
          <p:nvPr>
            <p:ph sz="quarter" idx="38"/>
          </p:nvPr>
        </p:nvSpPr>
        <p:spPr>
          <a:xfrm>
            <a:off x="7207243" y="1931630"/>
            <a:ext cx="1188000" cy="1188000"/>
          </a:xfrm>
          <a:prstGeom prst="ellipse">
            <a:avLst/>
          </a:prstGeom>
          <a:solidFill>
            <a:schemeClr val="tx1"/>
          </a:solidFill>
          <a:ln>
            <a:noFill/>
          </a:ln>
        </p:spPr>
        <p:style>
          <a:lnRef idx="2">
            <a:schemeClr val="dk1"/>
          </a:lnRef>
          <a:fillRef idx="1">
            <a:schemeClr val="lt1"/>
          </a:fillRef>
          <a:effectRef idx="0">
            <a:schemeClr val="dk1"/>
          </a:effectRef>
          <a:fontRef idx="minor">
            <a:schemeClr val="dk1"/>
          </a:fontRef>
        </p:style>
        <p:txBody>
          <a:bodyPr anchor="ctr"/>
          <a:lstStyle>
            <a:lvl1pPr marL="0" indent="0" algn="ctr">
              <a:buNone/>
              <a:defRPr lang="en-GB" sz="900" b="0" i="0" kern="1200" spc="60" baseline="0" dirty="0" smtClean="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pPr lvl="0"/>
            <a:endParaRPr lang="en-LV" dirty="0"/>
          </a:p>
        </p:txBody>
      </p:sp>
      <p:sp>
        <p:nvSpPr>
          <p:cNvPr id="36" name="Content Placeholder 6">
            <a:extLst>
              <a:ext uri="{FF2B5EF4-FFF2-40B4-BE49-F238E27FC236}">
                <a16:creationId xmlns:a16="http://schemas.microsoft.com/office/drawing/2014/main" id="{EADD9872-EE36-724E-9401-D354907FA595}"/>
              </a:ext>
            </a:extLst>
          </p:cNvPr>
          <p:cNvSpPr>
            <a:spLocks noGrp="1"/>
          </p:cNvSpPr>
          <p:nvPr>
            <p:ph sz="quarter" idx="39"/>
          </p:nvPr>
        </p:nvSpPr>
        <p:spPr>
          <a:xfrm>
            <a:off x="8911166" y="1931630"/>
            <a:ext cx="1188000" cy="1188000"/>
          </a:xfrm>
          <a:prstGeom prst="ellipse">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anchor="ctr"/>
          <a:lstStyle>
            <a:lvl1pPr marL="0" indent="0" algn="ctr">
              <a:buNone/>
              <a:defRPr lang="en-GB" sz="900" b="0" i="0" kern="1200" spc="60" baseline="0" dirty="0" smtClean="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pPr lvl="0"/>
            <a:endParaRPr lang="en-LV" dirty="0"/>
          </a:p>
        </p:txBody>
      </p:sp>
      <p:sp>
        <p:nvSpPr>
          <p:cNvPr id="38" name="Content Placeholder 6">
            <a:extLst>
              <a:ext uri="{FF2B5EF4-FFF2-40B4-BE49-F238E27FC236}">
                <a16:creationId xmlns:a16="http://schemas.microsoft.com/office/drawing/2014/main" id="{4036E61D-D504-9546-88B4-3C11447B12DE}"/>
              </a:ext>
            </a:extLst>
          </p:cNvPr>
          <p:cNvSpPr>
            <a:spLocks noGrp="1"/>
          </p:cNvSpPr>
          <p:nvPr>
            <p:ph sz="quarter" idx="41"/>
          </p:nvPr>
        </p:nvSpPr>
        <p:spPr>
          <a:xfrm>
            <a:off x="2941905" y="3878960"/>
            <a:ext cx="1188000" cy="1188000"/>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lvl1pPr marL="0" indent="0" algn="ctr">
              <a:buNone/>
              <a:defRPr lang="en-GB" sz="900" b="0" i="0" kern="1200" spc="60" baseline="0" dirty="0" smtClean="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pPr lvl="0"/>
            <a:endParaRPr lang="en-LV" dirty="0"/>
          </a:p>
        </p:txBody>
      </p:sp>
      <p:sp>
        <p:nvSpPr>
          <p:cNvPr id="56" name="Content Placeholder 6">
            <a:extLst>
              <a:ext uri="{FF2B5EF4-FFF2-40B4-BE49-F238E27FC236}">
                <a16:creationId xmlns:a16="http://schemas.microsoft.com/office/drawing/2014/main" id="{8A628E16-35B7-2B48-8B71-EC8E6E8D5606}"/>
              </a:ext>
            </a:extLst>
          </p:cNvPr>
          <p:cNvSpPr>
            <a:spLocks noGrp="1"/>
          </p:cNvSpPr>
          <p:nvPr>
            <p:ph sz="quarter" idx="42"/>
          </p:nvPr>
        </p:nvSpPr>
        <p:spPr>
          <a:xfrm>
            <a:off x="4649005" y="3878960"/>
            <a:ext cx="1188000" cy="1188000"/>
          </a:xfrm>
          <a:prstGeom prst="ellipse">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anchor="ctr"/>
          <a:lstStyle>
            <a:lvl1pPr marL="0" indent="0" algn="ctr">
              <a:buNone/>
              <a:defRPr lang="en-GB" sz="900" b="0" i="0" kern="1200" spc="60" baseline="0" dirty="0" smtClean="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pPr lvl="0"/>
            <a:endParaRPr lang="en-LV" dirty="0"/>
          </a:p>
        </p:txBody>
      </p:sp>
      <p:sp>
        <p:nvSpPr>
          <p:cNvPr id="58" name="Content Placeholder 6">
            <a:extLst>
              <a:ext uri="{FF2B5EF4-FFF2-40B4-BE49-F238E27FC236}">
                <a16:creationId xmlns:a16="http://schemas.microsoft.com/office/drawing/2014/main" id="{3E46A83B-4150-A444-BEDC-7913C0A49697}"/>
              </a:ext>
            </a:extLst>
          </p:cNvPr>
          <p:cNvSpPr>
            <a:spLocks noGrp="1"/>
          </p:cNvSpPr>
          <p:nvPr>
            <p:ph sz="quarter" idx="43"/>
          </p:nvPr>
        </p:nvSpPr>
        <p:spPr>
          <a:xfrm>
            <a:off x="6356105" y="3878960"/>
            <a:ext cx="1188000" cy="1188000"/>
          </a:xfrm>
          <a:prstGeom prst="ellipse">
            <a:avLst/>
          </a:prstGeom>
          <a:solidFill>
            <a:schemeClr val="tx1"/>
          </a:solidFill>
          <a:ln>
            <a:noFill/>
          </a:ln>
        </p:spPr>
        <p:style>
          <a:lnRef idx="2">
            <a:schemeClr val="dk1"/>
          </a:lnRef>
          <a:fillRef idx="1">
            <a:schemeClr val="lt1"/>
          </a:fillRef>
          <a:effectRef idx="0">
            <a:schemeClr val="dk1"/>
          </a:effectRef>
          <a:fontRef idx="minor">
            <a:schemeClr val="dk1"/>
          </a:fontRef>
        </p:style>
        <p:txBody>
          <a:bodyPr anchor="ctr"/>
          <a:lstStyle>
            <a:lvl1pPr marL="0" indent="0" algn="ctr">
              <a:buNone/>
              <a:defRPr lang="en-GB" sz="900" b="0" i="0" kern="1200" spc="60" baseline="0" dirty="0" smtClean="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pPr lvl="0"/>
            <a:endParaRPr lang="en-LV" dirty="0"/>
          </a:p>
        </p:txBody>
      </p:sp>
      <p:sp>
        <p:nvSpPr>
          <p:cNvPr id="59" name="Content Placeholder 6">
            <a:extLst>
              <a:ext uri="{FF2B5EF4-FFF2-40B4-BE49-F238E27FC236}">
                <a16:creationId xmlns:a16="http://schemas.microsoft.com/office/drawing/2014/main" id="{446F3666-1CAF-6141-AACF-330EA03EC2F3}"/>
              </a:ext>
            </a:extLst>
          </p:cNvPr>
          <p:cNvSpPr>
            <a:spLocks noGrp="1"/>
          </p:cNvSpPr>
          <p:nvPr>
            <p:ph sz="quarter" idx="44"/>
          </p:nvPr>
        </p:nvSpPr>
        <p:spPr>
          <a:xfrm>
            <a:off x="8063205" y="3878960"/>
            <a:ext cx="1188000" cy="1188000"/>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lvl1pPr marL="0" indent="0" algn="ctr">
              <a:buNone/>
              <a:defRPr lang="en-GB" sz="900" b="0" i="0" kern="1200" spc="60" baseline="0" dirty="0" smtClean="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pPr lvl="0"/>
            <a:endParaRPr lang="en-LV" dirty="0"/>
          </a:p>
        </p:txBody>
      </p:sp>
      <p:sp>
        <p:nvSpPr>
          <p:cNvPr id="23" name="Title Placeholder 1">
            <a:extLst>
              <a:ext uri="{FF2B5EF4-FFF2-40B4-BE49-F238E27FC236}">
                <a16:creationId xmlns:a16="http://schemas.microsoft.com/office/drawing/2014/main" id="{9FE52D90-9B42-2B49-B705-1B1F8356B7F8}"/>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LV" dirty="0"/>
          </a:p>
        </p:txBody>
      </p:sp>
    </p:spTree>
    <p:extLst>
      <p:ext uri="{BB962C8B-B14F-4D97-AF65-F5344CB8AC3E}">
        <p14:creationId xmlns:p14="http://schemas.microsoft.com/office/powerpoint/2010/main" val="2449626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_7">
    <p:bg>
      <p:bgRef idx="1001">
        <a:schemeClr val="bg2"/>
      </p:bgRef>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7485D4B1-26BB-E54C-BFE9-32259FBB9401}"/>
              </a:ext>
            </a:extLst>
          </p:cNvPr>
          <p:cNvSpPr>
            <a:spLocks noGrp="1"/>
          </p:cNvSpPr>
          <p:nvPr>
            <p:ph type="title"/>
          </p:nvPr>
        </p:nvSpPr>
        <p:spPr>
          <a:xfrm>
            <a:off x="760022" y="584200"/>
            <a:ext cx="10531770" cy="788008"/>
          </a:xfrm>
          <a:prstGeom prst="rect">
            <a:avLst/>
          </a:prstGeom>
        </p:spPr>
        <p:txBody>
          <a:bodyPr vert="horz" lIns="0" tIns="0" rIns="0" bIns="0" rtlCol="0" anchor="ctr">
            <a:noAutofit/>
          </a:bodyPr>
          <a:lstStyle>
            <a:lvl1pPr>
              <a:defRPr sz="3600"/>
            </a:lvl1pPr>
          </a:lstStyle>
          <a:p>
            <a:r>
              <a:rPr lang="en-GB" dirty="0"/>
              <a:t>Click to edit Master title style</a:t>
            </a:r>
            <a:endParaRPr lang="en-LV" dirty="0"/>
          </a:p>
        </p:txBody>
      </p:sp>
      <p:sp>
        <p:nvSpPr>
          <p:cNvPr id="30" name="Picture Placeholder 16">
            <a:extLst>
              <a:ext uri="{FF2B5EF4-FFF2-40B4-BE49-F238E27FC236}">
                <a16:creationId xmlns:a16="http://schemas.microsoft.com/office/drawing/2014/main" id="{90F3C145-B2D3-1640-AF9E-A8CB3635C9FF}"/>
              </a:ext>
            </a:extLst>
          </p:cNvPr>
          <p:cNvSpPr>
            <a:spLocks noGrp="1"/>
          </p:cNvSpPr>
          <p:nvPr>
            <p:ph type="pic" sz="quarter" idx="45" hasCustomPrompt="1"/>
          </p:nvPr>
        </p:nvSpPr>
        <p:spPr>
          <a:xfrm>
            <a:off x="760022"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31" name="Picture Placeholder 16">
            <a:extLst>
              <a:ext uri="{FF2B5EF4-FFF2-40B4-BE49-F238E27FC236}">
                <a16:creationId xmlns:a16="http://schemas.microsoft.com/office/drawing/2014/main" id="{9A46EE92-102A-4946-8088-04AE5063628D}"/>
              </a:ext>
            </a:extLst>
          </p:cNvPr>
          <p:cNvSpPr>
            <a:spLocks noGrp="1"/>
          </p:cNvSpPr>
          <p:nvPr>
            <p:ph type="pic" sz="quarter" idx="46" hasCustomPrompt="1"/>
          </p:nvPr>
        </p:nvSpPr>
        <p:spPr>
          <a:xfrm>
            <a:off x="1662617"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32" name="Picture Placeholder 16">
            <a:extLst>
              <a:ext uri="{FF2B5EF4-FFF2-40B4-BE49-F238E27FC236}">
                <a16:creationId xmlns:a16="http://schemas.microsoft.com/office/drawing/2014/main" id="{68F00AC1-885E-454C-9513-51A13019E2DB}"/>
              </a:ext>
            </a:extLst>
          </p:cNvPr>
          <p:cNvSpPr>
            <a:spLocks noGrp="1"/>
          </p:cNvSpPr>
          <p:nvPr>
            <p:ph type="pic" sz="quarter" idx="47" hasCustomPrompt="1"/>
          </p:nvPr>
        </p:nvSpPr>
        <p:spPr>
          <a:xfrm>
            <a:off x="2565212"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33" name="Picture Placeholder 16">
            <a:extLst>
              <a:ext uri="{FF2B5EF4-FFF2-40B4-BE49-F238E27FC236}">
                <a16:creationId xmlns:a16="http://schemas.microsoft.com/office/drawing/2014/main" id="{0993435A-F98F-2C4F-A72F-37E430D36998}"/>
              </a:ext>
            </a:extLst>
          </p:cNvPr>
          <p:cNvSpPr>
            <a:spLocks noGrp="1"/>
          </p:cNvSpPr>
          <p:nvPr>
            <p:ph type="pic" sz="quarter" idx="48" hasCustomPrompt="1"/>
          </p:nvPr>
        </p:nvSpPr>
        <p:spPr>
          <a:xfrm>
            <a:off x="3467807"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34" name="Picture Placeholder 16">
            <a:extLst>
              <a:ext uri="{FF2B5EF4-FFF2-40B4-BE49-F238E27FC236}">
                <a16:creationId xmlns:a16="http://schemas.microsoft.com/office/drawing/2014/main" id="{882E759D-F2F1-054B-AB9C-03DCC84273AC}"/>
              </a:ext>
            </a:extLst>
          </p:cNvPr>
          <p:cNvSpPr>
            <a:spLocks noGrp="1"/>
          </p:cNvSpPr>
          <p:nvPr>
            <p:ph type="pic" sz="quarter" idx="49" hasCustomPrompt="1"/>
          </p:nvPr>
        </p:nvSpPr>
        <p:spPr>
          <a:xfrm>
            <a:off x="4370402"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35" name="Picture Placeholder 16">
            <a:extLst>
              <a:ext uri="{FF2B5EF4-FFF2-40B4-BE49-F238E27FC236}">
                <a16:creationId xmlns:a16="http://schemas.microsoft.com/office/drawing/2014/main" id="{6A7625F0-FC8F-8A4C-AE59-B94F0F5B8ECE}"/>
              </a:ext>
            </a:extLst>
          </p:cNvPr>
          <p:cNvSpPr>
            <a:spLocks noGrp="1"/>
          </p:cNvSpPr>
          <p:nvPr>
            <p:ph type="pic" sz="quarter" idx="50" hasCustomPrompt="1"/>
          </p:nvPr>
        </p:nvSpPr>
        <p:spPr>
          <a:xfrm>
            <a:off x="5272997"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36" name="Picture Placeholder 16">
            <a:extLst>
              <a:ext uri="{FF2B5EF4-FFF2-40B4-BE49-F238E27FC236}">
                <a16:creationId xmlns:a16="http://schemas.microsoft.com/office/drawing/2014/main" id="{DA368F1C-4FD3-7641-A669-55CE510F5A99}"/>
              </a:ext>
            </a:extLst>
          </p:cNvPr>
          <p:cNvSpPr>
            <a:spLocks noGrp="1"/>
          </p:cNvSpPr>
          <p:nvPr>
            <p:ph type="pic" sz="quarter" idx="51" hasCustomPrompt="1"/>
          </p:nvPr>
        </p:nvSpPr>
        <p:spPr>
          <a:xfrm>
            <a:off x="6175592"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37" name="Picture Placeholder 16">
            <a:extLst>
              <a:ext uri="{FF2B5EF4-FFF2-40B4-BE49-F238E27FC236}">
                <a16:creationId xmlns:a16="http://schemas.microsoft.com/office/drawing/2014/main" id="{771CF59F-5776-CD4F-B60A-5ECAB339C074}"/>
              </a:ext>
            </a:extLst>
          </p:cNvPr>
          <p:cNvSpPr>
            <a:spLocks noGrp="1"/>
          </p:cNvSpPr>
          <p:nvPr>
            <p:ph type="pic" sz="quarter" idx="52" hasCustomPrompt="1"/>
          </p:nvPr>
        </p:nvSpPr>
        <p:spPr>
          <a:xfrm>
            <a:off x="7078187"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17" name="Text Placeholder 2">
            <a:extLst>
              <a:ext uri="{FF2B5EF4-FFF2-40B4-BE49-F238E27FC236}">
                <a16:creationId xmlns:a16="http://schemas.microsoft.com/office/drawing/2014/main" id="{8A15CFCD-C493-6F47-86C4-7885CFB5D8AA}"/>
              </a:ext>
            </a:extLst>
          </p:cNvPr>
          <p:cNvSpPr>
            <a:spLocks noGrp="1"/>
          </p:cNvSpPr>
          <p:nvPr>
            <p:ph type="body" sz="quarter" idx="53"/>
          </p:nvPr>
        </p:nvSpPr>
        <p:spPr>
          <a:xfrm>
            <a:off x="8896349" y="1516063"/>
            <a:ext cx="2391541" cy="1941100"/>
          </a:xfrm>
          <a:prstGeom prst="parallelogram">
            <a:avLst>
              <a:gd name="adj" fmla="val 8041"/>
            </a:avLst>
          </a:prstGeom>
          <a:solidFill>
            <a:schemeClr val="tx1"/>
          </a:solidFill>
        </p:spPr>
        <p:txBody>
          <a:bodyPr anchor="ctr"/>
          <a:lstStyle>
            <a:lvl1pPr marL="0" indent="0" algn="ctr">
              <a:buNone/>
              <a:defRPr>
                <a:solidFill>
                  <a:schemeClr val="accent2"/>
                </a:solidFill>
              </a:defRPr>
            </a:lvl1pPr>
          </a:lstStyle>
          <a:p>
            <a:pPr lvl="0"/>
            <a:r>
              <a:rPr lang="en-GB" dirty="0"/>
              <a:t>Click to edit</a:t>
            </a:r>
            <a:endParaRPr lang="en-EE" dirty="0"/>
          </a:p>
        </p:txBody>
      </p:sp>
      <p:sp>
        <p:nvSpPr>
          <p:cNvPr id="18" name="Text Placeholder 2">
            <a:extLst>
              <a:ext uri="{FF2B5EF4-FFF2-40B4-BE49-F238E27FC236}">
                <a16:creationId xmlns:a16="http://schemas.microsoft.com/office/drawing/2014/main" id="{355BFF7D-734D-C44B-89B4-2412A7653637}"/>
              </a:ext>
            </a:extLst>
          </p:cNvPr>
          <p:cNvSpPr>
            <a:spLocks noGrp="1"/>
          </p:cNvSpPr>
          <p:nvPr>
            <p:ph type="body" sz="quarter" idx="54"/>
          </p:nvPr>
        </p:nvSpPr>
        <p:spPr>
          <a:xfrm>
            <a:off x="8740901" y="3674047"/>
            <a:ext cx="2391541" cy="1941100"/>
          </a:xfrm>
          <a:prstGeom prst="parallelogram">
            <a:avLst>
              <a:gd name="adj" fmla="val 8041"/>
            </a:avLst>
          </a:prstGeom>
          <a:solidFill>
            <a:schemeClr val="tx1"/>
          </a:solidFill>
        </p:spPr>
        <p:txBody>
          <a:bodyPr anchor="ctr"/>
          <a:lstStyle>
            <a:lvl1pPr marL="0" indent="0" algn="ctr">
              <a:buNone/>
              <a:defRPr>
                <a:solidFill>
                  <a:schemeClr val="accent2"/>
                </a:solidFill>
              </a:defRPr>
            </a:lvl1pPr>
          </a:lstStyle>
          <a:p>
            <a:pPr lvl="0"/>
            <a:r>
              <a:rPr lang="en-GB" dirty="0"/>
              <a:t>Click to edit</a:t>
            </a:r>
            <a:endParaRPr lang="en-EE" dirty="0"/>
          </a:p>
        </p:txBody>
      </p:sp>
      <p:sp>
        <p:nvSpPr>
          <p:cNvPr id="16" name="Text Placeholder 8">
            <a:extLst>
              <a:ext uri="{FF2B5EF4-FFF2-40B4-BE49-F238E27FC236}">
                <a16:creationId xmlns:a16="http://schemas.microsoft.com/office/drawing/2014/main" id="{0188C097-F418-C146-A8BB-5321E6C87C0F}"/>
              </a:ext>
            </a:extLst>
          </p:cNvPr>
          <p:cNvSpPr>
            <a:spLocks noGrp="1"/>
          </p:cNvSpPr>
          <p:nvPr>
            <p:ph type="body" sz="quarter" idx="12"/>
          </p:nvPr>
        </p:nvSpPr>
        <p:spPr>
          <a:xfrm>
            <a:off x="760019" y="1516168"/>
            <a:ext cx="7061580" cy="28682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20" name="Text Placeholder 2">
            <a:extLst>
              <a:ext uri="{FF2B5EF4-FFF2-40B4-BE49-F238E27FC236}">
                <a16:creationId xmlns:a16="http://schemas.microsoft.com/office/drawing/2014/main" id="{89DF31BB-4455-EF4A-B798-DF298741B8A1}"/>
              </a:ext>
            </a:extLst>
          </p:cNvPr>
          <p:cNvSpPr>
            <a:spLocks noGrp="1"/>
          </p:cNvSpPr>
          <p:nvPr>
            <p:ph type="body" sz="quarter" idx="55"/>
          </p:nvPr>
        </p:nvSpPr>
        <p:spPr>
          <a:xfrm>
            <a:off x="760019" y="4445000"/>
            <a:ext cx="7061580" cy="276225"/>
          </a:xfrm>
        </p:spPr>
        <p:txBody>
          <a:bodyPr/>
          <a:lstStyle>
            <a:lvl1pPr marL="0" indent="0">
              <a:buNone/>
              <a:defRPr sz="1800" b="1">
                <a:solidFill>
                  <a:schemeClr val="tx1"/>
                </a:solidFill>
              </a:defRPr>
            </a:lvl1pPr>
            <a:lvl2pPr>
              <a:defRPr sz="1800" b="1">
                <a:solidFill>
                  <a:schemeClr val="tx1"/>
                </a:solidFill>
              </a:defRPr>
            </a:lvl2pPr>
            <a:lvl3pPr>
              <a:defRPr sz="1800" b="1">
                <a:solidFill>
                  <a:schemeClr val="tx1"/>
                </a:solidFill>
              </a:defRPr>
            </a:lvl3pPr>
            <a:lvl4pPr>
              <a:defRPr sz="1800" b="1">
                <a:solidFill>
                  <a:schemeClr val="tx1"/>
                </a:solidFill>
              </a:defRPr>
            </a:lvl4pPr>
            <a:lvl5pPr>
              <a:defRPr sz="1800" b="1">
                <a:solidFill>
                  <a:schemeClr val="tx1"/>
                </a:solidFill>
              </a:defRPr>
            </a:lvl5pPr>
          </a:lstStyle>
          <a:p>
            <a:pPr lvl="0"/>
            <a:r>
              <a:rPr lang="en-GB" dirty="0"/>
              <a:t>Click to edit</a:t>
            </a:r>
            <a:endParaRPr lang="en-EE" dirty="0"/>
          </a:p>
        </p:txBody>
      </p:sp>
    </p:spTree>
    <p:extLst>
      <p:ext uri="{BB962C8B-B14F-4D97-AF65-F5344CB8AC3E}">
        <p14:creationId xmlns:p14="http://schemas.microsoft.com/office/powerpoint/2010/main" val="53289782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_8">
    <p:bg>
      <p:bgRef idx="1001">
        <a:schemeClr val="bg2"/>
      </p:bgRef>
    </p:bg>
    <p:spTree>
      <p:nvGrpSpPr>
        <p:cNvPr id="1" name=""/>
        <p:cNvGrpSpPr/>
        <p:nvPr/>
      </p:nvGrpSpPr>
      <p:grpSpPr>
        <a:xfrm>
          <a:off x="0" y="0"/>
          <a:ext cx="0" cy="0"/>
          <a:chOff x="0" y="0"/>
          <a:chExt cx="0" cy="0"/>
        </a:xfrm>
      </p:grpSpPr>
      <p:sp>
        <p:nvSpPr>
          <p:cNvPr id="32" name="Picture Placeholder 16">
            <a:extLst>
              <a:ext uri="{FF2B5EF4-FFF2-40B4-BE49-F238E27FC236}">
                <a16:creationId xmlns:a16="http://schemas.microsoft.com/office/drawing/2014/main" id="{685EA695-7164-F648-9894-A8F2F6DE9B03}"/>
              </a:ext>
            </a:extLst>
          </p:cNvPr>
          <p:cNvSpPr>
            <a:spLocks noGrp="1"/>
          </p:cNvSpPr>
          <p:nvPr>
            <p:ph type="pic" sz="quarter" idx="12" hasCustomPrompt="1"/>
          </p:nvPr>
        </p:nvSpPr>
        <p:spPr>
          <a:xfrm>
            <a:off x="760022" y="1688568"/>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33" name="Picture Placeholder 16">
            <a:extLst>
              <a:ext uri="{FF2B5EF4-FFF2-40B4-BE49-F238E27FC236}">
                <a16:creationId xmlns:a16="http://schemas.microsoft.com/office/drawing/2014/main" id="{D7737909-4842-D64A-AF05-5078230B47DF}"/>
              </a:ext>
            </a:extLst>
          </p:cNvPr>
          <p:cNvSpPr>
            <a:spLocks noGrp="1"/>
          </p:cNvSpPr>
          <p:nvPr>
            <p:ph type="pic" sz="quarter" idx="13" hasCustomPrompt="1"/>
          </p:nvPr>
        </p:nvSpPr>
        <p:spPr>
          <a:xfrm>
            <a:off x="1744418" y="1688568"/>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34" name="Picture Placeholder 16">
            <a:extLst>
              <a:ext uri="{FF2B5EF4-FFF2-40B4-BE49-F238E27FC236}">
                <a16:creationId xmlns:a16="http://schemas.microsoft.com/office/drawing/2014/main" id="{669C14C8-28A0-1149-B273-8A7250E06112}"/>
              </a:ext>
            </a:extLst>
          </p:cNvPr>
          <p:cNvSpPr>
            <a:spLocks noGrp="1"/>
          </p:cNvSpPr>
          <p:nvPr>
            <p:ph type="pic" sz="quarter" idx="14" hasCustomPrompt="1"/>
          </p:nvPr>
        </p:nvSpPr>
        <p:spPr>
          <a:xfrm>
            <a:off x="2728814" y="1688568"/>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35" name="Picture Placeholder 16">
            <a:extLst>
              <a:ext uri="{FF2B5EF4-FFF2-40B4-BE49-F238E27FC236}">
                <a16:creationId xmlns:a16="http://schemas.microsoft.com/office/drawing/2014/main" id="{752D4068-2EA0-1D4F-833A-F1500A328855}"/>
              </a:ext>
            </a:extLst>
          </p:cNvPr>
          <p:cNvSpPr>
            <a:spLocks noGrp="1"/>
          </p:cNvSpPr>
          <p:nvPr>
            <p:ph type="pic" sz="quarter" idx="15" hasCustomPrompt="1"/>
          </p:nvPr>
        </p:nvSpPr>
        <p:spPr>
          <a:xfrm>
            <a:off x="3713210" y="1688568"/>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36" name="Picture Placeholder 16">
            <a:extLst>
              <a:ext uri="{FF2B5EF4-FFF2-40B4-BE49-F238E27FC236}">
                <a16:creationId xmlns:a16="http://schemas.microsoft.com/office/drawing/2014/main" id="{CEFA955E-8021-914A-9138-DB9ED8381C1B}"/>
              </a:ext>
            </a:extLst>
          </p:cNvPr>
          <p:cNvSpPr>
            <a:spLocks noGrp="1"/>
          </p:cNvSpPr>
          <p:nvPr>
            <p:ph type="pic" sz="quarter" idx="16" hasCustomPrompt="1"/>
          </p:nvPr>
        </p:nvSpPr>
        <p:spPr>
          <a:xfrm>
            <a:off x="4697606" y="1688568"/>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37" name="Picture Placeholder 16">
            <a:extLst>
              <a:ext uri="{FF2B5EF4-FFF2-40B4-BE49-F238E27FC236}">
                <a16:creationId xmlns:a16="http://schemas.microsoft.com/office/drawing/2014/main" id="{68FED0F9-305E-5D4A-86AB-07E747492B96}"/>
              </a:ext>
            </a:extLst>
          </p:cNvPr>
          <p:cNvSpPr>
            <a:spLocks noGrp="1"/>
          </p:cNvSpPr>
          <p:nvPr>
            <p:ph type="pic" sz="quarter" idx="17" hasCustomPrompt="1"/>
          </p:nvPr>
        </p:nvSpPr>
        <p:spPr>
          <a:xfrm>
            <a:off x="5682002" y="1688568"/>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38" name="Picture Placeholder 16">
            <a:extLst>
              <a:ext uri="{FF2B5EF4-FFF2-40B4-BE49-F238E27FC236}">
                <a16:creationId xmlns:a16="http://schemas.microsoft.com/office/drawing/2014/main" id="{FF156A6C-FCE7-5848-9088-865EDADFBE99}"/>
              </a:ext>
            </a:extLst>
          </p:cNvPr>
          <p:cNvSpPr>
            <a:spLocks noGrp="1"/>
          </p:cNvSpPr>
          <p:nvPr>
            <p:ph type="pic" sz="quarter" idx="18" hasCustomPrompt="1"/>
          </p:nvPr>
        </p:nvSpPr>
        <p:spPr>
          <a:xfrm>
            <a:off x="6666398" y="1688568"/>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39" name="Picture Placeholder 16">
            <a:extLst>
              <a:ext uri="{FF2B5EF4-FFF2-40B4-BE49-F238E27FC236}">
                <a16:creationId xmlns:a16="http://schemas.microsoft.com/office/drawing/2014/main" id="{381BCBF8-2BF5-9E4F-811C-E3824FFAF225}"/>
              </a:ext>
            </a:extLst>
          </p:cNvPr>
          <p:cNvSpPr>
            <a:spLocks noGrp="1"/>
          </p:cNvSpPr>
          <p:nvPr>
            <p:ph type="pic" sz="quarter" idx="19" hasCustomPrompt="1"/>
          </p:nvPr>
        </p:nvSpPr>
        <p:spPr>
          <a:xfrm>
            <a:off x="7650794" y="1688568"/>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40" name="Picture Placeholder 16">
            <a:extLst>
              <a:ext uri="{FF2B5EF4-FFF2-40B4-BE49-F238E27FC236}">
                <a16:creationId xmlns:a16="http://schemas.microsoft.com/office/drawing/2014/main" id="{E91A199D-EACB-C24E-BB4D-EED91159889F}"/>
              </a:ext>
            </a:extLst>
          </p:cNvPr>
          <p:cNvSpPr>
            <a:spLocks noGrp="1"/>
          </p:cNvSpPr>
          <p:nvPr>
            <p:ph type="pic" sz="quarter" idx="20" hasCustomPrompt="1"/>
          </p:nvPr>
        </p:nvSpPr>
        <p:spPr>
          <a:xfrm>
            <a:off x="8635190" y="1688568"/>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41" name="Picture Placeholder 16">
            <a:extLst>
              <a:ext uri="{FF2B5EF4-FFF2-40B4-BE49-F238E27FC236}">
                <a16:creationId xmlns:a16="http://schemas.microsoft.com/office/drawing/2014/main" id="{BA2ABB19-ABB5-C34E-978F-6261F7D8E274}"/>
              </a:ext>
            </a:extLst>
          </p:cNvPr>
          <p:cNvSpPr>
            <a:spLocks noGrp="1"/>
          </p:cNvSpPr>
          <p:nvPr>
            <p:ph type="pic" sz="quarter" idx="21" hasCustomPrompt="1"/>
          </p:nvPr>
        </p:nvSpPr>
        <p:spPr>
          <a:xfrm>
            <a:off x="9619586" y="1688568"/>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42" name="Picture Placeholder 16">
            <a:extLst>
              <a:ext uri="{FF2B5EF4-FFF2-40B4-BE49-F238E27FC236}">
                <a16:creationId xmlns:a16="http://schemas.microsoft.com/office/drawing/2014/main" id="{FDCA8DA7-C1BD-9A43-B3A9-075164873630}"/>
              </a:ext>
            </a:extLst>
          </p:cNvPr>
          <p:cNvSpPr>
            <a:spLocks noGrp="1"/>
          </p:cNvSpPr>
          <p:nvPr>
            <p:ph type="pic" sz="quarter" idx="22" hasCustomPrompt="1"/>
          </p:nvPr>
        </p:nvSpPr>
        <p:spPr>
          <a:xfrm>
            <a:off x="10603978" y="1688568"/>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54" name="Title Placeholder 1">
            <a:extLst>
              <a:ext uri="{FF2B5EF4-FFF2-40B4-BE49-F238E27FC236}">
                <a16:creationId xmlns:a16="http://schemas.microsoft.com/office/drawing/2014/main" id="{BE462607-C75C-CF41-91A5-F44822D41B60}"/>
              </a:ext>
            </a:extLst>
          </p:cNvPr>
          <p:cNvSpPr>
            <a:spLocks noGrp="1"/>
          </p:cNvSpPr>
          <p:nvPr>
            <p:ph type="title"/>
          </p:nvPr>
        </p:nvSpPr>
        <p:spPr>
          <a:xfrm>
            <a:off x="760022" y="584200"/>
            <a:ext cx="10671956" cy="788008"/>
          </a:xfrm>
          <a:prstGeom prst="rect">
            <a:avLst/>
          </a:prstGeom>
        </p:spPr>
        <p:txBody>
          <a:bodyPr vert="horz" lIns="0" tIns="0" rIns="0" bIns="0" rtlCol="0" anchor="ctr">
            <a:noAutofit/>
          </a:bodyPr>
          <a:lstStyle/>
          <a:p>
            <a:r>
              <a:rPr lang="en-GB" dirty="0"/>
              <a:t>Click to edit Master title style</a:t>
            </a:r>
            <a:endParaRPr lang="en-LV" dirty="0"/>
          </a:p>
        </p:txBody>
      </p:sp>
      <p:sp>
        <p:nvSpPr>
          <p:cNvPr id="68" name="Picture Placeholder 16">
            <a:extLst>
              <a:ext uri="{FF2B5EF4-FFF2-40B4-BE49-F238E27FC236}">
                <a16:creationId xmlns:a16="http://schemas.microsoft.com/office/drawing/2014/main" id="{91202E8B-CEAC-224C-96F4-615492EC9BE6}"/>
              </a:ext>
            </a:extLst>
          </p:cNvPr>
          <p:cNvSpPr>
            <a:spLocks noGrp="1"/>
          </p:cNvSpPr>
          <p:nvPr>
            <p:ph type="pic" sz="quarter" idx="23" hasCustomPrompt="1"/>
          </p:nvPr>
        </p:nvSpPr>
        <p:spPr>
          <a:xfrm>
            <a:off x="760022" y="2708525"/>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69" name="Picture Placeholder 16">
            <a:extLst>
              <a:ext uri="{FF2B5EF4-FFF2-40B4-BE49-F238E27FC236}">
                <a16:creationId xmlns:a16="http://schemas.microsoft.com/office/drawing/2014/main" id="{A1A754D4-3BE4-D548-AFAA-E6CFBA26C25C}"/>
              </a:ext>
            </a:extLst>
          </p:cNvPr>
          <p:cNvSpPr>
            <a:spLocks noGrp="1"/>
          </p:cNvSpPr>
          <p:nvPr>
            <p:ph type="pic" sz="quarter" idx="24" hasCustomPrompt="1"/>
          </p:nvPr>
        </p:nvSpPr>
        <p:spPr>
          <a:xfrm>
            <a:off x="1744418" y="2708525"/>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70" name="Picture Placeholder 16">
            <a:extLst>
              <a:ext uri="{FF2B5EF4-FFF2-40B4-BE49-F238E27FC236}">
                <a16:creationId xmlns:a16="http://schemas.microsoft.com/office/drawing/2014/main" id="{C62BD7DA-BFE8-8F44-B07C-8ABBB1AE05DD}"/>
              </a:ext>
            </a:extLst>
          </p:cNvPr>
          <p:cNvSpPr>
            <a:spLocks noGrp="1"/>
          </p:cNvSpPr>
          <p:nvPr>
            <p:ph type="pic" sz="quarter" idx="25" hasCustomPrompt="1"/>
          </p:nvPr>
        </p:nvSpPr>
        <p:spPr>
          <a:xfrm>
            <a:off x="2728814" y="2708525"/>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71" name="Picture Placeholder 16">
            <a:extLst>
              <a:ext uri="{FF2B5EF4-FFF2-40B4-BE49-F238E27FC236}">
                <a16:creationId xmlns:a16="http://schemas.microsoft.com/office/drawing/2014/main" id="{205FC5F9-BC4E-5543-920A-E6C4F52A1C2E}"/>
              </a:ext>
            </a:extLst>
          </p:cNvPr>
          <p:cNvSpPr>
            <a:spLocks noGrp="1"/>
          </p:cNvSpPr>
          <p:nvPr>
            <p:ph type="pic" sz="quarter" idx="26" hasCustomPrompt="1"/>
          </p:nvPr>
        </p:nvSpPr>
        <p:spPr>
          <a:xfrm>
            <a:off x="3713210" y="2708525"/>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72" name="Picture Placeholder 16">
            <a:extLst>
              <a:ext uri="{FF2B5EF4-FFF2-40B4-BE49-F238E27FC236}">
                <a16:creationId xmlns:a16="http://schemas.microsoft.com/office/drawing/2014/main" id="{BE4C6DD7-5747-E04C-808F-4A78CBB2F566}"/>
              </a:ext>
            </a:extLst>
          </p:cNvPr>
          <p:cNvSpPr>
            <a:spLocks noGrp="1"/>
          </p:cNvSpPr>
          <p:nvPr>
            <p:ph type="pic" sz="quarter" idx="27" hasCustomPrompt="1"/>
          </p:nvPr>
        </p:nvSpPr>
        <p:spPr>
          <a:xfrm>
            <a:off x="4697606" y="2708525"/>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73" name="Picture Placeholder 16">
            <a:extLst>
              <a:ext uri="{FF2B5EF4-FFF2-40B4-BE49-F238E27FC236}">
                <a16:creationId xmlns:a16="http://schemas.microsoft.com/office/drawing/2014/main" id="{FA32DA31-B378-AE4F-9009-C7FC5DCE4640}"/>
              </a:ext>
            </a:extLst>
          </p:cNvPr>
          <p:cNvSpPr>
            <a:spLocks noGrp="1"/>
          </p:cNvSpPr>
          <p:nvPr>
            <p:ph type="pic" sz="quarter" idx="28" hasCustomPrompt="1"/>
          </p:nvPr>
        </p:nvSpPr>
        <p:spPr>
          <a:xfrm>
            <a:off x="5682002" y="2708525"/>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74" name="Picture Placeholder 16">
            <a:extLst>
              <a:ext uri="{FF2B5EF4-FFF2-40B4-BE49-F238E27FC236}">
                <a16:creationId xmlns:a16="http://schemas.microsoft.com/office/drawing/2014/main" id="{2CCF4BA3-EFA6-5D4A-B0FC-089A8AB2300D}"/>
              </a:ext>
            </a:extLst>
          </p:cNvPr>
          <p:cNvSpPr>
            <a:spLocks noGrp="1"/>
          </p:cNvSpPr>
          <p:nvPr>
            <p:ph type="pic" sz="quarter" idx="29" hasCustomPrompt="1"/>
          </p:nvPr>
        </p:nvSpPr>
        <p:spPr>
          <a:xfrm>
            <a:off x="6666398" y="2708525"/>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75" name="Picture Placeholder 16">
            <a:extLst>
              <a:ext uri="{FF2B5EF4-FFF2-40B4-BE49-F238E27FC236}">
                <a16:creationId xmlns:a16="http://schemas.microsoft.com/office/drawing/2014/main" id="{13F65083-82EC-F349-83B9-E85AEEE5A06B}"/>
              </a:ext>
            </a:extLst>
          </p:cNvPr>
          <p:cNvSpPr>
            <a:spLocks noGrp="1"/>
          </p:cNvSpPr>
          <p:nvPr>
            <p:ph type="pic" sz="quarter" idx="30" hasCustomPrompt="1"/>
          </p:nvPr>
        </p:nvSpPr>
        <p:spPr>
          <a:xfrm>
            <a:off x="7650794" y="2708525"/>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76" name="Picture Placeholder 16">
            <a:extLst>
              <a:ext uri="{FF2B5EF4-FFF2-40B4-BE49-F238E27FC236}">
                <a16:creationId xmlns:a16="http://schemas.microsoft.com/office/drawing/2014/main" id="{67BA8707-6C84-5B4D-8C17-10E7E1FC0D83}"/>
              </a:ext>
            </a:extLst>
          </p:cNvPr>
          <p:cNvSpPr>
            <a:spLocks noGrp="1"/>
          </p:cNvSpPr>
          <p:nvPr>
            <p:ph type="pic" sz="quarter" idx="31" hasCustomPrompt="1"/>
          </p:nvPr>
        </p:nvSpPr>
        <p:spPr>
          <a:xfrm>
            <a:off x="8635190" y="2708525"/>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77" name="Picture Placeholder 16">
            <a:extLst>
              <a:ext uri="{FF2B5EF4-FFF2-40B4-BE49-F238E27FC236}">
                <a16:creationId xmlns:a16="http://schemas.microsoft.com/office/drawing/2014/main" id="{78B779C7-216E-FC46-B724-E2D46C16383E}"/>
              </a:ext>
            </a:extLst>
          </p:cNvPr>
          <p:cNvSpPr>
            <a:spLocks noGrp="1"/>
          </p:cNvSpPr>
          <p:nvPr>
            <p:ph type="pic" sz="quarter" idx="32" hasCustomPrompt="1"/>
          </p:nvPr>
        </p:nvSpPr>
        <p:spPr>
          <a:xfrm>
            <a:off x="9619586" y="2708525"/>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78" name="Picture Placeholder 16">
            <a:extLst>
              <a:ext uri="{FF2B5EF4-FFF2-40B4-BE49-F238E27FC236}">
                <a16:creationId xmlns:a16="http://schemas.microsoft.com/office/drawing/2014/main" id="{EBA80E2F-7DB5-194E-8A97-AE4C48405933}"/>
              </a:ext>
            </a:extLst>
          </p:cNvPr>
          <p:cNvSpPr>
            <a:spLocks noGrp="1"/>
          </p:cNvSpPr>
          <p:nvPr>
            <p:ph type="pic" sz="quarter" idx="33" hasCustomPrompt="1"/>
          </p:nvPr>
        </p:nvSpPr>
        <p:spPr>
          <a:xfrm>
            <a:off x="10603978" y="2708525"/>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79" name="Picture Placeholder 16">
            <a:extLst>
              <a:ext uri="{FF2B5EF4-FFF2-40B4-BE49-F238E27FC236}">
                <a16:creationId xmlns:a16="http://schemas.microsoft.com/office/drawing/2014/main" id="{D9A30137-F603-984C-AF11-E6CC4DE65E5B}"/>
              </a:ext>
            </a:extLst>
          </p:cNvPr>
          <p:cNvSpPr>
            <a:spLocks noGrp="1"/>
          </p:cNvSpPr>
          <p:nvPr>
            <p:ph type="pic" sz="quarter" idx="34" hasCustomPrompt="1"/>
          </p:nvPr>
        </p:nvSpPr>
        <p:spPr>
          <a:xfrm>
            <a:off x="760022" y="3728482"/>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80" name="Picture Placeholder 16">
            <a:extLst>
              <a:ext uri="{FF2B5EF4-FFF2-40B4-BE49-F238E27FC236}">
                <a16:creationId xmlns:a16="http://schemas.microsoft.com/office/drawing/2014/main" id="{3BCB2403-1AB4-1841-95A8-C97BCD2D6B78}"/>
              </a:ext>
            </a:extLst>
          </p:cNvPr>
          <p:cNvSpPr>
            <a:spLocks noGrp="1"/>
          </p:cNvSpPr>
          <p:nvPr>
            <p:ph type="pic" sz="quarter" idx="35" hasCustomPrompt="1"/>
          </p:nvPr>
        </p:nvSpPr>
        <p:spPr>
          <a:xfrm>
            <a:off x="1744418" y="3728482"/>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81" name="Picture Placeholder 16">
            <a:extLst>
              <a:ext uri="{FF2B5EF4-FFF2-40B4-BE49-F238E27FC236}">
                <a16:creationId xmlns:a16="http://schemas.microsoft.com/office/drawing/2014/main" id="{7E95A6F5-D8D9-8E4D-9B54-8817640E537D}"/>
              </a:ext>
            </a:extLst>
          </p:cNvPr>
          <p:cNvSpPr>
            <a:spLocks noGrp="1"/>
          </p:cNvSpPr>
          <p:nvPr>
            <p:ph type="pic" sz="quarter" idx="36" hasCustomPrompt="1"/>
          </p:nvPr>
        </p:nvSpPr>
        <p:spPr>
          <a:xfrm>
            <a:off x="2728814" y="3728482"/>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82" name="Picture Placeholder 16">
            <a:extLst>
              <a:ext uri="{FF2B5EF4-FFF2-40B4-BE49-F238E27FC236}">
                <a16:creationId xmlns:a16="http://schemas.microsoft.com/office/drawing/2014/main" id="{AE9BE6FA-A5C4-174B-B3FB-523B03F70858}"/>
              </a:ext>
            </a:extLst>
          </p:cNvPr>
          <p:cNvSpPr>
            <a:spLocks noGrp="1"/>
          </p:cNvSpPr>
          <p:nvPr>
            <p:ph type="pic" sz="quarter" idx="37" hasCustomPrompt="1"/>
          </p:nvPr>
        </p:nvSpPr>
        <p:spPr>
          <a:xfrm>
            <a:off x="3713210" y="3728482"/>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83" name="Picture Placeholder 16">
            <a:extLst>
              <a:ext uri="{FF2B5EF4-FFF2-40B4-BE49-F238E27FC236}">
                <a16:creationId xmlns:a16="http://schemas.microsoft.com/office/drawing/2014/main" id="{B045E724-5E9B-E74B-9574-319D80DC0B4E}"/>
              </a:ext>
            </a:extLst>
          </p:cNvPr>
          <p:cNvSpPr>
            <a:spLocks noGrp="1"/>
          </p:cNvSpPr>
          <p:nvPr>
            <p:ph type="pic" sz="quarter" idx="38" hasCustomPrompt="1"/>
          </p:nvPr>
        </p:nvSpPr>
        <p:spPr>
          <a:xfrm>
            <a:off x="4697606" y="3728482"/>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84" name="Picture Placeholder 16">
            <a:extLst>
              <a:ext uri="{FF2B5EF4-FFF2-40B4-BE49-F238E27FC236}">
                <a16:creationId xmlns:a16="http://schemas.microsoft.com/office/drawing/2014/main" id="{904B1ADA-5A41-004D-BBD4-310C134F2511}"/>
              </a:ext>
            </a:extLst>
          </p:cNvPr>
          <p:cNvSpPr>
            <a:spLocks noGrp="1"/>
          </p:cNvSpPr>
          <p:nvPr>
            <p:ph type="pic" sz="quarter" idx="39" hasCustomPrompt="1"/>
          </p:nvPr>
        </p:nvSpPr>
        <p:spPr>
          <a:xfrm>
            <a:off x="5682002" y="3728482"/>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85" name="Picture Placeholder 16">
            <a:extLst>
              <a:ext uri="{FF2B5EF4-FFF2-40B4-BE49-F238E27FC236}">
                <a16:creationId xmlns:a16="http://schemas.microsoft.com/office/drawing/2014/main" id="{BEBC3C67-915E-F24F-B8DF-EC8653B72D7C}"/>
              </a:ext>
            </a:extLst>
          </p:cNvPr>
          <p:cNvSpPr>
            <a:spLocks noGrp="1"/>
          </p:cNvSpPr>
          <p:nvPr>
            <p:ph type="pic" sz="quarter" idx="40" hasCustomPrompt="1"/>
          </p:nvPr>
        </p:nvSpPr>
        <p:spPr>
          <a:xfrm>
            <a:off x="6666398" y="3728482"/>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86" name="Picture Placeholder 16">
            <a:extLst>
              <a:ext uri="{FF2B5EF4-FFF2-40B4-BE49-F238E27FC236}">
                <a16:creationId xmlns:a16="http://schemas.microsoft.com/office/drawing/2014/main" id="{34E9FF62-B751-8342-AE46-79EE7B95502D}"/>
              </a:ext>
            </a:extLst>
          </p:cNvPr>
          <p:cNvSpPr>
            <a:spLocks noGrp="1"/>
          </p:cNvSpPr>
          <p:nvPr>
            <p:ph type="pic" sz="quarter" idx="41" hasCustomPrompt="1"/>
          </p:nvPr>
        </p:nvSpPr>
        <p:spPr>
          <a:xfrm>
            <a:off x="7650794" y="3728482"/>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87" name="Picture Placeholder 16">
            <a:extLst>
              <a:ext uri="{FF2B5EF4-FFF2-40B4-BE49-F238E27FC236}">
                <a16:creationId xmlns:a16="http://schemas.microsoft.com/office/drawing/2014/main" id="{54A3966D-5002-1445-9157-8DAF17592334}"/>
              </a:ext>
            </a:extLst>
          </p:cNvPr>
          <p:cNvSpPr>
            <a:spLocks noGrp="1"/>
          </p:cNvSpPr>
          <p:nvPr>
            <p:ph type="pic" sz="quarter" idx="42" hasCustomPrompt="1"/>
          </p:nvPr>
        </p:nvSpPr>
        <p:spPr>
          <a:xfrm>
            <a:off x="8635190" y="3728482"/>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88" name="Picture Placeholder 16">
            <a:extLst>
              <a:ext uri="{FF2B5EF4-FFF2-40B4-BE49-F238E27FC236}">
                <a16:creationId xmlns:a16="http://schemas.microsoft.com/office/drawing/2014/main" id="{CD2F0541-665C-CF48-BD51-3683A16B039B}"/>
              </a:ext>
            </a:extLst>
          </p:cNvPr>
          <p:cNvSpPr>
            <a:spLocks noGrp="1"/>
          </p:cNvSpPr>
          <p:nvPr>
            <p:ph type="pic" sz="quarter" idx="43" hasCustomPrompt="1"/>
          </p:nvPr>
        </p:nvSpPr>
        <p:spPr>
          <a:xfrm>
            <a:off x="9619586" y="3728482"/>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89" name="Picture Placeholder 16">
            <a:extLst>
              <a:ext uri="{FF2B5EF4-FFF2-40B4-BE49-F238E27FC236}">
                <a16:creationId xmlns:a16="http://schemas.microsoft.com/office/drawing/2014/main" id="{3129EB33-57D9-184A-AF9E-C9A280622890}"/>
              </a:ext>
            </a:extLst>
          </p:cNvPr>
          <p:cNvSpPr>
            <a:spLocks noGrp="1"/>
          </p:cNvSpPr>
          <p:nvPr>
            <p:ph type="pic" sz="quarter" idx="44" hasCustomPrompt="1"/>
          </p:nvPr>
        </p:nvSpPr>
        <p:spPr>
          <a:xfrm>
            <a:off x="10603978" y="3728482"/>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90" name="Picture Placeholder 16">
            <a:extLst>
              <a:ext uri="{FF2B5EF4-FFF2-40B4-BE49-F238E27FC236}">
                <a16:creationId xmlns:a16="http://schemas.microsoft.com/office/drawing/2014/main" id="{D630C628-42E9-4A47-A464-F5076A3EF06B}"/>
              </a:ext>
            </a:extLst>
          </p:cNvPr>
          <p:cNvSpPr>
            <a:spLocks noGrp="1"/>
          </p:cNvSpPr>
          <p:nvPr>
            <p:ph type="pic" sz="quarter" idx="45" hasCustomPrompt="1"/>
          </p:nvPr>
        </p:nvSpPr>
        <p:spPr>
          <a:xfrm>
            <a:off x="760022" y="4748439"/>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91" name="Picture Placeholder 16">
            <a:extLst>
              <a:ext uri="{FF2B5EF4-FFF2-40B4-BE49-F238E27FC236}">
                <a16:creationId xmlns:a16="http://schemas.microsoft.com/office/drawing/2014/main" id="{3606438E-489A-BC47-89DE-BD4C076CCB9F}"/>
              </a:ext>
            </a:extLst>
          </p:cNvPr>
          <p:cNvSpPr>
            <a:spLocks noGrp="1"/>
          </p:cNvSpPr>
          <p:nvPr>
            <p:ph type="pic" sz="quarter" idx="46" hasCustomPrompt="1"/>
          </p:nvPr>
        </p:nvSpPr>
        <p:spPr>
          <a:xfrm>
            <a:off x="1744418" y="4748439"/>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92" name="Picture Placeholder 16">
            <a:extLst>
              <a:ext uri="{FF2B5EF4-FFF2-40B4-BE49-F238E27FC236}">
                <a16:creationId xmlns:a16="http://schemas.microsoft.com/office/drawing/2014/main" id="{5A81B02E-80F0-C74B-AB70-063535E396A9}"/>
              </a:ext>
            </a:extLst>
          </p:cNvPr>
          <p:cNvSpPr>
            <a:spLocks noGrp="1"/>
          </p:cNvSpPr>
          <p:nvPr>
            <p:ph type="pic" sz="quarter" idx="47" hasCustomPrompt="1"/>
          </p:nvPr>
        </p:nvSpPr>
        <p:spPr>
          <a:xfrm>
            <a:off x="2728814" y="4748439"/>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93" name="Picture Placeholder 16">
            <a:extLst>
              <a:ext uri="{FF2B5EF4-FFF2-40B4-BE49-F238E27FC236}">
                <a16:creationId xmlns:a16="http://schemas.microsoft.com/office/drawing/2014/main" id="{F49A2B15-DC12-9942-BE3D-D82E93E58C7C}"/>
              </a:ext>
            </a:extLst>
          </p:cNvPr>
          <p:cNvSpPr>
            <a:spLocks noGrp="1"/>
          </p:cNvSpPr>
          <p:nvPr>
            <p:ph type="pic" sz="quarter" idx="48" hasCustomPrompt="1"/>
          </p:nvPr>
        </p:nvSpPr>
        <p:spPr>
          <a:xfrm>
            <a:off x="3713210" y="4748439"/>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94" name="Picture Placeholder 16">
            <a:extLst>
              <a:ext uri="{FF2B5EF4-FFF2-40B4-BE49-F238E27FC236}">
                <a16:creationId xmlns:a16="http://schemas.microsoft.com/office/drawing/2014/main" id="{F4069273-2BE0-D44D-8B6D-3E05F5309F80}"/>
              </a:ext>
            </a:extLst>
          </p:cNvPr>
          <p:cNvSpPr>
            <a:spLocks noGrp="1"/>
          </p:cNvSpPr>
          <p:nvPr>
            <p:ph type="pic" sz="quarter" idx="49" hasCustomPrompt="1"/>
          </p:nvPr>
        </p:nvSpPr>
        <p:spPr>
          <a:xfrm>
            <a:off x="4697606" y="4748439"/>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95" name="Picture Placeholder 16">
            <a:extLst>
              <a:ext uri="{FF2B5EF4-FFF2-40B4-BE49-F238E27FC236}">
                <a16:creationId xmlns:a16="http://schemas.microsoft.com/office/drawing/2014/main" id="{9EF86B95-3927-2442-8B3F-9838A3E9FCB5}"/>
              </a:ext>
            </a:extLst>
          </p:cNvPr>
          <p:cNvSpPr>
            <a:spLocks noGrp="1"/>
          </p:cNvSpPr>
          <p:nvPr>
            <p:ph type="pic" sz="quarter" idx="50" hasCustomPrompt="1"/>
          </p:nvPr>
        </p:nvSpPr>
        <p:spPr>
          <a:xfrm>
            <a:off x="5682002" y="4748439"/>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96" name="Picture Placeholder 16">
            <a:extLst>
              <a:ext uri="{FF2B5EF4-FFF2-40B4-BE49-F238E27FC236}">
                <a16:creationId xmlns:a16="http://schemas.microsoft.com/office/drawing/2014/main" id="{D1195F01-B72A-D341-A5F6-8CC16C6893D2}"/>
              </a:ext>
            </a:extLst>
          </p:cNvPr>
          <p:cNvSpPr>
            <a:spLocks noGrp="1"/>
          </p:cNvSpPr>
          <p:nvPr>
            <p:ph type="pic" sz="quarter" idx="51" hasCustomPrompt="1"/>
          </p:nvPr>
        </p:nvSpPr>
        <p:spPr>
          <a:xfrm>
            <a:off x="6666398" y="4748439"/>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97" name="Picture Placeholder 16">
            <a:extLst>
              <a:ext uri="{FF2B5EF4-FFF2-40B4-BE49-F238E27FC236}">
                <a16:creationId xmlns:a16="http://schemas.microsoft.com/office/drawing/2014/main" id="{953CD287-C105-F046-9812-2675BA32EE0A}"/>
              </a:ext>
            </a:extLst>
          </p:cNvPr>
          <p:cNvSpPr>
            <a:spLocks noGrp="1"/>
          </p:cNvSpPr>
          <p:nvPr>
            <p:ph type="pic" sz="quarter" idx="52" hasCustomPrompt="1"/>
          </p:nvPr>
        </p:nvSpPr>
        <p:spPr>
          <a:xfrm>
            <a:off x="7650794" y="4748439"/>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98" name="Picture Placeholder 16">
            <a:extLst>
              <a:ext uri="{FF2B5EF4-FFF2-40B4-BE49-F238E27FC236}">
                <a16:creationId xmlns:a16="http://schemas.microsoft.com/office/drawing/2014/main" id="{89845E9B-DC33-3D44-846A-8032DBE106CA}"/>
              </a:ext>
            </a:extLst>
          </p:cNvPr>
          <p:cNvSpPr>
            <a:spLocks noGrp="1"/>
          </p:cNvSpPr>
          <p:nvPr>
            <p:ph type="pic" sz="quarter" idx="53" hasCustomPrompt="1"/>
          </p:nvPr>
        </p:nvSpPr>
        <p:spPr>
          <a:xfrm>
            <a:off x="8635190" y="4748439"/>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99" name="Picture Placeholder 16">
            <a:extLst>
              <a:ext uri="{FF2B5EF4-FFF2-40B4-BE49-F238E27FC236}">
                <a16:creationId xmlns:a16="http://schemas.microsoft.com/office/drawing/2014/main" id="{9729B2FC-DE30-004C-9245-9919682D113A}"/>
              </a:ext>
            </a:extLst>
          </p:cNvPr>
          <p:cNvSpPr>
            <a:spLocks noGrp="1"/>
          </p:cNvSpPr>
          <p:nvPr>
            <p:ph type="pic" sz="quarter" idx="54" hasCustomPrompt="1"/>
          </p:nvPr>
        </p:nvSpPr>
        <p:spPr>
          <a:xfrm>
            <a:off x="9619586" y="4748439"/>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100" name="Picture Placeholder 16">
            <a:extLst>
              <a:ext uri="{FF2B5EF4-FFF2-40B4-BE49-F238E27FC236}">
                <a16:creationId xmlns:a16="http://schemas.microsoft.com/office/drawing/2014/main" id="{878E7795-9AAD-9F4E-AAA5-9C30357A091C}"/>
              </a:ext>
            </a:extLst>
          </p:cNvPr>
          <p:cNvSpPr>
            <a:spLocks noGrp="1"/>
          </p:cNvSpPr>
          <p:nvPr>
            <p:ph type="pic" sz="quarter" idx="55" hasCustomPrompt="1"/>
          </p:nvPr>
        </p:nvSpPr>
        <p:spPr>
          <a:xfrm>
            <a:off x="10603978" y="4748439"/>
            <a:ext cx="828000" cy="828000"/>
          </a:xfrm>
          <a:prstGeom prst="rect">
            <a:avLst/>
          </a:prstGeom>
          <a:solidFill>
            <a:schemeClr val="accent2"/>
          </a:solidFill>
          <a:effectLst/>
        </p:spPr>
        <p:txBody>
          <a:bodyPr/>
          <a:lstStyle>
            <a:lvl1pPr marL="0" indent="0">
              <a:buNone/>
              <a:defRPr/>
            </a:lvl1pPr>
          </a:lstStyle>
          <a:p>
            <a:r>
              <a:rPr lang="en-LV" dirty="0"/>
              <a:t> </a:t>
            </a:r>
          </a:p>
        </p:txBody>
      </p:sp>
    </p:spTree>
    <p:extLst>
      <p:ext uri="{BB962C8B-B14F-4D97-AF65-F5344CB8AC3E}">
        <p14:creationId xmlns:p14="http://schemas.microsoft.com/office/powerpoint/2010/main" val="217530823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_9">
    <p:bg>
      <p:bgRef idx="1001">
        <a:schemeClr val="bg2"/>
      </p:bgRef>
    </p:bg>
    <p:spTree>
      <p:nvGrpSpPr>
        <p:cNvPr id="1" name=""/>
        <p:cNvGrpSpPr/>
        <p:nvPr/>
      </p:nvGrpSpPr>
      <p:grpSpPr>
        <a:xfrm>
          <a:off x="0" y="0"/>
          <a:ext cx="0" cy="0"/>
          <a:chOff x="0" y="0"/>
          <a:chExt cx="0" cy="0"/>
        </a:xfrm>
      </p:grpSpPr>
      <p:sp>
        <p:nvSpPr>
          <p:cNvPr id="21" name="Title Placeholder 1">
            <a:extLst>
              <a:ext uri="{FF2B5EF4-FFF2-40B4-BE49-F238E27FC236}">
                <a16:creationId xmlns:a16="http://schemas.microsoft.com/office/drawing/2014/main" id="{6E88A06E-E541-F549-AEC1-8CBC302A6A3F}"/>
              </a:ext>
            </a:extLst>
          </p:cNvPr>
          <p:cNvSpPr>
            <a:spLocks noGrp="1"/>
          </p:cNvSpPr>
          <p:nvPr>
            <p:ph type="title"/>
          </p:nvPr>
        </p:nvSpPr>
        <p:spPr>
          <a:xfrm>
            <a:off x="760022" y="584200"/>
            <a:ext cx="10671956" cy="788008"/>
          </a:xfrm>
          <a:prstGeom prst="rect">
            <a:avLst/>
          </a:prstGeom>
        </p:spPr>
        <p:txBody>
          <a:bodyPr vert="horz" lIns="0" tIns="0" rIns="0" bIns="0" rtlCol="0" anchor="ctr">
            <a:noAutofit/>
          </a:bodyPr>
          <a:lstStyle/>
          <a:p>
            <a:r>
              <a:rPr lang="en-GB" dirty="0"/>
              <a:t>Click to edit Master title style</a:t>
            </a:r>
            <a:endParaRPr lang="en-LV" dirty="0"/>
          </a:p>
        </p:txBody>
      </p:sp>
      <p:sp>
        <p:nvSpPr>
          <p:cNvPr id="24" name="Picture Placeholder 16">
            <a:extLst>
              <a:ext uri="{FF2B5EF4-FFF2-40B4-BE49-F238E27FC236}">
                <a16:creationId xmlns:a16="http://schemas.microsoft.com/office/drawing/2014/main" id="{F5461558-8F9C-D547-ACC7-3106D0378778}"/>
              </a:ext>
            </a:extLst>
          </p:cNvPr>
          <p:cNvSpPr>
            <a:spLocks noGrp="1"/>
          </p:cNvSpPr>
          <p:nvPr>
            <p:ph type="pic" sz="quarter" idx="18" hasCustomPrompt="1"/>
          </p:nvPr>
        </p:nvSpPr>
        <p:spPr>
          <a:xfrm>
            <a:off x="6666398" y="1516169"/>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25" name="Picture Placeholder 16">
            <a:extLst>
              <a:ext uri="{FF2B5EF4-FFF2-40B4-BE49-F238E27FC236}">
                <a16:creationId xmlns:a16="http://schemas.microsoft.com/office/drawing/2014/main" id="{4F065757-20EC-3C44-BFB4-1432EC55664A}"/>
              </a:ext>
            </a:extLst>
          </p:cNvPr>
          <p:cNvSpPr>
            <a:spLocks noGrp="1"/>
          </p:cNvSpPr>
          <p:nvPr>
            <p:ph type="pic" sz="quarter" idx="19" hasCustomPrompt="1"/>
          </p:nvPr>
        </p:nvSpPr>
        <p:spPr>
          <a:xfrm>
            <a:off x="7650794" y="1516169"/>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26" name="Picture Placeholder 16">
            <a:extLst>
              <a:ext uri="{FF2B5EF4-FFF2-40B4-BE49-F238E27FC236}">
                <a16:creationId xmlns:a16="http://schemas.microsoft.com/office/drawing/2014/main" id="{191C1EEF-8021-AE4A-800B-5ED54E420B4B}"/>
              </a:ext>
            </a:extLst>
          </p:cNvPr>
          <p:cNvSpPr>
            <a:spLocks noGrp="1"/>
          </p:cNvSpPr>
          <p:nvPr>
            <p:ph type="pic" sz="quarter" idx="20" hasCustomPrompt="1"/>
          </p:nvPr>
        </p:nvSpPr>
        <p:spPr>
          <a:xfrm>
            <a:off x="8635190" y="1516169"/>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27" name="Picture Placeholder 16">
            <a:extLst>
              <a:ext uri="{FF2B5EF4-FFF2-40B4-BE49-F238E27FC236}">
                <a16:creationId xmlns:a16="http://schemas.microsoft.com/office/drawing/2014/main" id="{E8DD6A1F-49A4-6042-AD9F-67FE95EDCAED}"/>
              </a:ext>
            </a:extLst>
          </p:cNvPr>
          <p:cNvSpPr>
            <a:spLocks noGrp="1"/>
          </p:cNvSpPr>
          <p:nvPr>
            <p:ph type="pic" sz="quarter" idx="21" hasCustomPrompt="1"/>
          </p:nvPr>
        </p:nvSpPr>
        <p:spPr>
          <a:xfrm>
            <a:off x="9619586" y="1516169"/>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28" name="Picture Placeholder 16">
            <a:extLst>
              <a:ext uri="{FF2B5EF4-FFF2-40B4-BE49-F238E27FC236}">
                <a16:creationId xmlns:a16="http://schemas.microsoft.com/office/drawing/2014/main" id="{E376B502-A534-FA43-A4E8-E0AA84D92831}"/>
              </a:ext>
            </a:extLst>
          </p:cNvPr>
          <p:cNvSpPr>
            <a:spLocks noGrp="1"/>
          </p:cNvSpPr>
          <p:nvPr>
            <p:ph type="pic" sz="quarter" idx="22" hasCustomPrompt="1"/>
          </p:nvPr>
        </p:nvSpPr>
        <p:spPr>
          <a:xfrm>
            <a:off x="10603978" y="1516169"/>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29" name="Picture Placeholder 16">
            <a:extLst>
              <a:ext uri="{FF2B5EF4-FFF2-40B4-BE49-F238E27FC236}">
                <a16:creationId xmlns:a16="http://schemas.microsoft.com/office/drawing/2014/main" id="{C8C22098-E91E-8643-9CBC-FB3F9CFFB7D3}"/>
              </a:ext>
            </a:extLst>
          </p:cNvPr>
          <p:cNvSpPr>
            <a:spLocks noGrp="1"/>
          </p:cNvSpPr>
          <p:nvPr>
            <p:ph type="pic" sz="quarter" idx="29" hasCustomPrompt="1"/>
          </p:nvPr>
        </p:nvSpPr>
        <p:spPr>
          <a:xfrm>
            <a:off x="6666398" y="2536126"/>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30" name="Picture Placeholder 16">
            <a:extLst>
              <a:ext uri="{FF2B5EF4-FFF2-40B4-BE49-F238E27FC236}">
                <a16:creationId xmlns:a16="http://schemas.microsoft.com/office/drawing/2014/main" id="{C2347EED-E1BC-644E-A817-34B622397F6A}"/>
              </a:ext>
            </a:extLst>
          </p:cNvPr>
          <p:cNvSpPr>
            <a:spLocks noGrp="1"/>
          </p:cNvSpPr>
          <p:nvPr>
            <p:ph type="pic" sz="quarter" idx="30" hasCustomPrompt="1"/>
          </p:nvPr>
        </p:nvSpPr>
        <p:spPr>
          <a:xfrm>
            <a:off x="7650794" y="2536126"/>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31" name="Picture Placeholder 16">
            <a:extLst>
              <a:ext uri="{FF2B5EF4-FFF2-40B4-BE49-F238E27FC236}">
                <a16:creationId xmlns:a16="http://schemas.microsoft.com/office/drawing/2014/main" id="{82A694F9-5AAA-D748-991D-4197DA4EA39C}"/>
              </a:ext>
            </a:extLst>
          </p:cNvPr>
          <p:cNvSpPr>
            <a:spLocks noGrp="1"/>
          </p:cNvSpPr>
          <p:nvPr>
            <p:ph type="pic" sz="quarter" idx="31" hasCustomPrompt="1"/>
          </p:nvPr>
        </p:nvSpPr>
        <p:spPr>
          <a:xfrm>
            <a:off x="8635190" y="2536126"/>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32" name="Picture Placeholder 16">
            <a:extLst>
              <a:ext uri="{FF2B5EF4-FFF2-40B4-BE49-F238E27FC236}">
                <a16:creationId xmlns:a16="http://schemas.microsoft.com/office/drawing/2014/main" id="{94711554-BD08-444D-8451-6EE78BBDE4D8}"/>
              </a:ext>
            </a:extLst>
          </p:cNvPr>
          <p:cNvSpPr>
            <a:spLocks noGrp="1"/>
          </p:cNvSpPr>
          <p:nvPr>
            <p:ph type="pic" sz="quarter" idx="32" hasCustomPrompt="1"/>
          </p:nvPr>
        </p:nvSpPr>
        <p:spPr>
          <a:xfrm>
            <a:off x="9619586" y="2536126"/>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33" name="Picture Placeholder 16">
            <a:extLst>
              <a:ext uri="{FF2B5EF4-FFF2-40B4-BE49-F238E27FC236}">
                <a16:creationId xmlns:a16="http://schemas.microsoft.com/office/drawing/2014/main" id="{C3126033-B705-944A-A5DA-1EB2C3E3F679}"/>
              </a:ext>
            </a:extLst>
          </p:cNvPr>
          <p:cNvSpPr>
            <a:spLocks noGrp="1"/>
          </p:cNvSpPr>
          <p:nvPr>
            <p:ph type="pic" sz="quarter" idx="33" hasCustomPrompt="1"/>
          </p:nvPr>
        </p:nvSpPr>
        <p:spPr>
          <a:xfrm>
            <a:off x="10603978" y="2536126"/>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34" name="Picture Placeholder 16">
            <a:extLst>
              <a:ext uri="{FF2B5EF4-FFF2-40B4-BE49-F238E27FC236}">
                <a16:creationId xmlns:a16="http://schemas.microsoft.com/office/drawing/2014/main" id="{A3F46B19-B6E3-D541-9FCA-9C1802A91DCB}"/>
              </a:ext>
            </a:extLst>
          </p:cNvPr>
          <p:cNvSpPr>
            <a:spLocks noGrp="1"/>
          </p:cNvSpPr>
          <p:nvPr>
            <p:ph type="pic" sz="quarter" idx="40" hasCustomPrompt="1"/>
          </p:nvPr>
        </p:nvSpPr>
        <p:spPr>
          <a:xfrm>
            <a:off x="6666398" y="3556083"/>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35" name="Picture Placeholder 16">
            <a:extLst>
              <a:ext uri="{FF2B5EF4-FFF2-40B4-BE49-F238E27FC236}">
                <a16:creationId xmlns:a16="http://schemas.microsoft.com/office/drawing/2014/main" id="{E6432A70-BA29-454B-B2AD-D9ABE19C81AC}"/>
              </a:ext>
            </a:extLst>
          </p:cNvPr>
          <p:cNvSpPr>
            <a:spLocks noGrp="1"/>
          </p:cNvSpPr>
          <p:nvPr>
            <p:ph type="pic" sz="quarter" idx="41" hasCustomPrompt="1"/>
          </p:nvPr>
        </p:nvSpPr>
        <p:spPr>
          <a:xfrm>
            <a:off x="7650794" y="3556083"/>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36" name="Picture Placeholder 16">
            <a:extLst>
              <a:ext uri="{FF2B5EF4-FFF2-40B4-BE49-F238E27FC236}">
                <a16:creationId xmlns:a16="http://schemas.microsoft.com/office/drawing/2014/main" id="{436143C8-587E-9D4B-9DB3-DC9756B746B5}"/>
              </a:ext>
            </a:extLst>
          </p:cNvPr>
          <p:cNvSpPr>
            <a:spLocks noGrp="1"/>
          </p:cNvSpPr>
          <p:nvPr>
            <p:ph type="pic" sz="quarter" idx="42" hasCustomPrompt="1"/>
          </p:nvPr>
        </p:nvSpPr>
        <p:spPr>
          <a:xfrm>
            <a:off x="8635190" y="3556083"/>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37" name="Picture Placeholder 16">
            <a:extLst>
              <a:ext uri="{FF2B5EF4-FFF2-40B4-BE49-F238E27FC236}">
                <a16:creationId xmlns:a16="http://schemas.microsoft.com/office/drawing/2014/main" id="{A2AC80A1-897A-314B-8B42-4FA72DBCBF4D}"/>
              </a:ext>
            </a:extLst>
          </p:cNvPr>
          <p:cNvSpPr>
            <a:spLocks noGrp="1"/>
          </p:cNvSpPr>
          <p:nvPr>
            <p:ph type="pic" sz="quarter" idx="43" hasCustomPrompt="1"/>
          </p:nvPr>
        </p:nvSpPr>
        <p:spPr>
          <a:xfrm>
            <a:off x="9619586" y="3556083"/>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38" name="Picture Placeholder 16">
            <a:extLst>
              <a:ext uri="{FF2B5EF4-FFF2-40B4-BE49-F238E27FC236}">
                <a16:creationId xmlns:a16="http://schemas.microsoft.com/office/drawing/2014/main" id="{C877FC34-D583-314E-B84C-8476650458BF}"/>
              </a:ext>
            </a:extLst>
          </p:cNvPr>
          <p:cNvSpPr>
            <a:spLocks noGrp="1"/>
          </p:cNvSpPr>
          <p:nvPr>
            <p:ph type="pic" sz="quarter" idx="44" hasCustomPrompt="1"/>
          </p:nvPr>
        </p:nvSpPr>
        <p:spPr>
          <a:xfrm>
            <a:off x="10603978" y="3556083"/>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39" name="Picture Placeholder 16">
            <a:extLst>
              <a:ext uri="{FF2B5EF4-FFF2-40B4-BE49-F238E27FC236}">
                <a16:creationId xmlns:a16="http://schemas.microsoft.com/office/drawing/2014/main" id="{26469909-FE37-F342-8784-A1563D110717}"/>
              </a:ext>
            </a:extLst>
          </p:cNvPr>
          <p:cNvSpPr>
            <a:spLocks noGrp="1"/>
          </p:cNvSpPr>
          <p:nvPr>
            <p:ph type="pic" sz="quarter" idx="51" hasCustomPrompt="1"/>
          </p:nvPr>
        </p:nvSpPr>
        <p:spPr>
          <a:xfrm>
            <a:off x="6666398" y="4576040"/>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40" name="Picture Placeholder 16">
            <a:extLst>
              <a:ext uri="{FF2B5EF4-FFF2-40B4-BE49-F238E27FC236}">
                <a16:creationId xmlns:a16="http://schemas.microsoft.com/office/drawing/2014/main" id="{80913763-4FE5-2C49-94DB-EE722F9434D8}"/>
              </a:ext>
            </a:extLst>
          </p:cNvPr>
          <p:cNvSpPr>
            <a:spLocks noGrp="1"/>
          </p:cNvSpPr>
          <p:nvPr>
            <p:ph type="pic" sz="quarter" idx="52" hasCustomPrompt="1"/>
          </p:nvPr>
        </p:nvSpPr>
        <p:spPr>
          <a:xfrm>
            <a:off x="7650794" y="4576040"/>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41" name="Picture Placeholder 16">
            <a:extLst>
              <a:ext uri="{FF2B5EF4-FFF2-40B4-BE49-F238E27FC236}">
                <a16:creationId xmlns:a16="http://schemas.microsoft.com/office/drawing/2014/main" id="{F78217FB-DDAD-8247-B416-049EA94E9FEE}"/>
              </a:ext>
            </a:extLst>
          </p:cNvPr>
          <p:cNvSpPr>
            <a:spLocks noGrp="1"/>
          </p:cNvSpPr>
          <p:nvPr>
            <p:ph type="pic" sz="quarter" idx="53" hasCustomPrompt="1"/>
          </p:nvPr>
        </p:nvSpPr>
        <p:spPr>
          <a:xfrm>
            <a:off x="8635190" y="4576040"/>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42" name="Picture Placeholder 16">
            <a:extLst>
              <a:ext uri="{FF2B5EF4-FFF2-40B4-BE49-F238E27FC236}">
                <a16:creationId xmlns:a16="http://schemas.microsoft.com/office/drawing/2014/main" id="{E6E6BFA5-DEC7-9645-AE45-D97F9CFC91FB}"/>
              </a:ext>
            </a:extLst>
          </p:cNvPr>
          <p:cNvSpPr>
            <a:spLocks noGrp="1"/>
          </p:cNvSpPr>
          <p:nvPr>
            <p:ph type="pic" sz="quarter" idx="54" hasCustomPrompt="1"/>
          </p:nvPr>
        </p:nvSpPr>
        <p:spPr>
          <a:xfrm>
            <a:off x="9619586" y="4576040"/>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43" name="Picture Placeholder 16">
            <a:extLst>
              <a:ext uri="{FF2B5EF4-FFF2-40B4-BE49-F238E27FC236}">
                <a16:creationId xmlns:a16="http://schemas.microsoft.com/office/drawing/2014/main" id="{16B5F4FC-D8AD-3744-A458-E84FAC27988F}"/>
              </a:ext>
            </a:extLst>
          </p:cNvPr>
          <p:cNvSpPr>
            <a:spLocks noGrp="1"/>
          </p:cNvSpPr>
          <p:nvPr>
            <p:ph type="pic" sz="quarter" idx="55" hasCustomPrompt="1"/>
          </p:nvPr>
        </p:nvSpPr>
        <p:spPr>
          <a:xfrm>
            <a:off x="10603978" y="4576040"/>
            <a:ext cx="828000" cy="828000"/>
          </a:xfrm>
          <a:prstGeom prst="rect">
            <a:avLst/>
          </a:prstGeom>
          <a:solidFill>
            <a:schemeClr val="accent2"/>
          </a:solidFill>
          <a:effectLst/>
        </p:spPr>
        <p:txBody>
          <a:bodyPr/>
          <a:lstStyle>
            <a:lvl1pPr marL="0" indent="0">
              <a:buNone/>
              <a:defRPr/>
            </a:lvl1pPr>
          </a:lstStyle>
          <a:p>
            <a:r>
              <a:rPr lang="en-LV" dirty="0"/>
              <a:t> </a:t>
            </a:r>
          </a:p>
        </p:txBody>
      </p:sp>
      <p:sp>
        <p:nvSpPr>
          <p:cNvPr id="47" name="Text Placeholder 8">
            <a:extLst>
              <a:ext uri="{FF2B5EF4-FFF2-40B4-BE49-F238E27FC236}">
                <a16:creationId xmlns:a16="http://schemas.microsoft.com/office/drawing/2014/main" id="{D72DCB76-F454-AD47-8172-8B7F2E68E6EE}"/>
              </a:ext>
            </a:extLst>
          </p:cNvPr>
          <p:cNvSpPr>
            <a:spLocks noGrp="1"/>
          </p:cNvSpPr>
          <p:nvPr>
            <p:ph type="body" sz="quarter" idx="12"/>
          </p:nvPr>
        </p:nvSpPr>
        <p:spPr>
          <a:xfrm>
            <a:off x="760019" y="1516167"/>
            <a:ext cx="5569659" cy="38878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225722662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_10">
    <p:bg>
      <p:bgRef idx="1001">
        <a:schemeClr val="bg2"/>
      </p:bgRef>
    </p:bg>
    <p:spTree>
      <p:nvGrpSpPr>
        <p:cNvPr id="1" name=""/>
        <p:cNvGrpSpPr/>
        <p:nvPr/>
      </p:nvGrpSpPr>
      <p:grpSpPr>
        <a:xfrm>
          <a:off x="0" y="0"/>
          <a:ext cx="0" cy="0"/>
          <a:chOff x="0" y="0"/>
          <a:chExt cx="0" cy="0"/>
        </a:xfrm>
      </p:grpSpPr>
      <p:sp>
        <p:nvSpPr>
          <p:cNvPr id="21" name="Title Placeholder 1">
            <a:extLst>
              <a:ext uri="{FF2B5EF4-FFF2-40B4-BE49-F238E27FC236}">
                <a16:creationId xmlns:a16="http://schemas.microsoft.com/office/drawing/2014/main" id="{6E88A06E-E541-F549-AEC1-8CBC302A6A3F}"/>
              </a:ext>
            </a:extLst>
          </p:cNvPr>
          <p:cNvSpPr>
            <a:spLocks noGrp="1"/>
          </p:cNvSpPr>
          <p:nvPr>
            <p:ph type="title"/>
          </p:nvPr>
        </p:nvSpPr>
        <p:spPr>
          <a:xfrm>
            <a:off x="760022" y="584200"/>
            <a:ext cx="10671956" cy="788008"/>
          </a:xfrm>
          <a:prstGeom prst="rect">
            <a:avLst/>
          </a:prstGeom>
        </p:spPr>
        <p:txBody>
          <a:bodyPr vert="horz" lIns="0" tIns="0" rIns="0" bIns="0" rtlCol="0" anchor="ctr">
            <a:noAutofit/>
          </a:bodyPr>
          <a:lstStyle/>
          <a:p>
            <a:r>
              <a:rPr lang="en-GB" dirty="0"/>
              <a:t>Click to edit Master title style</a:t>
            </a:r>
            <a:endParaRPr lang="en-LV" dirty="0"/>
          </a:p>
        </p:txBody>
      </p:sp>
      <p:sp>
        <p:nvSpPr>
          <p:cNvPr id="15" name="Picture Placeholder 16">
            <a:extLst>
              <a:ext uri="{FF2B5EF4-FFF2-40B4-BE49-F238E27FC236}">
                <a16:creationId xmlns:a16="http://schemas.microsoft.com/office/drawing/2014/main" id="{2616D741-60B5-FE42-B5CF-3A8072368F02}"/>
              </a:ext>
            </a:extLst>
          </p:cNvPr>
          <p:cNvSpPr>
            <a:spLocks noGrp="1"/>
          </p:cNvSpPr>
          <p:nvPr>
            <p:ph type="pic" sz="quarter" idx="45" hasCustomPrompt="1"/>
          </p:nvPr>
        </p:nvSpPr>
        <p:spPr>
          <a:xfrm>
            <a:off x="760022"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16" name="Picture Placeholder 16">
            <a:extLst>
              <a:ext uri="{FF2B5EF4-FFF2-40B4-BE49-F238E27FC236}">
                <a16:creationId xmlns:a16="http://schemas.microsoft.com/office/drawing/2014/main" id="{693578B5-68F5-F94B-AEE5-51FAD553575F}"/>
              </a:ext>
            </a:extLst>
          </p:cNvPr>
          <p:cNvSpPr>
            <a:spLocks noGrp="1"/>
          </p:cNvSpPr>
          <p:nvPr>
            <p:ph type="pic" sz="quarter" idx="46" hasCustomPrompt="1"/>
          </p:nvPr>
        </p:nvSpPr>
        <p:spPr>
          <a:xfrm>
            <a:off x="1662617"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17" name="Picture Placeholder 16">
            <a:extLst>
              <a:ext uri="{FF2B5EF4-FFF2-40B4-BE49-F238E27FC236}">
                <a16:creationId xmlns:a16="http://schemas.microsoft.com/office/drawing/2014/main" id="{8DEF9416-E540-FF4D-8E17-20F34EE02444}"/>
              </a:ext>
            </a:extLst>
          </p:cNvPr>
          <p:cNvSpPr>
            <a:spLocks noGrp="1"/>
          </p:cNvSpPr>
          <p:nvPr>
            <p:ph type="pic" sz="quarter" idx="47" hasCustomPrompt="1"/>
          </p:nvPr>
        </p:nvSpPr>
        <p:spPr>
          <a:xfrm>
            <a:off x="2565212"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18" name="Picture Placeholder 16">
            <a:extLst>
              <a:ext uri="{FF2B5EF4-FFF2-40B4-BE49-F238E27FC236}">
                <a16:creationId xmlns:a16="http://schemas.microsoft.com/office/drawing/2014/main" id="{61B8CCEB-1DFA-2948-958A-9A57042509F5}"/>
              </a:ext>
            </a:extLst>
          </p:cNvPr>
          <p:cNvSpPr>
            <a:spLocks noGrp="1"/>
          </p:cNvSpPr>
          <p:nvPr>
            <p:ph type="pic" sz="quarter" idx="48" hasCustomPrompt="1"/>
          </p:nvPr>
        </p:nvSpPr>
        <p:spPr>
          <a:xfrm>
            <a:off x="3467807"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19" name="Picture Placeholder 16">
            <a:extLst>
              <a:ext uri="{FF2B5EF4-FFF2-40B4-BE49-F238E27FC236}">
                <a16:creationId xmlns:a16="http://schemas.microsoft.com/office/drawing/2014/main" id="{2F63603F-62C5-8149-B93D-2912E9E4950D}"/>
              </a:ext>
            </a:extLst>
          </p:cNvPr>
          <p:cNvSpPr>
            <a:spLocks noGrp="1"/>
          </p:cNvSpPr>
          <p:nvPr>
            <p:ph type="pic" sz="quarter" idx="49" hasCustomPrompt="1"/>
          </p:nvPr>
        </p:nvSpPr>
        <p:spPr>
          <a:xfrm>
            <a:off x="4370402"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20" name="Picture Placeholder 16">
            <a:extLst>
              <a:ext uri="{FF2B5EF4-FFF2-40B4-BE49-F238E27FC236}">
                <a16:creationId xmlns:a16="http://schemas.microsoft.com/office/drawing/2014/main" id="{226C040B-B388-774F-AEE6-68C98D4E3B4A}"/>
              </a:ext>
            </a:extLst>
          </p:cNvPr>
          <p:cNvSpPr>
            <a:spLocks noGrp="1"/>
          </p:cNvSpPr>
          <p:nvPr>
            <p:ph type="pic" sz="quarter" idx="50" hasCustomPrompt="1"/>
          </p:nvPr>
        </p:nvSpPr>
        <p:spPr>
          <a:xfrm>
            <a:off x="5272997"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22" name="Picture Placeholder 16">
            <a:extLst>
              <a:ext uri="{FF2B5EF4-FFF2-40B4-BE49-F238E27FC236}">
                <a16:creationId xmlns:a16="http://schemas.microsoft.com/office/drawing/2014/main" id="{229FDC6F-3ECC-E544-9D94-86F82922E691}"/>
              </a:ext>
            </a:extLst>
          </p:cNvPr>
          <p:cNvSpPr>
            <a:spLocks noGrp="1"/>
          </p:cNvSpPr>
          <p:nvPr>
            <p:ph type="pic" sz="quarter" idx="51" hasCustomPrompt="1"/>
          </p:nvPr>
        </p:nvSpPr>
        <p:spPr>
          <a:xfrm>
            <a:off x="6175592"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24" name="Picture Placeholder 16">
            <a:extLst>
              <a:ext uri="{FF2B5EF4-FFF2-40B4-BE49-F238E27FC236}">
                <a16:creationId xmlns:a16="http://schemas.microsoft.com/office/drawing/2014/main" id="{90330226-D49E-4F44-BAD4-25E5A317D5A0}"/>
              </a:ext>
            </a:extLst>
          </p:cNvPr>
          <p:cNvSpPr>
            <a:spLocks noGrp="1"/>
          </p:cNvSpPr>
          <p:nvPr>
            <p:ph type="pic" sz="quarter" idx="52" hasCustomPrompt="1"/>
          </p:nvPr>
        </p:nvSpPr>
        <p:spPr>
          <a:xfrm>
            <a:off x="7078187"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25" name="Picture Placeholder 16">
            <a:extLst>
              <a:ext uri="{FF2B5EF4-FFF2-40B4-BE49-F238E27FC236}">
                <a16:creationId xmlns:a16="http://schemas.microsoft.com/office/drawing/2014/main" id="{1DA9631E-7E0A-1444-8BAF-CC2678FD3D50}"/>
              </a:ext>
            </a:extLst>
          </p:cNvPr>
          <p:cNvSpPr>
            <a:spLocks noGrp="1"/>
          </p:cNvSpPr>
          <p:nvPr>
            <p:ph type="pic" sz="quarter" idx="53" hasCustomPrompt="1"/>
          </p:nvPr>
        </p:nvSpPr>
        <p:spPr>
          <a:xfrm>
            <a:off x="7980782"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26" name="Picture Placeholder 16">
            <a:extLst>
              <a:ext uri="{FF2B5EF4-FFF2-40B4-BE49-F238E27FC236}">
                <a16:creationId xmlns:a16="http://schemas.microsoft.com/office/drawing/2014/main" id="{E6954E45-BE66-4F48-8426-4EBEE9C5A98C}"/>
              </a:ext>
            </a:extLst>
          </p:cNvPr>
          <p:cNvSpPr>
            <a:spLocks noGrp="1"/>
          </p:cNvSpPr>
          <p:nvPr>
            <p:ph type="pic" sz="quarter" idx="54" hasCustomPrompt="1"/>
          </p:nvPr>
        </p:nvSpPr>
        <p:spPr>
          <a:xfrm>
            <a:off x="8883377"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27" name="Picture Placeholder 16">
            <a:extLst>
              <a:ext uri="{FF2B5EF4-FFF2-40B4-BE49-F238E27FC236}">
                <a16:creationId xmlns:a16="http://schemas.microsoft.com/office/drawing/2014/main" id="{C11DB180-EA6B-6B4C-B76A-960825D32908}"/>
              </a:ext>
            </a:extLst>
          </p:cNvPr>
          <p:cNvSpPr>
            <a:spLocks noGrp="1"/>
          </p:cNvSpPr>
          <p:nvPr>
            <p:ph type="pic" sz="quarter" idx="55" hasCustomPrompt="1"/>
          </p:nvPr>
        </p:nvSpPr>
        <p:spPr>
          <a:xfrm>
            <a:off x="9785972"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28" name="Picture Placeholder 16">
            <a:extLst>
              <a:ext uri="{FF2B5EF4-FFF2-40B4-BE49-F238E27FC236}">
                <a16:creationId xmlns:a16="http://schemas.microsoft.com/office/drawing/2014/main" id="{643B6BB2-3583-4B4C-BA63-9ECAC38736CF}"/>
              </a:ext>
            </a:extLst>
          </p:cNvPr>
          <p:cNvSpPr>
            <a:spLocks noGrp="1"/>
          </p:cNvSpPr>
          <p:nvPr>
            <p:ph type="pic" sz="quarter" idx="56" hasCustomPrompt="1"/>
          </p:nvPr>
        </p:nvSpPr>
        <p:spPr>
          <a:xfrm>
            <a:off x="10688563" y="4876801"/>
            <a:ext cx="743414" cy="743414"/>
          </a:xfrm>
          <a:prstGeom prst="rect">
            <a:avLst/>
          </a:prstGeom>
          <a:solidFill>
            <a:schemeClr val="accent2"/>
          </a:solidFill>
          <a:effectLst/>
        </p:spPr>
        <p:txBody>
          <a:bodyPr/>
          <a:lstStyle>
            <a:lvl1pPr marL="0" indent="0">
              <a:buNone/>
              <a:defRPr/>
            </a:lvl1pPr>
          </a:lstStyle>
          <a:p>
            <a:r>
              <a:rPr lang="en-LV" dirty="0"/>
              <a:t> </a:t>
            </a:r>
          </a:p>
        </p:txBody>
      </p:sp>
      <p:sp>
        <p:nvSpPr>
          <p:cNvPr id="30" name="Text Placeholder 2">
            <a:extLst>
              <a:ext uri="{FF2B5EF4-FFF2-40B4-BE49-F238E27FC236}">
                <a16:creationId xmlns:a16="http://schemas.microsoft.com/office/drawing/2014/main" id="{FDCBFC43-DC3B-FC49-913F-F004B1005630}"/>
              </a:ext>
            </a:extLst>
          </p:cNvPr>
          <p:cNvSpPr>
            <a:spLocks noGrp="1"/>
          </p:cNvSpPr>
          <p:nvPr>
            <p:ph type="body" sz="quarter" idx="57"/>
          </p:nvPr>
        </p:nvSpPr>
        <p:spPr>
          <a:xfrm>
            <a:off x="760018" y="4445000"/>
            <a:ext cx="10671955" cy="276225"/>
          </a:xfrm>
        </p:spPr>
        <p:txBody>
          <a:bodyPr/>
          <a:lstStyle>
            <a:lvl1pPr marL="0" indent="0">
              <a:buNone/>
              <a:defRPr sz="1800" b="1">
                <a:solidFill>
                  <a:schemeClr val="tx1"/>
                </a:solidFill>
              </a:defRPr>
            </a:lvl1pPr>
            <a:lvl2pPr>
              <a:defRPr sz="1800" b="1">
                <a:solidFill>
                  <a:schemeClr val="tx1"/>
                </a:solidFill>
              </a:defRPr>
            </a:lvl2pPr>
            <a:lvl3pPr>
              <a:defRPr sz="1800" b="1">
                <a:solidFill>
                  <a:schemeClr val="tx1"/>
                </a:solidFill>
              </a:defRPr>
            </a:lvl3pPr>
            <a:lvl4pPr>
              <a:defRPr sz="1800" b="1">
                <a:solidFill>
                  <a:schemeClr val="tx1"/>
                </a:solidFill>
              </a:defRPr>
            </a:lvl4pPr>
            <a:lvl5pPr>
              <a:defRPr sz="1800" b="1">
                <a:solidFill>
                  <a:schemeClr val="tx1"/>
                </a:solidFill>
              </a:defRPr>
            </a:lvl5pPr>
          </a:lstStyle>
          <a:p>
            <a:pPr lvl="0"/>
            <a:r>
              <a:rPr lang="en-GB" dirty="0"/>
              <a:t>Click to edit</a:t>
            </a:r>
            <a:endParaRPr lang="en-EE" dirty="0"/>
          </a:p>
        </p:txBody>
      </p:sp>
      <p:sp>
        <p:nvSpPr>
          <p:cNvPr id="32" name="Content Placeholder 14">
            <a:extLst>
              <a:ext uri="{FF2B5EF4-FFF2-40B4-BE49-F238E27FC236}">
                <a16:creationId xmlns:a16="http://schemas.microsoft.com/office/drawing/2014/main" id="{85D6BC7A-1F73-D84F-865B-E7849F840CB4}"/>
              </a:ext>
            </a:extLst>
          </p:cNvPr>
          <p:cNvSpPr>
            <a:spLocks noGrp="1"/>
          </p:cNvSpPr>
          <p:nvPr>
            <p:ph sz="quarter" idx="12"/>
          </p:nvPr>
        </p:nvSpPr>
        <p:spPr>
          <a:xfrm>
            <a:off x="760020" y="1516063"/>
            <a:ext cx="10671958" cy="287018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E" dirty="0"/>
          </a:p>
        </p:txBody>
      </p:sp>
    </p:spTree>
    <p:extLst>
      <p:ext uri="{BB962C8B-B14F-4D97-AF65-F5344CB8AC3E}">
        <p14:creationId xmlns:p14="http://schemas.microsoft.com/office/powerpoint/2010/main" val="292268508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_11">
    <p:bg>
      <p:bgRef idx="1001">
        <a:schemeClr val="bg2"/>
      </p:bgRef>
    </p:bg>
    <p:spTree>
      <p:nvGrpSpPr>
        <p:cNvPr id="1" name=""/>
        <p:cNvGrpSpPr/>
        <p:nvPr/>
      </p:nvGrpSpPr>
      <p:grpSpPr>
        <a:xfrm>
          <a:off x="0" y="0"/>
          <a:ext cx="0" cy="0"/>
          <a:chOff x="0" y="0"/>
          <a:chExt cx="0" cy="0"/>
        </a:xfrm>
      </p:grpSpPr>
      <p:sp>
        <p:nvSpPr>
          <p:cNvPr id="81" name="Picture Placeholder 16">
            <a:extLst>
              <a:ext uri="{FF2B5EF4-FFF2-40B4-BE49-F238E27FC236}">
                <a16:creationId xmlns:a16="http://schemas.microsoft.com/office/drawing/2014/main" id="{0BBBDA6A-F9CA-B445-A431-83FA14550B01}"/>
              </a:ext>
            </a:extLst>
          </p:cNvPr>
          <p:cNvSpPr>
            <a:spLocks noGrp="1"/>
          </p:cNvSpPr>
          <p:nvPr>
            <p:ph type="pic" sz="quarter" idx="44" hasCustomPrompt="1"/>
          </p:nvPr>
        </p:nvSpPr>
        <p:spPr>
          <a:xfrm>
            <a:off x="623393" y="184729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51" name="Picture Placeholder 16">
            <a:extLst>
              <a:ext uri="{FF2B5EF4-FFF2-40B4-BE49-F238E27FC236}">
                <a16:creationId xmlns:a16="http://schemas.microsoft.com/office/drawing/2014/main" id="{8E9B4194-6A65-4847-BF73-830223544E7A}"/>
              </a:ext>
            </a:extLst>
          </p:cNvPr>
          <p:cNvSpPr>
            <a:spLocks noGrp="1"/>
          </p:cNvSpPr>
          <p:nvPr>
            <p:ph type="pic" sz="quarter" idx="47" hasCustomPrompt="1"/>
          </p:nvPr>
        </p:nvSpPr>
        <p:spPr>
          <a:xfrm>
            <a:off x="1860086" y="184729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54" name="Picture Placeholder 16">
            <a:extLst>
              <a:ext uri="{FF2B5EF4-FFF2-40B4-BE49-F238E27FC236}">
                <a16:creationId xmlns:a16="http://schemas.microsoft.com/office/drawing/2014/main" id="{5B022467-1EBA-044F-8418-885A5EE18933}"/>
              </a:ext>
            </a:extLst>
          </p:cNvPr>
          <p:cNvSpPr>
            <a:spLocks noGrp="1"/>
          </p:cNvSpPr>
          <p:nvPr>
            <p:ph type="pic" sz="quarter" idx="50" hasCustomPrompt="1"/>
          </p:nvPr>
        </p:nvSpPr>
        <p:spPr>
          <a:xfrm>
            <a:off x="3096779" y="184729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83" name="Picture Placeholder 16">
            <a:extLst>
              <a:ext uri="{FF2B5EF4-FFF2-40B4-BE49-F238E27FC236}">
                <a16:creationId xmlns:a16="http://schemas.microsoft.com/office/drawing/2014/main" id="{0D2921CB-4CC2-2C46-AD1F-54E7F6A53076}"/>
              </a:ext>
            </a:extLst>
          </p:cNvPr>
          <p:cNvSpPr>
            <a:spLocks noGrp="1"/>
          </p:cNvSpPr>
          <p:nvPr>
            <p:ph type="pic" sz="quarter" idx="53" hasCustomPrompt="1"/>
          </p:nvPr>
        </p:nvSpPr>
        <p:spPr>
          <a:xfrm>
            <a:off x="4333472" y="184729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86" name="Picture Placeholder 16">
            <a:extLst>
              <a:ext uri="{FF2B5EF4-FFF2-40B4-BE49-F238E27FC236}">
                <a16:creationId xmlns:a16="http://schemas.microsoft.com/office/drawing/2014/main" id="{933F0EF5-5A81-A04D-9E31-C3933327C421}"/>
              </a:ext>
            </a:extLst>
          </p:cNvPr>
          <p:cNvSpPr>
            <a:spLocks noGrp="1"/>
          </p:cNvSpPr>
          <p:nvPr>
            <p:ph type="pic" sz="quarter" idx="56" hasCustomPrompt="1"/>
          </p:nvPr>
        </p:nvSpPr>
        <p:spPr>
          <a:xfrm>
            <a:off x="5570165" y="184729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89" name="Picture Placeholder 16">
            <a:extLst>
              <a:ext uri="{FF2B5EF4-FFF2-40B4-BE49-F238E27FC236}">
                <a16:creationId xmlns:a16="http://schemas.microsoft.com/office/drawing/2014/main" id="{434EE0E1-8E22-6E4B-B316-D6EEB3FA23A7}"/>
              </a:ext>
            </a:extLst>
          </p:cNvPr>
          <p:cNvSpPr>
            <a:spLocks noGrp="1"/>
          </p:cNvSpPr>
          <p:nvPr>
            <p:ph type="pic" sz="quarter" idx="59" hasCustomPrompt="1"/>
          </p:nvPr>
        </p:nvSpPr>
        <p:spPr>
          <a:xfrm>
            <a:off x="6806858" y="184729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92" name="Picture Placeholder 16">
            <a:extLst>
              <a:ext uri="{FF2B5EF4-FFF2-40B4-BE49-F238E27FC236}">
                <a16:creationId xmlns:a16="http://schemas.microsoft.com/office/drawing/2014/main" id="{040FA3A6-61D0-BD44-859E-8D12772C9FC3}"/>
              </a:ext>
            </a:extLst>
          </p:cNvPr>
          <p:cNvSpPr>
            <a:spLocks noGrp="1"/>
          </p:cNvSpPr>
          <p:nvPr>
            <p:ph type="pic" sz="quarter" idx="62" hasCustomPrompt="1"/>
          </p:nvPr>
        </p:nvSpPr>
        <p:spPr>
          <a:xfrm>
            <a:off x="8043551" y="184729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95" name="Picture Placeholder 16">
            <a:extLst>
              <a:ext uri="{FF2B5EF4-FFF2-40B4-BE49-F238E27FC236}">
                <a16:creationId xmlns:a16="http://schemas.microsoft.com/office/drawing/2014/main" id="{63187D56-AD12-EF46-A61A-E72669880C57}"/>
              </a:ext>
            </a:extLst>
          </p:cNvPr>
          <p:cNvSpPr>
            <a:spLocks noGrp="1"/>
          </p:cNvSpPr>
          <p:nvPr>
            <p:ph type="pic" sz="quarter" idx="65" hasCustomPrompt="1"/>
          </p:nvPr>
        </p:nvSpPr>
        <p:spPr>
          <a:xfrm>
            <a:off x="9280244" y="184729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98" name="Picture Placeholder 16">
            <a:extLst>
              <a:ext uri="{FF2B5EF4-FFF2-40B4-BE49-F238E27FC236}">
                <a16:creationId xmlns:a16="http://schemas.microsoft.com/office/drawing/2014/main" id="{A816898D-B23F-3A4D-8D61-9441E99543B4}"/>
              </a:ext>
            </a:extLst>
          </p:cNvPr>
          <p:cNvSpPr>
            <a:spLocks noGrp="1"/>
          </p:cNvSpPr>
          <p:nvPr>
            <p:ph type="pic" sz="quarter" idx="68" hasCustomPrompt="1"/>
          </p:nvPr>
        </p:nvSpPr>
        <p:spPr>
          <a:xfrm>
            <a:off x="10516940" y="184729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01" name="Picture Placeholder 16">
            <a:extLst>
              <a:ext uri="{FF2B5EF4-FFF2-40B4-BE49-F238E27FC236}">
                <a16:creationId xmlns:a16="http://schemas.microsoft.com/office/drawing/2014/main" id="{FAF6F544-427A-1744-9499-A6A81EAB22B6}"/>
              </a:ext>
            </a:extLst>
          </p:cNvPr>
          <p:cNvSpPr>
            <a:spLocks noGrp="1"/>
          </p:cNvSpPr>
          <p:nvPr>
            <p:ph type="pic" sz="quarter" idx="69" hasCustomPrompt="1"/>
          </p:nvPr>
        </p:nvSpPr>
        <p:spPr>
          <a:xfrm>
            <a:off x="623393" y="3121856"/>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02" name="Picture Placeholder 16">
            <a:extLst>
              <a:ext uri="{FF2B5EF4-FFF2-40B4-BE49-F238E27FC236}">
                <a16:creationId xmlns:a16="http://schemas.microsoft.com/office/drawing/2014/main" id="{5EFF54B5-EA69-8444-B674-6DF9442FF7C4}"/>
              </a:ext>
            </a:extLst>
          </p:cNvPr>
          <p:cNvSpPr>
            <a:spLocks noGrp="1"/>
          </p:cNvSpPr>
          <p:nvPr>
            <p:ph type="pic" sz="quarter" idx="70" hasCustomPrompt="1"/>
          </p:nvPr>
        </p:nvSpPr>
        <p:spPr>
          <a:xfrm>
            <a:off x="1860086" y="3121856"/>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03" name="Picture Placeholder 16">
            <a:extLst>
              <a:ext uri="{FF2B5EF4-FFF2-40B4-BE49-F238E27FC236}">
                <a16:creationId xmlns:a16="http://schemas.microsoft.com/office/drawing/2014/main" id="{ED512E68-7A4A-AB40-9B40-EC82C8C555D1}"/>
              </a:ext>
            </a:extLst>
          </p:cNvPr>
          <p:cNvSpPr>
            <a:spLocks noGrp="1"/>
          </p:cNvSpPr>
          <p:nvPr>
            <p:ph type="pic" sz="quarter" idx="71" hasCustomPrompt="1"/>
          </p:nvPr>
        </p:nvSpPr>
        <p:spPr>
          <a:xfrm>
            <a:off x="3096779" y="3121856"/>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04" name="Picture Placeholder 16">
            <a:extLst>
              <a:ext uri="{FF2B5EF4-FFF2-40B4-BE49-F238E27FC236}">
                <a16:creationId xmlns:a16="http://schemas.microsoft.com/office/drawing/2014/main" id="{D0EFFCEB-99F8-4847-B723-217E0201AF75}"/>
              </a:ext>
            </a:extLst>
          </p:cNvPr>
          <p:cNvSpPr>
            <a:spLocks noGrp="1"/>
          </p:cNvSpPr>
          <p:nvPr>
            <p:ph type="pic" sz="quarter" idx="72" hasCustomPrompt="1"/>
          </p:nvPr>
        </p:nvSpPr>
        <p:spPr>
          <a:xfrm>
            <a:off x="4333472" y="3121856"/>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05" name="Picture Placeholder 16">
            <a:extLst>
              <a:ext uri="{FF2B5EF4-FFF2-40B4-BE49-F238E27FC236}">
                <a16:creationId xmlns:a16="http://schemas.microsoft.com/office/drawing/2014/main" id="{7AC15645-6CC8-0144-AD3A-CFA54C8AD833}"/>
              </a:ext>
            </a:extLst>
          </p:cNvPr>
          <p:cNvSpPr>
            <a:spLocks noGrp="1"/>
          </p:cNvSpPr>
          <p:nvPr>
            <p:ph type="pic" sz="quarter" idx="73" hasCustomPrompt="1"/>
          </p:nvPr>
        </p:nvSpPr>
        <p:spPr>
          <a:xfrm>
            <a:off x="5570165" y="3121856"/>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06" name="Picture Placeholder 16">
            <a:extLst>
              <a:ext uri="{FF2B5EF4-FFF2-40B4-BE49-F238E27FC236}">
                <a16:creationId xmlns:a16="http://schemas.microsoft.com/office/drawing/2014/main" id="{A6A28324-AB04-B847-8ED9-89BA393E9695}"/>
              </a:ext>
            </a:extLst>
          </p:cNvPr>
          <p:cNvSpPr>
            <a:spLocks noGrp="1"/>
          </p:cNvSpPr>
          <p:nvPr>
            <p:ph type="pic" sz="quarter" idx="74" hasCustomPrompt="1"/>
          </p:nvPr>
        </p:nvSpPr>
        <p:spPr>
          <a:xfrm>
            <a:off x="6806858" y="3121856"/>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07" name="Picture Placeholder 16">
            <a:extLst>
              <a:ext uri="{FF2B5EF4-FFF2-40B4-BE49-F238E27FC236}">
                <a16:creationId xmlns:a16="http://schemas.microsoft.com/office/drawing/2014/main" id="{9DA8339A-BD52-8E44-9CE3-8BED17E0EA23}"/>
              </a:ext>
            </a:extLst>
          </p:cNvPr>
          <p:cNvSpPr>
            <a:spLocks noGrp="1"/>
          </p:cNvSpPr>
          <p:nvPr>
            <p:ph type="pic" sz="quarter" idx="75" hasCustomPrompt="1"/>
          </p:nvPr>
        </p:nvSpPr>
        <p:spPr>
          <a:xfrm>
            <a:off x="8043551" y="3121856"/>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08" name="Picture Placeholder 16">
            <a:extLst>
              <a:ext uri="{FF2B5EF4-FFF2-40B4-BE49-F238E27FC236}">
                <a16:creationId xmlns:a16="http://schemas.microsoft.com/office/drawing/2014/main" id="{9FBD4F91-73E9-3D46-960C-1413D5C847E3}"/>
              </a:ext>
            </a:extLst>
          </p:cNvPr>
          <p:cNvSpPr>
            <a:spLocks noGrp="1"/>
          </p:cNvSpPr>
          <p:nvPr>
            <p:ph type="pic" sz="quarter" idx="76" hasCustomPrompt="1"/>
          </p:nvPr>
        </p:nvSpPr>
        <p:spPr>
          <a:xfrm>
            <a:off x="9280244" y="3121856"/>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09" name="Picture Placeholder 16">
            <a:extLst>
              <a:ext uri="{FF2B5EF4-FFF2-40B4-BE49-F238E27FC236}">
                <a16:creationId xmlns:a16="http://schemas.microsoft.com/office/drawing/2014/main" id="{6490A8E3-91A8-F749-AAEA-25643057253A}"/>
              </a:ext>
            </a:extLst>
          </p:cNvPr>
          <p:cNvSpPr>
            <a:spLocks noGrp="1"/>
          </p:cNvSpPr>
          <p:nvPr>
            <p:ph type="pic" sz="quarter" idx="77" hasCustomPrompt="1"/>
          </p:nvPr>
        </p:nvSpPr>
        <p:spPr>
          <a:xfrm>
            <a:off x="10516940" y="3121856"/>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10" name="Picture Placeholder 16">
            <a:extLst>
              <a:ext uri="{FF2B5EF4-FFF2-40B4-BE49-F238E27FC236}">
                <a16:creationId xmlns:a16="http://schemas.microsoft.com/office/drawing/2014/main" id="{2B19246F-32A7-8A4D-B63E-3FB2C64FD0E1}"/>
              </a:ext>
            </a:extLst>
          </p:cNvPr>
          <p:cNvSpPr>
            <a:spLocks noGrp="1"/>
          </p:cNvSpPr>
          <p:nvPr>
            <p:ph type="pic" sz="quarter" idx="78" hasCustomPrompt="1"/>
          </p:nvPr>
        </p:nvSpPr>
        <p:spPr>
          <a:xfrm>
            <a:off x="623393" y="439642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11" name="Picture Placeholder 16">
            <a:extLst>
              <a:ext uri="{FF2B5EF4-FFF2-40B4-BE49-F238E27FC236}">
                <a16:creationId xmlns:a16="http://schemas.microsoft.com/office/drawing/2014/main" id="{D67158EB-921A-FB4B-AE48-3B76B5A90AB9}"/>
              </a:ext>
            </a:extLst>
          </p:cNvPr>
          <p:cNvSpPr>
            <a:spLocks noGrp="1"/>
          </p:cNvSpPr>
          <p:nvPr>
            <p:ph type="pic" sz="quarter" idx="79" hasCustomPrompt="1"/>
          </p:nvPr>
        </p:nvSpPr>
        <p:spPr>
          <a:xfrm>
            <a:off x="1860086" y="439642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12" name="Picture Placeholder 16">
            <a:extLst>
              <a:ext uri="{FF2B5EF4-FFF2-40B4-BE49-F238E27FC236}">
                <a16:creationId xmlns:a16="http://schemas.microsoft.com/office/drawing/2014/main" id="{CF19F17A-5CD9-304D-93EB-75C7D5EE593B}"/>
              </a:ext>
            </a:extLst>
          </p:cNvPr>
          <p:cNvSpPr>
            <a:spLocks noGrp="1"/>
          </p:cNvSpPr>
          <p:nvPr>
            <p:ph type="pic" sz="quarter" idx="80" hasCustomPrompt="1"/>
          </p:nvPr>
        </p:nvSpPr>
        <p:spPr>
          <a:xfrm>
            <a:off x="3096779" y="439642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13" name="Picture Placeholder 16">
            <a:extLst>
              <a:ext uri="{FF2B5EF4-FFF2-40B4-BE49-F238E27FC236}">
                <a16:creationId xmlns:a16="http://schemas.microsoft.com/office/drawing/2014/main" id="{5B2CB042-CCF5-F246-B392-A933AE9E7069}"/>
              </a:ext>
            </a:extLst>
          </p:cNvPr>
          <p:cNvSpPr>
            <a:spLocks noGrp="1"/>
          </p:cNvSpPr>
          <p:nvPr>
            <p:ph type="pic" sz="quarter" idx="81" hasCustomPrompt="1"/>
          </p:nvPr>
        </p:nvSpPr>
        <p:spPr>
          <a:xfrm>
            <a:off x="4333472" y="439642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14" name="Picture Placeholder 16">
            <a:extLst>
              <a:ext uri="{FF2B5EF4-FFF2-40B4-BE49-F238E27FC236}">
                <a16:creationId xmlns:a16="http://schemas.microsoft.com/office/drawing/2014/main" id="{5B65732B-777F-4F4F-94A4-08805EEA2C8A}"/>
              </a:ext>
            </a:extLst>
          </p:cNvPr>
          <p:cNvSpPr>
            <a:spLocks noGrp="1"/>
          </p:cNvSpPr>
          <p:nvPr>
            <p:ph type="pic" sz="quarter" idx="82" hasCustomPrompt="1"/>
          </p:nvPr>
        </p:nvSpPr>
        <p:spPr>
          <a:xfrm>
            <a:off x="5570165" y="439642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15" name="Picture Placeholder 16">
            <a:extLst>
              <a:ext uri="{FF2B5EF4-FFF2-40B4-BE49-F238E27FC236}">
                <a16:creationId xmlns:a16="http://schemas.microsoft.com/office/drawing/2014/main" id="{93D2E027-5E7C-C543-814B-8698CEC9056B}"/>
              </a:ext>
            </a:extLst>
          </p:cNvPr>
          <p:cNvSpPr>
            <a:spLocks noGrp="1"/>
          </p:cNvSpPr>
          <p:nvPr>
            <p:ph type="pic" sz="quarter" idx="83" hasCustomPrompt="1"/>
          </p:nvPr>
        </p:nvSpPr>
        <p:spPr>
          <a:xfrm>
            <a:off x="6806858" y="439642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16" name="Picture Placeholder 16">
            <a:extLst>
              <a:ext uri="{FF2B5EF4-FFF2-40B4-BE49-F238E27FC236}">
                <a16:creationId xmlns:a16="http://schemas.microsoft.com/office/drawing/2014/main" id="{61E3B629-0B4F-1B47-9E56-4B29E9F0AF57}"/>
              </a:ext>
            </a:extLst>
          </p:cNvPr>
          <p:cNvSpPr>
            <a:spLocks noGrp="1"/>
          </p:cNvSpPr>
          <p:nvPr>
            <p:ph type="pic" sz="quarter" idx="84" hasCustomPrompt="1"/>
          </p:nvPr>
        </p:nvSpPr>
        <p:spPr>
          <a:xfrm>
            <a:off x="8043551" y="439642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17" name="Picture Placeholder 16">
            <a:extLst>
              <a:ext uri="{FF2B5EF4-FFF2-40B4-BE49-F238E27FC236}">
                <a16:creationId xmlns:a16="http://schemas.microsoft.com/office/drawing/2014/main" id="{EBCDC197-A607-4E44-B4BD-87E1BE84C5A9}"/>
              </a:ext>
            </a:extLst>
          </p:cNvPr>
          <p:cNvSpPr>
            <a:spLocks noGrp="1"/>
          </p:cNvSpPr>
          <p:nvPr>
            <p:ph type="pic" sz="quarter" idx="85" hasCustomPrompt="1"/>
          </p:nvPr>
        </p:nvSpPr>
        <p:spPr>
          <a:xfrm>
            <a:off x="9280244" y="439642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118" name="Picture Placeholder 16">
            <a:extLst>
              <a:ext uri="{FF2B5EF4-FFF2-40B4-BE49-F238E27FC236}">
                <a16:creationId xmlns:a16="http://schemas.microsoft.com/office/drawing/2014/main" id="{54CB04A0-9C88-E34B-8E55-73723DBDAB7F}"/>
              </a:ext>
            </a:extLst>
          </p:cNvPr>
          <p:cNvSpPr>
            <a:spLocks noGrp="1"/>
          </p:cNvSpPr>
          <p:nvPr>
            <p:ph type="pic" sz="quarter" idx="86" hasCustomPrompt="1"/>
          </p:nvPr>
        </p:nvSpPr>
        <p:spPr>
          <a:xfrm>
            <a:off x="10516940" y="4396421"/>
            <a:ext cx="1051172" cy="1050277"/>
          </a:xfrm>
          <a:prstGeom prst="parallelogram">
            <a:avLst>
              <a:gd name="adj" fmla="val 7014"/>
            </a:avLst>
          </a:prstGeom>
          <a:solidFill>
            <a:schemeClr val="accent2"/>
          </a:solidFill>
          <a:effectLst/>
        </p:spPr>
        <p:txBody>
          <a:bodyPr/>
          <a:lstStyle>
            <a:lvl1pPr marL="0" indent="0">
              <a:buNone/>
              <a:defRPr/>
            </a:lvl1pPr>
          </a:lstStyle>
          <a:p>
            <a:r>
              <a:rPr lang="en-LV" dirty="0"/>
              <a:t> </a:t>
            </a:r>
          </a:p>
        </p:txBody>
      </p:sp>
      <p:sp>
        <p:nvSpPr>
          <p:cNvPr id="33" name="Title Placeholder 1">
            <a:extLst>
              <a:ext uri="{FF2B5EF4-FFF2-40B4-BE49-F238E27FC236}">
                <a16:creationId xmlns:a16="http://schemas.microsoft.com/office/drawing/2014/main" id="{687EEA72-765E-5347-9CA1-4547E429EDF5}"/>
              </a:ext>
            </a:extLst>
          </p:cNvPr>
          <p:cNvSpPr>
            <a:spLocks noGrp="1"/>
          </p:cNvSpPr>
          <p:nvPr>
            <p:ph type="title"/>
          </p:nvPr>
        </p:nvSpPr>
        <p:spPr>
          <a:xfrm>
            <a:off x="760022" y="584200"/>
            <a:ext cx="10671956" cy="788008"/>
          </a:xfrm>
          <a:prstGeom prst="rect">
            <a:avLst/>
          </a:prstGeom>
        </p:spPr>
        <p:txBody>
          <a:bodyPr vert="horz" lIns="0" tIns="0" rIns="0" bIns="0" rtlCol="0" anchor="ctr">
            <a:noAutofit/>
          </a:bodyPr>
          <a:lstStyle/>
          <a:p>
            <a:r>
              <a:rPr lang="en-GB" dirty="0"/>
              <a:t>Click to edit Master title style</a:t>
            </a:r>
            <a:endParaRPr lang="en-LV" dirty="0"/>
          </a:p>
        </p:txBody>
      </p:sp>
    </p:spTree>
    <p:extLst>
      <p:ext uri="{BB962C8B-B14F-4D97-AF65-F5344CB8AC3E}">
        <p14:creationId xmlns:p14="http://schemas.microsoft.com/office/powerpoint/2010/main" val="329152546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_12">
    <p:bg>
      <p:bgRef idx="1001">
        <a:schemeClr val="bg2"/>
      </p:bgRef>
    </p:bg>
    <p:spTree>
      <p:nvGrpSpPr>
        <p:cNvPr id="1" name=""/>
        <p:cNvGrpSpPr/>
        <p:nvPr/>
      </p:nvGrpSpPr>
      <p:grpSpPr>
        <a:xfrm>
          <a:off x="0" y="0"/>
          <a:ext cx="0" cy="0"/>
          <a:chOff x="0" y="0"/>
          <a:chExt cx="0" cy="0"/>
        </a:xfrm>
      </p:grpSpPr>
      <p:sp>
        <p:nvSpPr>
          <p:cNvPr id="33" name="Title Placeholder 1">
            <a:extLst>
              <a:ext uri="{FF2B5EF4-FFF2-40B4-BE49-F238E27FC236}">
                <a16:creationId xmlns:a16="http://schemas.microsoft.com/office/drawing/2014/main" id="{687EEA72-765E-5347-9CA1-4547E429EDF5}"/>
              </a:ext>
            </a:extLst>
          </p:cNvPr>
          <p:cNvSpPr>
            <a:spLocks noGrp="1"/>
          </p:cNvSpPr>
          <p:nvPr>
            <p:ph type="title"/>
          </p:nvPr>
        </p:nvSpPr>
        <p:spPr>
          <a:xfrm>
            <a:off x="760022" y="584200"/>
            <a:ext cx="10671956" cy="788008"/>
          </a:xfrm>
          <a:prstGeom prst="rect">
            <a:avLst/>
          </a:prstGeom>
        </p:spPr>
        <p:txBody>
          <a:bodyPr vert="horz" lIns="0" tIns="0" rIns="0" bIns="0" rtlCol="0" anchor="ctr">
            <a:noAutofit/>
          </a:bodyPr>
          <a:lstStyle/>
          <a:p>
            <a:r>
              <a:rPr lang="en-GB" dirty="0"/>
              <a:t>Click to edit Master title style</a:t>
            </a:r>
            <a:endParaRPr lang="en-LV" dirty="0"/>
          </a:p>
        </p:txBody>
      </p:sp>
      <p:sp>
        <p:nvSpPr>
          <p:cNvPr id="60" name="Text Placeholder 2">
            <a:extLst>
              <a:ext uri="{FF2B5EF4-FFF2-40B4-BE49-F238E27FC236}">
                <a16:creationId xmlns:a16="http://schemas.microsoft.com/office/drawing/2014/main" id="{10EAC6D1-9458-1845-A3ED-0070C6345DC1}"/>
              </a:ext>
            </a:extLst>
          </p:cNvPr>
          <p:cNvSpPr>
            <a:spLocks noGrp="1"/>
          </p:cNvSpPr>
          <p:nvPr>
            <p:ph type="body" sz="quarter" idx="53"/>
          </p:nvPr>
        </p:nvSpPr>
        <p:spPr>
          <a:xfrm>
            <a:off x="760022" y="1554697"/>
            <a:ext cx="2014887" cy="2006598"/>
          </a:xfrm>
          <a:prstGeom prst="parallelogram">
            <a:avLst>
              <a:gd name="adj" fmla="val 6661"/>
            </a:avLst>
          </a:prstGeom>
          <a:solidFill>
            <a:schemeClr val="tx1"/>
          </a:solidFill>
        </p:spPr>
        <p:txBody>
          <a:bodyPr lIns="100800" anchor="t"/>
          <a:lstStyle>
            <a:lvl1pPr marL="0" indent="0" algn="l">
              <a:buNone/>
              <a:defRPr sz="1100">
                <a:solidFill>
                  <a:schemeClr val="accent2"/>
                </a:solidFill>
              </a:defRPr>
            </a:lvl1pPr>
          </a:lstStyle>
          <a:p>
            <a:pPr lvl="0"/>
            <a:r>
              <a:rPr lang="en-GB" dirty="0"/>
              <a:t>Click to edit</a:t>
            </a:r>
            <a:endParaRPr lang="en-EE" dirty="0"/>
          </a:p>
        </p:txBody>
      </p:sp>
      <p:sp>
        <p:nvSpPr>
          <p:cNvPr id="61" name="Text Placeholder 2">
            <a:extLst>
              <a:ext uri="{FF2B5EF4-FFF2-40B4-BE49-F238E27FC236}">
                <a16:creationId xmlns:a16="http://schemas.microsoft.com/office/drawing/2014/main" id="{E80B4724-34E9-504B-AA14-725DA22A97BD}"/>
              </a:ext>
            </a:extLst>
          </p:cNvPr>
          <p:cNvSpPr>
            <a:spLocks noGrp="1"/>
          </p:cNvSpPr>
          <p:nvPr>
            <p:ph type="body" sz="quarter" idx="54"/>
          </p:nvPr>
        </p:nvSpPr>
        <p:spPr>
          <a:xfrm>
            <a:off x="2924690" y="1554697"/>
            <a:ext cx="2014887" cy="2006598"/>
          </a:xfrm>
          <a:prstGeom prst="parallelogram">
            <a:avLst>
              <a:gd name="adj" fmla="val 6661"/>
            </a:avLst>
          </a:prstGeom>
          <a:solidFill>
            <a:schemeClr val="tx1"/>
          </a:solidFill>
        </p:spPr>
        <p:txBody>
          <a:bodyPr lIns="100800" anchor="t"/>
          <a:lstStyle>
            <a:lvl1pPr marL="0" indent="0" algn="l">
              <a:buNone/>
              <a:defRPr sz="1100">
                <a:solidFill>
                  <a:schemeClr val="accent2"/>
                </a:solidFill>
              </a:defRPr>
            </a:lvl1pPr>
          </a:lstStyle>
          <a:p>
            <a:pPr lvl="0"/>
            <a:r>
              <a:rPr lang="en-GB" dirty="0"/>
              <a:t>Click to edit</a:t>
            </a:r>
            <a:endParaRPr lang="en-EE" dirty="0"/>
          </a:p>
        </p:txBody>
      </p:sp>
      <p:sp>
        <p:nvSpPr>
          <p:cNvPr id="62" name="Text Placeholder 2">
            <a:extLst>
              <a:ext uri="{FF2B5EF4-FFF2-40B4-BE49-F238E27FC236}">
                <a16:creationId xmlns:a16="http://schemas.microsoft.com/office/drawing/2014/main" id="{D25A0161-2033-8F42-A64D-AC0A2C79FA7D}"/>
              </a:ext>
            </a:extLst>
          </p:cNvPr>
          <p:cNvSpPr>
            <a:spLocks noGrp="1"/>
          </p:cNvSpPr>
          <p:nvPr>
            <p:ph type="body" sz="quarter" idx="55"/>
          </p:nvPr>
        </p:nvSpPr>
        <p:spPr>
          <a:xfrm>
            <a:off x="5089358" y="1554697"/>
            <a:ext cx="2014887" cy="2006598"/>
          </a:xfrm>
          <a:prstGeom prst="parallelogram">
            <a:avLst>
              <a:gd name="adj" fmla="val 6661"/>
            </a:avLst>
          </a:prstGeom>
          <a:solidFill>
            <a:schemeClr val="tx1"/>
          </a:solidFill>
        </p:spPr>
        <p:txBody>
          <a:bodyPr lIns="100800" anchor="t"/>
          <a:lstStyle>
            <a:lvl1pPr marL="0" indent="0" algn="l">
              <a:buNone/>
              <a:defRPr sz="1100">
                <a:solidFill>
                  <a:schemeClr val="accent2"/>
                </a:solidFill>
              </a:defRPr>
            </a:lvl1pPr>
          </a:lstStyle>
          <a:p>
            <a:pPr lvl="0"/>
            <a:r>
              <a:rPr lang="en-GB" dirty="0"/>
              <a:t>Click to edit</a:t>
            </a:r>
            <a:endParaRPr lang="en-EE" dirty="0"/>
          </a:p>
        </p:txBody>
      </p:sp>
      <p:sp>
        <p:nvSpPr>
          <p:cNvPr id="63" name="Text Placeholder 2">
            <a:extLst>
              <a:ext uri="{FF2B5EF4-FFF2-40B4-BE49-F238E27FC236}">
                <a16:creationId xmlns:a16="http://schemas.microsoft.com/office/drawing/2014/main" id="{4BF822F0-4FA4-074B-A30C-CE50EFE01879}"/>
              </a:ext>
            </a:extLst>
          </p:cNvPr>
          <p:cNvSpPr>
            <a:spLocks noGrp="1"/>
          </p:cNvSpPr>
          <p:nvPr>
            <p:ph type="body" sz="quarter" idx="56"/>
          </p:nvPr>
        </p:nvSpPr>
        <p:spPr>
          <a:xfrm>
            <a:off x="7254026" y="1554697"/>
            <a:ext cx="2014887" cy="2006598"/>
          </a:xfrm>
          <a:prstGeom prst="parallelogram">
            <a:avLst>
              <a:gd name="adj" fmla="val 6661"/>
            </a:avLst>
          </a:prstGeom>
          <a:solidFill>
            <a:schemeClr val="tx1"/>
          </a:solidFill>
        </p:spPr>
        <p:txBody>
          <a:bodyPr lIns="100800" anchor="t"/>
          <a:lstStyle>
            <a:lvl1pPr marL="0" indent="0" algn="l">
              <a:buNone/>
              <a:defRPr sz="1100">
                <a:solidFill>
                  <a:schemeClr val="accent2"/>
                </a:solidFill>
              </a:defRPr>
            </a:lvl1pPr>
          </a:lstStyle>
          <a:p>
            <a:pPr lvl="0"/>
            <a:r>
              <a:rPr lang="en-GB" dirty="0"/>
              <a:t>Click to edit</a:t>
            </a:r>
            <a:endParaRPr lang="en-EE" dirty="0"/>
          </a:p>
        </p:txBody>
      </p:sp>
      <p:sp>
        <p:nvSpPr>
          <p:cNvPr id="64" name="Text Placeholder 2">
            <a:extLst>
              <a:ext uri="{FF2B5EF4-FFF2-40B4-BE49-F238E27FC236}">
                <a16:creationId xmlns:a16="http://schemas.microsoft.com/office/drawing/2014/main" id="{5C7865B2-DBCE-204F-918D-383BC5D05B0D}"/>
              </a:ext>
            </a:extLst>
          </p:cNvPr>
          <p:cNvSpPr>
            <a:spLocks noGrp="1"/>
          </p:cNvSpPr>
          <p:nvPr>
            <p:ph type="body" sz="quarter" idx="57"/>
          </p:nvPr>
        </p:nvSpPr>
        <p:spPr>
          <a:xfrm>
            <a:off x="9418694" y="1554697"/>
            <a:ext cx="2014887" cy="2006598"/>
          </a:xfrm>
          <a:prstGeom prst="parallelogram">
            <a:avLst>
              <a:gd name="adj" fmla="val 6661"/>
            </a:avLst>
          </a:prstGeom>
          <a:solidFill>
            <a:schemeClr val="tx1"/>
          </a:solidFill>
        </p:spPr>
        <p:txBody>
          <a:bodyPr lIns="100800" anchor="t"/>
          <a:lstStyle>
            <a:lvl1pPr marL="0" indent="0" algn="l">
              <a:buNone/>
              <a:defRPr sz="1100">
                <a:solidFill>
                  <a:schemeClr val="accent2"/>
                </a:solidFill>
              </a:defRPr>
            </a:lvl1pPr>
          </a:lstStyle>
          <a:p>
            <a:pPr lvl="0"/>
            <a:r>
              <a:rPr lang="en-GB" dirty="0"/>
              <a:t>Click to edit</a:t>
            </a:r>
            <a:endParaRPr lang="en-EE" dirty="0"/>
          </a:p>
        </p:txBody>
      </p:sp>
      <p:sp>
        <p:nvSpPr>
          <p:cNvPr id="65" name="Text Placeholder 2">
            <a:extLst>
              <a:ext uri="{FF2B5EF4-FFF2-40B4-BE49-F238E27FC236}">
                <a16:creationId xmlns:a16="http://schemas.microsoft.com/office/drawing/2014/main" id="{07BC1654-DC6A-2D47-B300-5268B6A1D6A5}"/>
              </a:ext>
            </a:extLst>
          </p:cNvPr>
          <p:cNvSpPr>
            <a:spLocks noGrp="1"/>
          </p:cNvSpPr>
          <p:nvPr>
            <p:ph type="body" sz="quarter" idx="58"/>
          </p:nvPr>
        </p:nvSpPr>
        <p:spPr>
          <a:xfrm>
            <a:off x="1765862" y="3758401"/>
            <a:ext cx="2014887" cy="2006598"/>
          </a:xfrm>
          <a:prstGeom prst="parallelogram">
            <a:avLst>
              <a:gd name="adj" fmla="val 6661"/>
            </a:avLst>
          </a:prstGeom>
          <a:solidFill>
            <a:schemeClr val="tx1"/>
          </a:solidFill>
        </p:spPr>
        <p:txBody>
          <a:bodyPr lIns="100800" anchor="t"/>
          <a:lstStyle>
            <a:lvl1pPr marL="0" indent="0" algn="l">
              <a:buNone/>
              <a:defRPr sz="1100">
                <a:solidFill>
                  <a:schemeClr val="accent2"/>
                </a:solidFill>
              </a:defRPr>
            </a:lvl1pPr>
          </a:lstStyle>
          <a:p>
            <a:pPr lvl="0"/>
            <a:r>
              <a:rPr lang="en-GB" dirty="0"/>
              <a:t>Click to edit</a:t>
            </a:r>
            <a:endParaRPr lang="en-EE" dirty="0"/>
          </a:p>
        </p:txBody>
      </p:sp>
      <p:sp>
        <p:nvSpPr>
          <p:cNvPr id="66" name="Text Placeholder 2">
            <a:extLst>
              <a:ext uri="{FF2B5EF4-FFF2-40B4-BE49-F238E27FC236}">
                <a16:creationId xmlns:a16="http://schemas.microsoft.com/office/drawing/2014/main" id="{850879FE-57B5-204E-95D4-5CFF6184CEB5}"/>
              </a:ext>
            </a:extLst>
          </p:cNvPr>
          <p:cNvSpPr>
            <a:spLocks noGrp="1"/>
          </p:cNvSpPr>
          <p:nvPr>
            <p:ph type="body" sz="quarter" idx="59"/>
          </p:nvPr>
        </p:nvSpPr>
        <p:spPr>
          <a:xfrm>
            <a:off x="3944950" y="3758401"/>
            <a:ext cx="2014887" cy="2006598"/>
          </a:xfrm>
          <a:prstGeom prst="parallelogram">
            <a:avLst>
              <a:gd name="adj" fmla="val 6661"/>
            </a:avLst>
          </a:prstGeom>
          <a:solidFill>
            <a:schemeClr val="tx1"/>
          </a:solidFill>
        </p:spPr>
        <p:txBody>
          <a:bodyPr lIns="100800" anchor="t"/>
          <a:lstStyle>
            <a:lvl1pPr marL="0" indent="0" algn="l">
              <a:buNone/>
              <a:defRPr sz="1100">
                <a:solidFill>
                  <a:schemeClr val="accent2"/>
                </a:solidFill>
              </a:defRPr>
            </a:lvl1pPr>
          </a:lstStyle>
          <a:p>
            <a:pPr lvl="0"/>
            <a:r>
              <a:rPr lang="en-GB" dirty="0"/>
              <a:t>Click to edit</a:t>
            </a:r>
            <a:endParaRPr lang="en-EE" dirty="0"/>
          </a:p>
        </p:txBody>
      </p:sp>
      <p:sp>
        <p:nvSpPr>
          <p:cNvPr id="67" name="Text Placeholder 2">
            <a:extLst>
              <a:ext uri="{FF2B5EF4-FFF2-40B4-BE49-F238E27FC236}">
                <a16:creationId xmlns:a16="http://schemas.microsoft.com/office/drawing/2014/main" id="{321C1C70-0A81-4749-AB4E-37D6D5F504CB}"/>
              </a:ext>
            </a:extLst>
          </p:cNvPr>
          <p:cNvSpPr>
            <a:spLocks noGrp="1"/>
          </p:cNvSpPr>
          <p:nvPr>
            <p:ph type="body" sz="quarter" idx="60"/>
          </p:nvPr>
        </p:nvSpPr>
        <p:spPr>
          <a:xfrm>
            <a:off x="6124038" y="3758401"/>
            <a:ext cx="2014887" cy="2006598"/>
          </a:xfrm>
          <a:prstGeom prst="parallelogram">
            <a:avLst>
              <a:gd name="adj" fmla="val 6661"/>
            </a:avLst>
          </a:prstGeom>
          <a:solidFill>
            <a:schemeClr val="tx1"/>
          </a:solidFill>
        </p:spPr>
        <p:txBody>
          <a:bodyPr lIns="100800" anchor="t"/>
          <a:lstStyle>
            <a:lvl1pPr marL="0" indent="0" algn="l">
              <a:buNone/>
              <a:defRPr sz="1100">
                <a:solidFill>
                  <a:schemeClr val="accent2"/>
                </a:solidFill>
              </a:defRPr>
            </a:lvl1pPr>
          </a:lstStyle>
          <a:p>
            <a:pPr lvl="0"/>
            <a:r>
              <a:rPr lang="en-GB" dirty="0"/>
              <a:t>Click to edit</a:t>
            </a:r>
            <a:endParaRPr lang="en-EE" dirty="0"/>
          </a:p>
        </p:txBody>
      </p:sp>
      <p:sp>
        <p:nvSpPr>
          <p:cNvPr id="68" name="Text Placeholder 2">
            <a:extLst>
              <a:ext uri="{FF2B5EF4-FFF2-40B4-BE49-F238E27FC236}">
                <a16:creationId xmlns:a16="http://schemas.microsoft.com/office/drawing/2014/main" id="{AFE2BACC-86C7-4D4F-9D4C-5784A5094981}"/>
              </a:ext>
            </a:extLst>
          </p:cNvPr>
          <p:cNvSpPr>
            <a:spLocks noGrp="1"/>
          </p:cNvSpPr>
          <p:nvPr>
            <p:ph type="body" sz="quarter" idx="61"/>
          </p:nvPr>
        </p:nvSpPr>
        <p:spPr>
          <a:xfrm>
            <a:off x="8303126" y="3758401"/>
            <a:ext cx="2014887" cy="2006598"/>
          </a:xfrm>
          <a:prstGeom prst="parallelogram">
            <a:avLst>
              <a:gd name="adj" fmla="val 6661"/>
            </a:avLst>
          </a:prstGeom>
          <a:solidFill>
            <a:schemeClr val="tx1"/>
          </a:solidFill>
        </p:spPr>
        <p:txBody>
          <a:bodyPr lIns="100800" anchor="t"/>
          <a:lstStyle>
            <a:lvl1pPr marL="0" indent="0" algn="l">
              <a:buNone/>
              <a:defRPr sz="1100">
                <a:solidFill>
                  <a:schemeClr val="accent2"/>
                </a:solidFill>
              </a:defRPr>
            </a:lvl1pPr>
          </a:lstStyle>
          <a:p>
            <a:pPr lvl="0"/>
            <a:r>
              <a:rPr lang="en-GB" dirty="0"/>
              <a:t>Click to edit</a:t>
            </a:r>
            <a:endParaRPr lang="en-EE" dirty="0"/>
          </a:p>
        </p:txBody>
      </p:sp>
    </p:spTree>
    <p:extLst>
      <p:ext uri="{BB962C8B-B14F-4D97-AF65-F5344CB8AC3E}">
        <p14:creationId xmlns:p14="http://schemas.microsoft.com/office/powerpoint/2010/main" val="477410522"/>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_13">
    <p:bg>
      <p:bgRef idx="1001">
        <a:schemeClr val="bg2"/>
      </p:bgRef>
    </p:bg>
    <p:spTree>
      <p:nvGrpSpPr>
        <p:cNvPr id="1" name=""/>
        <p:cNvGrpSpPr/>
        <p:nvPr/>
      </p:nvGrpSpPr>
      <p:grpSpPr>
        <a:xfrm>
          <a:off x="0" y="0"/>
          <a:ext cx="0" cy="0"/>
          <a:chOff x="0" y="0"/>
          <a:chExt cx="0" cy="0"/>
        </a:xfrm>
      </p:grpSpPr>
      <p:sp>
        <p:nvSpPr>
          <p:cNvPr id="21" name="Title Placeholder 1">
            <a:extLst>
              <a:ext uri="{FF2B5EF4-FFF2-40B4-BE49-F238E27FC236}">
                <a16:creationId xmlns:a16="http://schemas.microsoft.com/office/drawing/2014/main" id="{6E88A06E-E541-F549-AEC1-8CBC302A6A3F}"/>
              </a:ext>
            </a:extLst>
          </p:cNvPr>
          <p:cNvSpPr>
            <a:spLocks noGrp="1"/>
          </p:cNvSpPr>
          <p:nvPr>
            <p:ph type="title"/>
          </p:nvPr>
        </p:nvSpPr>
        <p:spPr>
          <a:xfrm>
            <a:off x="760022" y="584200"/>
            <a:ext cx="10671956" cy="788008"/>
          </a:xfrm>
          <a:prstGeom prst="rect">
            <a:avLst/>
          </a:prstGeom>
        </p:spPr>
        <p:txBody>
          <a:bodyPr vert="horz" lIns="0" tIns="0" rIns="0" bIns="0" rtlCol="0" anchor="ctr">
            <a:noAutofit/>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LV" dirty="0"/>
          </a:p>
        </p:txBody>
      </p:sp>
      <p:sp>
        <p:nvSpPr>
          <p:cNvPr id="17" name="Picture Placeholder 7">
            <a:extLst>
              <a:ext uri="{FF2B5EF4-FFF2-40B4-BE49-F238E27FC236}">
                <a16:creationId xmlns:a16="http://schemas.microsoft.com/office/drawing/2014/main" id="{266280AE-54CA-6B4B-8EB3-5DC221B283C0}"/>
              </a:ext>
            </a:extLst>
          </p:cNvPr>
          <p:cNvSpPr>
            <a:spLocks noGrp="1"/>
          </p:cNvSpPr>
          <p:nvPr>
            <p:ph type="pic" sz="quarter" idx="12" hasCustomPrompt="1"/>
          </p:nvPr>
        </p:nvSpPr>
        <p:spPr>
          <a:xfrm>
            <a:off x="8609994" y="1510981"/>
            <a:ext cx="2578148" cy="2431362"/>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18" name="Text Placeholder 19">
            <a:extLst>
              <a:ext uri="{FF2B5EF4-FFF2-40B4-BE49-F238E27FC236}">
                <a16:creationId xmlns:a16="http://schemas.microsoft.com/office/drawing/2014/main" id="{6BF368C3-E72E-6841-9100-6780E5040379}"/>
              </a:ext>
            </a:extLst>
          </p:cNvPr>
          <p:cNvSpPr>
            <a:spLocks noGrp="1"/>
          </p:cNvSpPr>
          <p:nvPr>
            <p:ph type="body" sz="quarter" idx="24" hasCustomPrompt="1"/>
          </p:nvPr>
        </p:nvSpPr>
        <p:spPr>
          <a:xfrm>
            <a:off x="9180576" y="3508252"/>
            <a:ext cx="2251402" cy="864000"/>
          </a:xfrm>
          <a:prstGeom prst="rect">
            <a:avLst/>
          </a:prstGeom>
          <a:solidFill>
            <a:schemeClr val="tx1"/>
          </a:solidFill>
        </p:spPr>
        <p:txBody>
          <a:bodyPr lIns="144000" tIns="108000" rIns="72000" bIns="72000" anchor="t" anchorCtr="0"/>
          <a:lstStyle>
            <a:lvl1pPr marL="0" indent="0" algn="l" defTabSz="914400" rtl="0" eaLnBrk="1" latinLnBrk="0" hangingPunct="1">
              <a:lnSpc>
                <a:spcPct val="100000"/>
              </a:lnSpc>
              <a:spcBef>
                <a:spcPct val="0"/>
              </a:spcBef>
              <a:buFont typeface="Arial" panose="020B0604020202020204" pitchFamily="34" charset="0"/>
              <a:buNone/>
              <a:defRPr lang="en-GB" sz="1100" b="1"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29" name="Picture Placeholder 16">
            <a:extLst>
              <a:ext uri="{FF2B5EF4-FFF2-40B4-BE49-F238E27FC236}">
                <a16:creationId xmlns:a16="http://schemas.microsoft.com/office/drawing/2014/main" id="{08C3468B-F757-3E4D-A02E-9767DCA7C620}"/>
              </a:ext>
            </a:extLst>
          </p:cNvPr>
          <p:cNvSpPr>
            <a:spLocks noGrp="1"/>
          </p:cNvSpPr>
          <p:nvPr>
            <p:ph type="pic" sz="quarter" idx="45" hasCustomPrompt="1"/>
          </p:nvPr>
        </p:nvSpPr>
        <p:spPr>
          <a:xfrm>
            <a:off x="760022" y="4876801"/>
            <a:ext cx="743414" cy="743414"/>
          </a:xfrm>
          <a:prstGeom prst="rect">
            <a:avLst/>
          </a:prstGeom>
          <a:solidFill>
            <a:schemeClr val="accent2"/>
          </a:solidFill>
          <a:effectLst/>
        </p:spPr>
        <p:txBody>
          <a:bodyPr/>
          <a:lstStyle>
            <a:lvl1pPr marL="0" indent="0">
              <a:buNone/>
              <a:defRPr>
                <a:latin typeface="Arial" panose="020B0604020202020204" pitchFamily="34" charset="0"/>
                <a:cs typeface="Arial" panose="020B0604020202020204" pitchFamily="34" charset="0"/>
              </a:defRPr>
            </a:lvl1pPr>
          </a:lstStyle>
          <a:p>
            <a:r>
              <a:rPr lang="en-LV" dirty="0"/>
              <a:t> </a:t>
            </a:r>
          </a:p>
        </p:txBody>
      </p:sp>
      <p:sp>
        <p:nvSpPr>
          <p:cNvPr id="30" name="Picture Placeholder 16">
            <a:extLst>
              <a:ext uri="{FF2B5EF4-FFF2-40B4-BE49-F238E27FC236}">
                <a16:creationId xmlns:a16="http://schemas.microsoft.com/office/drawing/2014/main" id="{6BD72315-396F-4940-90FA-6204C599C86B}"/>
              </a:ext>
            </a:extLst>
          </p:cNvPr>
          <p:cNvSpPr>
            <a:spLocks noGrp="1"/>
          </p:cNvSpPr>
          <p:nvPr>
            <p:ph type="pic" sz="quarter" idx="46" hasCustomPrompt="1"/>
          </p:nvPr>
        </p:nvSpPr>
        <p:spPr>
          <a:xfrm>
            <a:off x="1662617" y="4876801"/>
            <a:ext cx="743414" cy="743414"/>
          </a:xfrm>
          <a:prstGeom prst="rect">
            <a:avLst/>
          </a:prstGeom>
          <a:solidFill>
            <a:schemeClr val="accent2"/>
          </a:solidFill>
          <a:effectLst/>
        </p:spPr>
        <p:txBody>
          <a:bodyPr/>
          <a:lstStyle>
            <a:lvl1pPr marL="0" indent="0">
              <a:buNone/>
              <a:defRPr>
                <a:latin typeface="Arial" panose="020B0604020202020204" pitchFamily="34" charset="0"/>
                <a:cs typeface="Arial" panose="020B0604020202020204" pitchFamily="34" charset="0"/>
              </a:defRPr>
            </a:lvl1pPr>
          </a:lstStyle>
          <a:p>
            <a:r>
              <a:rPr lang="en-LV" dirty="0"/>
              <a:t> </a:t>
            </a:r>
          </a:p>
        </p:txBody>
      </p:sp>
      <p:sp>
        <p:nvSpPr>
          <p:cNvPr id="31" name="Picture Placeholder 16">
            <a:extLst>
              <a:ext uri="{FF2B5EF4-FFF2-40B4-BE49-F238E27FC236}">
                <a16:creationId xmlns:a16="http://schemas.microsoft.com/office/drawing/2014/main" id="{C56AF655-C2B9-7249-AAA7-5B260918A59B}"/>
              </a:ext>
            </a:extLst>
          </p:cNvPr>
          <p:cNvSpPr>
            <a:spLocks noGrp="1"/>
          </p:cNvSpPr>
          <p:nvPr>
            <p:ph type="pic" sz="quarter" idx="47" hasCustomPrompt="1"/>
          </p:nvPr>
        </p:nvSpPr>
        <p:spPr>
          <a:xfrm>
            <a:off x="2565212" y="4876801"/>
            <a:ext cx="743414" cy="743414"/>
          </a:xfrm>
          <a:prstGeom prst="rect">
            <a:avLst/>
          </a:prstGeom>
          <a:solidFill>
            <a:schemeClr val="accent2"/>
          </a:solidFill>
          <a:effectLst/>
        </p:spPr>
        <p:txBody>
          <a:bodyPr/>
          <a:lstStyle>
            <a:lvl1pPr marL="0" indent="0">
              <a:buNone/>
              <a:defRPr>
                <a:latin typeface="Arial" panose="020B0604020202020204" pitchFamily="34" charset="0"/>
                <a:cs typeface="Arial" panose="020B0604020202020204" pitchFamily="34" charset="0"/>
              </a:defRPr>
            </a:lvl1pPr>
          </a:lstStyle>
          <a:p>
            <a:r>
              <a:rPr lang="en-LV" dirty="0"/>
              <a:t> </a:t>
            </a:r>
          </a:p>
        </p:txBody>
      </p:sp>
      <p:sp>
        <p:nvSpPr>
          <p:cNvPr id="32" name="Picture Placeholder 16">
            <a:extLst>
              <a:ext uri="{FF2B5EF4-FFF2-40B4-BE49-F238E27FC236}">
                <a16:creationId xmlns:a16="http://schemas.microsoft.com/office/drawing/2014/main" id="{5E025416-122A-C74C-B81D-CBA05BC8E554}"/>
              </a:ext>
            </a:extLst>
          </p:cNvPr>
          <p:cNvSpPr>
            <a:spLocks noGrp="1"/>
          </p:cNvSpPr>
          <p:nvPr>
            <p:ph type="pic" sz="quarter" idx="48" hasCustomPrompt="1"/>
          </p:nvPr>
        </p:nvSpPr>
        <p:spPr>
          <a:xfrm>
            <a:off x="3467807" y="4876801"/>
            <a:ext cx="743414" cy="743414"/>
          </a:xfrm>
          <a:prstGeom prst="rect">
            <a:avLst/>
          </a:prstGeom>
          <a:solidFill>
            <a:schemeClr val="accent2"/>
          </a:solidFill>
          <a:effectLst/>
        </p:spPr>
        <p:txBody>
          <a:bodyPr/>
          <a:lstStyle>
            <a:lvl1pPr marL="0" indent="0">
              <a:buNone/>
              <a:defRPr>
                <a:latin typeface="Arial" panose="020B0604020202020204" pitchFamily="34" charset="0"/>
                <a:cs typeface="Arial" panose="020B0604020202020204" pitchFamily="34" charset="0"/>
              </a:defRPr>
            </a:lvl1pPr>
          </a:lstStyle>
          <a:p>
            <a:r>
              <a:rPr lang="en-LV" dirty="0"/>
              <a:t> </a:t>
            </a:r>
          </a:p>
        </p:txBody>
      </p:sp>
      <p:sp>
        <p:nvSpPr>
          <p:cNvPr id="33" name="Picture Placeholder 16">
            <a:extLst>
              <a:ext uri="{FF2B5EF4-FFF2-40B4-BE49-F238E27FC236}">
                <a16:creationId xmlns:a16="http://schemas.microsoft.com/office/drawing/2014/main" id="{B89E24C7-8D98-5B4F-AF2B-48D196F5B2F0}"/>
              </a:ext>
            </a:extLst>
          </p:cNvPr>
          <p:cNvSpPr>
            <a:spLocks noGrp="1"/>
          </p:cNvSpPr>
          <p:nvPr>
            <p:ph type="pic" sz="quarter" idx="49" hasCustomPrompt="1"/>
          </p:nvPr>
        </p:nvSpPr>
        <p:spPr>
          <a:xfrm>
            <a:off x="4370402" y="4876801"/>
            <a:ext cx="743414" cy="743414"/>
          </a:xfrm>
          <a:prstGeom prst="rect">
            <a:avLst/>
          </a:prstGeom>
          <a:solidFill>
            <a:schemeClr val="accent2"/>
          </a:solidFill>
          <a:effectLst/>
        </p:spPr>
        <p:txBody>
          <a:bodyPr/>
          <a:lstStyle>
            <a:lvl1pPr marL="0" indent="0">
              <a:buNone/>
              <a:defRPr>
                <a:latin typeface="Arial" panose="020B0604020202020204" pitchFamily="34" charset="0"/>
                <a:cs typeface="Arial" panose="020B0604020202020204" pitchFamily="34" charset="0"/>
              </a:defRPr>
            </a:lvl1pPr>
          </a:lstStyle>
          <a:p>
            <a:r>
              <a:rPr lang="en-LV" dirty="0"/>
              <a:t> </a:t>
            </a:r>
          </a:p>
        </p:txBody>
      </p:sp>
      <p:sp>
        <p:nvSpPr>
          <p:cNvPr id="34" name="Picture Placeholder 16">
            <a:extLst>
              <a:ext uri="{FF2B5EF4-FFF2-40B4-BE49-F238E27FC236}">
                <a16:creationId xmlns:a16="http://schemas.microsoft.com/office/drawing/2014/main" id="{054CDE53-021A-474D-9011-A72C64062C43}"/>
              </a:ext>
            </a:extLst>
          </p:cNvPr>
          <p:cNvSpPr>
            <a:spLocks noGrp="1"/>
          </p:cNvSpPr>
          <p:nvPr>
            <p:ph type="pic" sz="quarter" idx="50" hasCustomPrompt="1"/>
          </p:nvPr>
        </p:nvSpPr>
        <p:spPr>
          <a:xfrm>
            <a:off x="5272997" y="4876801"/>
            <a:ext cx="743414" cy="743414"/>
          </a:xfrm>
          <a:prstGeom prst="rect">
            <a:avLst/>
          </a:prstGeom>
          <a:solidFill>
            <a:schemeClr val="accent2"/>
          </a:solidFill>
          <a:effectLst/>
        </p:spPr>
        <p:txBody>
          <a:bodyPr/>
          <a:lstStyle>
            <a:lvl1pPr marL="0" indent="0">
              <a:buNone/>
              <a:defRPr>
                <a:latin typeface="Arial" panose="020B0604020202020204" pitchFamily="34" charset="0"/>
                <a:cs typeface="Arial" panose="020B0604020202020204" pitchFamily="34" charset="0"/>
              </a:defRPr>
            </a:lvl1pPr>
          </a:lstStyle>
          <a:p>
            <a:r>
              <a:rPr lang="en-LV" dirty="0"/>
              <a:t> </a:t>
            </a:r>
          </a:p>
        </p:txBody>
      </p:sp>
      <p:sp>
        <p:nvSpPr>
          <p:cNvPr id="35" name="Picture Placeholder 16">
            <a:extLst>
              <a:ext uri="{FF2B5EF4-FFF2-40B4-BE49-F238E27FC236}">
                <a16:creationId xmlns:a16="http://schemas.microsoft.com/office/drawing/2014/main" id="{A1E4B2E1-82FD-E54C-AB4B-7D7D112FBE94}"/>
              </a:ext>
            </a:extLst>
          </p:cNvPr>
          <p:cNvSpPr>
            <a:spLocks noGrp="1"/>
          </p:cNvSpPr>
          <p:nvPr>
            <p:ph type="pic" sz="quarter" idx="51" hasCustomPrompt="1"/>
          </p:nvPr>
        </p:nvSpPr>
        <p:spPr>
          <a:xfrm>
            <a:off x="6175592" y="4876801"/>
            <a:ext cx="743414" cy="743414"/>
          </a:xfrm>
          <a:prstGeom prst="rect">
            <a:avLst/>
          </a:prstGeom>
          <a:solidFill>
            <a:schemeClr val="accent2"/>
          </a:solidFill>
          <a:effectLst/>
        </p:spPr>
        <p:txBody>
          <a:bodyPr/>
          <a:lstStyle>
            <a:lvl1pPr marL="0" indent="0">
              <a:buNone/>
              <a:defRPr>
                <a:latin typeface="Arial" panose="020B0604020202020204" pitchFamily="34" charset="0"/>
                <a:cs typeface="Arial" panose="020B0604020202020204" pitchFamily="34" charset="0"/>
              </a:defRPr>
            </a:lvl1pPr>
          </a:lstStyle>
          <a:p>
            <a:r>
              <a:rPr lang="en-LV" dirty="0"/>
              <a:t> </a:t>
            </a:r>
          </a:p>
        </p:txBody>
      </p:sp>
      <p:sp>
        <p:nvSpPr>
          <p:cNvPr id="36" name="Picture Placeholder 16">
            <a:extLst>
              <a:ext uri="{FF2B5EF4-FFF2-40B4-BE49-F238E27FC236}">
                <a16:creationId xmlns:a16="http://schemas.microsoft.com/office/drawing/2014/main" id="{616F7397-CB9B-434C-A9AC-1FC6F3D05FB4}"/>
              </a:ext>
            </a:extLst>
          </p:cNvPr>
          <p:cNvSpPr>
            <a:spLocks noGrp="1"/>
          </p:cNvSpPr>
          <p:nvPr>
            <p:ph type="pic" sz="quarter" idx="52" hasCustomPrompt="1"/>
          </p:nvPr>
        </p:nvSpPr>
        <p:spPr>
          <a:xfrm>
            <a:off x="7078187" y="4876801"/>
            <a:ext cx="743414" cy="743414"/>
          </a:xfrm>
          <a:prstGeom prst="rect">
            <a:avLst/>
          </a:prstGeom>
          <a:solidFill>
            <a:schemeClr val="accent2"/>
          </a:solidFill>
          <a:effectLst/>
        </p:spPr>
        <p:txBody>
          <a:bodyPr/>
          <a:lstStyle>
            <a:lvl1pPr marL="0" indent="0">
              <a:buNone/>
              <a:defRPr>
                <a:latin typeface="Arial" panose="020B0604020202020204" pitchFamily="34" charset="0"/>
                <a:cs typeface="Arial" panose="020B0604020202020204" pitchFamily="34" charset="0"/>
              </a:defRPr>
            </a:lvl1pPr>
          </a:lstStyle>
          <a:p>
            <a:r>
              <a:rPr lang="en-LV" dirty="0"/>
              <a:t> </a:t>
            </a:r>
          </a:p>
        </p:txBody>
      </p:sp>
      <p:sp>
        <p:nvSpPr>
          <p:cNvPr id="14" name="Text Placeholder 2">
            <a:extLst>
              <a:ext uri="{FF2B5EF4-FFF2-40B4-BE49-F238E27FC236}">
                <a16:creationId xmlns:a16="http://schemas.microsoft.com/office/drawing/2014/main" id="{4E516B27-417C-7A41-AC75-0FCFED4FE1BF}"/>
              </a:ext>
            </a:extLst>
          </p:cNvPr>
          <p:cNvSpPr>
            <a:spLocks noGrp="1"/>
          </p:cNvSpPr>
          <p:nvPr>
            <p:ph type="body" sz="quarter" idx="57"/>
          </p:nvPr>
        </p:nvSpPr>
        <p:spPr>
          <a:xfrm>
            <a:off x="760018" y="4445000"/>
            <a:ext cx="7061579" cy="276225"/>
          </a:xfrm>
        </p:spPr>
        <p:txBody>
          <a:bodyPr/>
          <a:lstStyle>
            <a:lvl1pPr marL="0" indent="0">
              <a:buNone/>
              <a:defRPr sz="1800" b="1">
                <a:solidFill>
                  <a:schemeClr val="tx1"/>
                </a:solidFill>
                <a:latin typeface="Arial" panose="020B0604020202020204" pitchFamily="34" charset="0"/>
                <a:cs typeface="Arial" panose="020B0604020202020204" pitchFamily="34" charset="0"/>
              </a:defRPr>
            </a:lvl1pPr>
            <a:lvl2pPr>
              <a:defRPr sz="1800" b="1">
                <a:solidFill>
                  <a:schemeClr val="tx1"/>
                </a:solidFill>
              </a:defRPr>
            </a:lvl2pPr>
            <a:lvl3pPr>
              <a:defRPr sz="1800" b="1">
                <a:solidFill>
                  <a:schemeClr val="tx1"/>
                </a:solidFill>
              </a:defRPr>
            </a:lvl3pPr>
            <a:lvl4pPr>
              <a:defRPr sz="1800" b="1">
                <a:solidFill>
                  <a:schemeClr val="tx1"/>
                </a:solidFill>
              </a:defRPr>
            </a:lvl4pPr>
            <a:lvl5pPr>
              <a:defRPr sz="1800" b="1">
                <a:solidFill>
                  <a:schemeClr val="tx1"/>
                </a:solidFill>
              </a:defRPr>
            </a:lvl5pPr>
          </a:lstStyle>
          <a:p>
            <a:pPr lvl="0"/>
            <a:r>
              <a:rPr lang="en-GB" dirty="0"/>
              <a:t>Click to edit</a:t>
            </a:r>
            <a:endParaRPr lang="en-EE" dirty="0"/>
          </a:p>
        </p:txBody>
      </p:sp>
      <p:sp>
        <p:nvSpPr>
          <p:cNvPr id="15" name="Content Placeholder 14">
            <a:extLst>
              <a:ext uri="{FF2B5EF4-FFF2-40B4-BE49-F238E27FC236}">
                <a16:creationId xmlns:a16="http://schemas.microsoft.com/office/drawing/2014/main" id="{D3041CD6-97C3-BA41-BD6A-81F0E85B176B}"/>
              </a:ext>
            </a:extLst>
          </p:cNvPr>
          <p:cNvSpPr>
            <a:spLocks noGrp="1"/>
          </p:cNvSpPr>
          <p:nvPr>
            <p:ph sz="quarter" idx="58"/>
          </p:nvPr>
        </p:nvSpPr>
        <p:spPr>
          <a:xfrm>
            <a:off x="760020" y="1516063"/>
            <a:ext cx="7061581" cy="287018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E" dirty="0"/>
          </a:p>
        </p:txBody>
      </p:sp>
    </p:spTree>
    <p:extLst>
      <p:ext uri="{BB962C8B-B14F-4D97-AF65-F5344CB8AC3E}">
        <p14:creationId xmlns:p14="http://schemas.microsoft.com/office/powerpoint/2010/main" val="364558579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_14">
    <p:bg>
      <p:bgRef idx="1001">
        <a:schemeClr val="bg2"/>
      </p:bgRef>
    </p:bg>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B3238CF7-49F2-6145-82DF-6908861B9C2C}"/>
              </a:ext>
            </a:extLst>
          </p:cNvPr>
          <p:cNvSpPr>
            <a:spLocks noGrp="1"/>
          </p:cNvSpPr>
          <p:nvPr>
            <p:ph type="pic" sz="quarter" idx="12" hasCustomPrompt="1"/>
          </p:nvPr>
        </p:nvSpPr>
        <p:spPr>
          <a:xfrm>
            <a:off x="8182099" y="1516169"/>
            <a:ext cx="3249880" cy="1909576"/>
          </a:xfrm>
          <a:prstGeom prst="rect">
            <a:avLst/>
          </a:prstGeom>
          <a:solidFill>
            <a:schemeClr val="accent2"/>
          </a:solidFill>
          <a:effectLst/>
        </p:spPr>
        <p:txBody>
          <a:bodyPr anchor="ctr"/>
          <a:lstStyle>
            <a:lvl1pPr algn="ctr">
              <a:defRPr b="1">
                <a:solidFill>
                  <a:schemeClr val="tx1"/>
                </a:solidFill>
              </a:defRPr>
            </a:lvl1pPr>
          </a:lstStyle>
          <a:p>
            <a:r>
              <a:rPr lang="en-EE" dirty="0"/>
              <a:t>Drag and drop</a:t>
            </a:r>
          </a:p>
        </p:txBody>
      </p:sp>
      <p:sp>
        <p:nvSpPr>
          <p:cNvPr id="21" name="Picture Placeholder 3">
            <a:extLst>
              <a:ext uri="{FF2B5EF4-FFF2-40B4-BE49-F238E27FC236}">
                <a16:creationId xmlns:a16="http://schemas.microsoft.com/office/drawing/2014/main" id="{2E8FB678-2BB4-ED41-8621-590F15EEE651}"/>
              </a:ext>
            </a:extLst>
          </p:cNvPr>
          <p:cNvSpPr>
            <a:spLocks noGrp="1"/>
          </p:cNvSpPr>
          <p:nvPr>
            <p:ph type="pic" sz="quarter" idx="13" hasCustomPrompt="1"/>
          </p:nvPr>
        </p:nvSpPr>
        <p:spPr>
          <a:xfrm>
            <a:off x="8182099" y="3814330"/>
            <a:ext cx="3249880" cy="1909576"/>
          </a:xfrm>
          <a:prstGeom prst="rect">
            <a:avLst/>
          </a:prstGeom>
          <a:solidFill>
            <a:schemeClr val="accent2"/>
          </a:solidFill>
          <a:effectLst/>
        </p:spPr>
        <p:txBody>
          <a:bodyPr anchor="ctr"/>
          <a:lstStyle>
            <a:lvl1pPr algn="ctr">
              <a:defRPr b="1">
                <a:solidFill>
                  <a:schemeClr val="tx1"/>
                </a:solidFill>
              </a:defRPr>
            </a:lvl1pPr>
          </a:lstStyle>
          <a:p>
            <a:r>
              <a:rPr lang="en-EE" dirty="0"/>
              <a:t>Drag and drop</a:t>
            </a:r>
          </a:p>
        </p:txBody>
      </p:sp>
      <p:sp>
        <p:nvSpPr>
          <p:cNvPr id="9" name="Title Placeholder 1">
            <a:extLst>
              <a:ext uri="{FF2B5EF4-FFF2-40B4-BE49-F238E27FC236}">
                <a16:creationId xmlns:a16="http://schemas.microsoft.com/office/drawing/2014/main" id="{5B92971F-ED25-3244-9599-E1618534DC9E}"/>
              </a:ext>
            </a:extLst>
          </p:cNvPr>
          <p:cNvSpPr>
            <a:spLocks noGrp="1"/>
          </p:cNvSpPr>
          <p:nvPr>
            <p:ph type="title"/>
          </p:nvPr>
        </p:nvSpPr>
        <p:spPr>
          <a:xfrm>
            <a:off x="760022" y="584200"/>
            <a:ext cx="10671957" cy="788008"/>
          </a:xfrm>
          <a:prstGeom prst="rect">
            <a:avLst/>
          </a:prstGeom>
        </p:spPr>
        <p:txBody>
          <a:bodyPr vert="horz" lIns="0" tIns="0" rIns="0" bIns="0" rtlCol="0" anchor="ctr">
            <a:noAutofit/>
          </a:bodyPr>
          <a:lstStyle/>
          <a:p>
            <a:r>
              <a:rPr lang="en-GB" dirty="0"/>
              <a:t>Click to edit Master title style</a:t>
            </a:r>
            <a:endParaRPr lang="en-LV" dirty="0"/>
          </a:p>
        </p:txBody>
      </p:sp>
      <p:sp>
        <p:nvSpPr>
          <p:cNvPr id="10" name="Text Placeholder 8">
            <a:extLst>
              <a:ext uri="{FF2B5EF4-FFF2-40B4-BE49-F238E27FC236}">
                <a16:creationId xmlns:a16="http://schemas.microsoft.com/office/drawing/2014/main" id="{C30257BC-731C-4049-9E9A-DE5914EEFD14}"/>
              </a:ext>
            </a:extLst>
          </p:cNvPr>
          <p:cNvSpPr>
            <a:spLocks noGrp="1"/>
          </p:cNvSpPr>
          <p:nvPr>
            <p:ph type="body" sz="quarter" idx="14"/>
          </p:nvPr>
        </p:nvSpPr>
        <p:spPr>
          <a:xfrm>
            <a:off x="760019" y="1516168"/>
            <a:ext cx="7018425" cy="42077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30422506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 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Footer Placeholder 4">
            <a:extLst>
              <a:ext uri="{FF2B5EF4-FFF2-40B4-BE49-F238E27FC236}">
                <a16:creationId xmlns:a16="http://schemas.microsoft.com/office/drawing/2014/main" id="{D149F25F-2E37-9D43-BF74-8EF14DA1005B}"/>
              </a:ext>
            </a:extLst>
          </p:cNvPr>
          <p:cNvSpPr>
            <a:spLocks noGrp="1"/>
          </p:cNvSpPr>
          <p:nvPr>
            <p:ph type="ftr" sz="quarter" idx="11"/>
          </p:nvPr>
        </p:nvSpPr>
        <p:spPr>
          <a:xfrm>
            <a:off x="760020" y="691078"/>
            <a:ext cx="4174789" cy="180504"/>
          </a:xfrm>
          <a:prstGeom prst="rect">
            <a:avLst/>
          </a:prstGeom>
        </p:spPr>
        <p:txBody>
          <a:bodyPr lIns="0" tIns="0" rIns="0" bIns="0"/>
          <a:lstStyle>
            <a:lvl1pPr algn="l">
              <a:defRPr sz="1400" b="0" i="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GB"/>
              <a:t>Date</a:t>
            </a:r>
            <a:endParaRPr lang="en-LV" dirty="0"/>
          </a:p>
        </p:txBody>
      </p:sp>
      <p:pic>
        <p:nvPicPr>
          <p:cNvPr id="19" name="Picture 18">
            <a:extLst>
              <a:ext uri="{FF2B5EF4-FFF2-40B4-BE49-F238E27FC236}">
                <a16:creationId xmlns:a16="http://schemas.microsoft.com/office/drawing/2014/main" id="{6FA12D57-036B-6B48-8582-1A52CC04870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3007" y="5892800"/>
            <a:ext cx="1327526" cy="381000"/>
          </a:xfrm>
          <a:prstGeom prst="rect">
            <a:avLst/>
          </a:prstGeom>
        </p:spPr>
      </p:pic>
      <p:sp>
        <p:nvSpPr>
          <p:cNvPr id="20" name="Subtitle 2">
            <a:extLst>
              <a:ext uri="{FF2B5EF4-FFF2-40B4-BE49-F238E27FC236}">
                <a16:creationId xmlns:a16="http://schemas.microsoft.com/office/drawing/2014/main" id="{31D6CD45-44B1-2D4C-B427-79EB12A82315}"/>
              </a:ext>
            </a:extLst>
          </p:cNvPr>
          <p:cNvSpPr>
            <a:spLocks noGrp="1"/>
          </p:cNvSpPr>
          <p:nvPr>
            <p:ph type="subTitle" idx="1" hasCustomPrompt="1"/>
          </p:nvPr>
        </p:nvSpPr>
        <p:spPr>
          <a:xfrm>
            <a:off x="760020" y="4293164"/>
            <a:ext cx="7200000" cy="1288239"/>
          </a:xfrm>
          <a:prstGeom prst="rect">
            <a:avLst/>
          </a:prstGeom>
        </p:spPr>
        <p:txBody>
          <a:bodyPr/>
          <a:lstStyle>
            <a:lvl1pPr marL="0" indent="0" algn="l">
              <a:lnSpc>
                <a:spcPct val="100000"/>
              </a:lnSpc>
              <a:spcBef>
                <a:spcPts val="0"/>
              </a:spcBef>
              <a:buNone/>
              <a:defRPr sz="1800" spc="6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Name Surname</a:t>
            </a:r>
          </a:p>
          <a:p>
            <a:r>
              <a:rPr lang="en-GB" dirty="0"/>
              <a:t>Title</a:t>
            </a:r>
          </a:p>
        </p:txBody>
      </p:sp>
      <p:sp>
        <p:nvSpPr>
          <p:cNvPr id="21" name="Text Placeholder 5">
            <a:extLst>
              <a:ext uri="{FF2B5EF4-FFF2-40B4-BE49-F238E27FC236}">
                <a16:creationId xmlns:a16="http://schemas.microsoft.com/office/drawing/2014/main" id="{86F4329C-D84E-7344-AB05-DD2DF96D194E}"/>
              </a:ext>
            </a:extLst>
          </p:cNvPr>
          <p:cNvSpPr>
            <a:spLocks noGrp="1"/>
          </p:cNvSpPr>
          <p:nvPr>
            <p:ph type="body" sz="quarter" idx="12"/>
          </p:nvPr>
        </p:nvSpPr>
        <p:spPr>
          <a:xfrm>
            <a:off x="760019" y="1662536"/>
            <a:ext cx="7200000" cy="1440886"/>
          </a:xfrm>
          <a:prstGeom prst="rect">
            <a:avLst/>
          </a:prstGeom>
        </p:spPr>
        <p:txBody>
          <a:bodyPr/>
          <a:lstStyle>
            <a:lvl1pPr>
              <a:defRPr sz="36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910984858"/>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_15">
    <p:bg>
      <p:bgRef idx="1001">
        <a:schemeClr val="bg2"/>
      </p:bgRef>
    </p:bg>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B3238CF7-49F2-6145-82DF-6908861B9C2C}"/>
              </a:ext>
            </a:extLst>
          </p:cNvPr>
          <p:cNvSpPr>
            <a:spLocks noGrp="1"/>
          </p:cNvSpPr>
          <p:nvPr>
            <p:ph type="pic" sz="quarter" idx="12" hasCustomPrompt="1"/>
          </p:nvPr>
        </p:nvSpPr>
        <p:spPr>
          <a:xfrm>
            <a:off x="9524009" y="1516169"/>
            <a:ext cx="1907969" cy="1909576"/>
          </a:xfrm>
          <a:prstGeom prst="rect">
            <a:avLst/>
          </a:prstGeom>
          <a:solidFill>
            <a:schemeClr val="accent2"/>
          </a:solidFill>
          <a:effectLst/>
        </p:spPr>
        <p:txBody>
          <a:bodyPr anchor="ctr"/>
          <a:lstStyle>
            <a:lvl1pPr marL="0" indent="0" algn="ctr">
              <a:buNone/>
              <a:defRPr b="1">
                <a:solidFill>
                  <a:schemeClr val="tx1"/>
                </a:solidFill>
              </a:defRPr>
            </a:lvl1pPr>
          </a:lstStyle>
          <a:p>
            <a:r>
              <a:rPr lang="en-EE" dirty="0"/>
              <a:t>Drag and drop</a:t>
            </a:r>
          </a:p>
        </p:txBody>
      </p:sp>
      <p:sp>
        <p:nvSpPr>
          <p:cNvPr id="21" name="Picture Placeholder 3">
            <a:extLst>
              <a:ext uri="{FF2B5EF4-FFF2-40B4-BE49-F238E27FC236}">
                <a16:creationId xmlns:a16="http://schemas.microsoft.com/office/drawing/2014/main" id="{2E8FB678-2BB4-ED41-8621-590F15EEE651}"/>
              </a:ext>
            </a:extLst>
          </p:cNvPr>
          <p:cNvSpPr>
            <a:spLocks noGrp="1"/>
          </p:cNvSpPr>
          <p:nvPr>
            <p:ph type="pic" sz="quarter" idx="13" hasCustomPrompt="1"/>
          </p:nvPr>
        </p:nvSpPr>
        <p:spPr>
          <a:xfrm>
            <a:off x="9524009" y="3814330"/>
            <a:ext cx="1907970" cy="1909576"/>
          </a:xfrm>
          <a:prstGeom prst="rect">
            <a:avLst/>
          </a:prstGeom>
          <a:solidFill>
            <a:schemeClr val="accent2"/>
          </a:solidFill>
          <a:effectLst/>
        </p:spPr>
        <p:txBody>
          <a:bodyPr anchor="ctr"/>
          <a:lstStyle>
            <a:lvl1pPr marL="0" indent="0" algn="ctr">
              <a:buNone/>
              <a:defRPr b="1">
                <a:solidFill>
                  <a:schemeClr val="tx1"/>
                </a:solidFill>
              </a:defRPr>
            </a:lvl1pPr>
          </a:lstStyle>
          <a:p>
            <a:r>
              <a:rPr lang="en-EE" dirty="0"/>
              <a:t>Drag and drop</a:t>
            </a:r>
          </a:p>
        </p:txBody>
      </p:sp>
      <p:sp>
        <p:nvSpPr>
          <p:cNvPr id="9" name="Title Placeholder 1">
            <a:extLst>
              <a:ext uri="{FF2B5EF4-FFF2-40B4-BE49-F238E27FC236}">
                <a16:creationId xmlns:a16="http://schemas.microsoft.com/office/drawing/2014/main" id="{5B92971F-ED25-3244-9599-E1618534DC9E}"/>
              </a:ext>
            </a:extLst>
          </p:cNvPr>
          <p:cNvSpPr>
            <a:spLocks noGrp="1"/>
          </p:cNvSpPr>
          <p:nvPr>
            <p:ph type="title"/>
          </p:nvPr>
        </p:nvSpPr>
        <p:spPr>
          <a:xfrm>
            <a:off x="760022" y="584200"/>
            <a:ext cx="10671956" cy="788008"/>
          </a:xfrm>
          <a:prstGeom prst="rect">
            <a:avLst/>
          </a:prstGeom>
        </p:spPr>
        <p:txBody>
          <a:bodyPr vert="horz" lIns="0" tIns="0" rIns="0" bIns="0" rtlCol="0" anchor="ctr">
            <a:noAutofit/>
          </a:bodyPr>
          <a:lstStyle/>
          <a:p>
            <a:r>
              <a:rPr lang="en-GB" dirty="0"/>
              <a:t>Click to edit Master title style</a:t>
            </a:r>
            <a:endParaRPr lang="en-LV" dirty="0"/>
          </a:p>
        </p:txBody>
      </p:sp>
      <p:sp>
        <p:nvSpPr>
          <p:cNvPr id="8" name="Picture Placeholder 3">
            <a:extLst>
              <a:ext uri="{FF2B5EF4-FFF2-40B4-BE49-F238E27FC236}">
                <a16:creationId xmlns:a16="http://schemas.microsoft.com/office/drawing/2014/main" id="{0E4493E6-D23E-2948-85ED-2347B96A8478}"/>
              </a:ext>
            </a:extLst>
          </p:cNvPr>
          <p:cNvSpPr>
            <a:spLocks noGrp="1"/>
          </p:cNvSpPr>
          <p:nvPr>
            <p:ph type="pic" sz="quarter" idx="14" hasCustomPrompt="1"/>
          </p:nvPr>
        </p:nvSpPr>
        <p:spPr>
          <a:xfrm>
            <a:off x="7269729" y="1516169"/>
            <a:ext cx="1907969" cy="1909576"/>
          </a:xfrm>
          <a:prstGeom prst="rect">
            <a:avLst/>
          </a:prstGeom>
          <a:solidFill>
            <a:schemeClr val="accent2"/>
          </a:solidFill>
          <a:effectLst/>
        </p:spPr>
        <p:txBody>
          <a:bodyPr anchor="ctr"/>
          <a:lstStyle>
            <a:lvl1pPr marL="0" indent="0" algn="ctr">
              <a:buNone/>
              <a:defRPr b="1">
                <a:solidFill>
                  <a:schemeClr val="tx1"/>
                </a:solidFill>
              </a:defRPr>
            </a:lvl1pPr>
          </a:lstStyle>
          <a:p>
            <a:r>
              <a:rPr lang="en-EE" dirty="0"/>
              <a:t>Drag and drop</a:t>
            </a:r>
          </a:p>
        </p:txBody>
      </p:sp>
      <p:sp>
        <p:nvSpPr>
          <p:cNvPr id="13" name="Picture Placeholder 3">
            <a:extLst>
              <a:ext uri="{FF2B5EF4-FFF2-40B4-BE49-F238E27FC236}">
                <a16:creationId xmlns:a16="http://schemas.microsoft.com/office/drawing/2014/main" id="{20710991-FA9B-3D42-B46E-556FF8D05B21}"/>
              </a:ext>
            </a:extLst>
          </p:cNvPr>
          <p:cNvSpPr>
            <a:spLocks noGrp="1"/>
          </p:cNvSpPr>
          <p:nvPr>
            <p:ph type="pic" sz="quarter" idx="15" hasCustomPrompt="1"/>
          </p:nvPr>
        </p:nvSpPr>
        <p:spPr>
          <a:xfrm>
            <a:off x="7269729" y="3814330"/>
            <a:ext cx="1907970" cy="1909576"/>
          </a:xfrm>
          <a:prstGeom prst="rect">
            <a:avLst/>
          </a:prstGeom>
          <a:solidFill>
            <a:schemeClr val="accent2"/>
          </a:solidFill>
          <a:effectLst/>
        </p:spPr>
        <p:txBody>
          <a:bodyPr anchor="ctr"/>
          <a:lstStyle>
            <a:lvl1pPr marL="0" indent="0" algn="ctr">
              <a:buNone/>
              <a:defRPr b="1">
                <a:solidFill>
                  <a:schemeClr val="tx1"/>
                </a:solidFill>
              </a:defRPr>
            </a:lvl1pPr>
          </a:lstStyle>
          <a:p>
            <a:r>
              <a:rPr lang="en-EE" dirty="0"/>
              <a:t>Drag and drop</a:t>
            </a:r>
          </a:p>
        </p:txBody>
      </p:sp>
      <p:sp>
        <p:nvSpPr>
          <p:cNvPr id="12" name="Text Placeholder 8">
            <a:extLst>
              <a:ext uri="{FF2B5EF4-FFF2-40B4-BE49-F238E27FC236}">
                <a16:creationId xmlns:a16="http://schemas.microsoft.com/office/drawing/2014/main" id="{46C1C47F-5426-4F47-8836-159AC8A84B71}"/>
              </a:ext>
            </a:extLst>
          </p:cNvPr>
          <p:cNvSpPr>
            <a:spLocks noGrp="1"/>
          </p:cNvSpPr>
          <p:nvPr>
            <p:ph type="body" sz="quarter" idx="16"/>
          </p:nvPr>
        </p:nvSpPr>
        <p:spPr>
          <a:xfrm>
            <a:off x="760019" y="1516168"/>
            <a:ext cx="6163401" cy="42077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38530070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_16">
    <p:bg>
      <p:bgRef idx="1001">
        <a:schemeClr val="bg2"/>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75179B2-50EB-944B-BA38-D05FE9C36299}"/>
              </a:ext>
            </a:extLst>
          </p:cNvPr>
          <p:cNvSpPr>
            <a:spLocks noGrp="1"/>
          </p:cNvSpPr>
          <p:nvPr>
            <p:ph type="title"/>
          </p:nvPr>
        </p:nvSpPr>
        <p:spPr>
          <a:xfrm>
            <a:off x="760022" y="584200"/>
            <a:ext cx="10671956" cy="788008"/>
          </a:xfrm>
          <a:prstGeom prst="rect">
            <a:avLst/>
          </a:prstGeom>
        </p:spPr>
        <p:txBody>
          <a:bodyPr vert="horz" lIns="0" tIns="0" rIns="0" bIns="0" rtlCol="0" anchor="ctr">
            <a:noAutofit/>
          </a:bodyPr>
          <a:lstStyle>
            <a:lvl1pPr>
              <a:defRPr>
                <a:solidFill>
                  <a:schemeClr val="tx1"/>
                </a:solidFill>
              </a:defRPr>
            </a:lvl1pPr>
          </a:lstStyle>
          <a:p>
            <a:r>
              <a:rPr lang="en-GB" dirty="0"/>
              <a:t>Click to edit Master title style</a:t>
            </a:r>
            <a:endParaRPr lang="en-LV" dirty="0"/>
          </a:p>
        </p:txBody>
      </p:sp>
      <p:sp>
        <p:nvSpPr>
          <p:cNvPr id="12" name="Table Placeholder 3">
            <a:extLst>
              <a:ext uri="{FF2B5EF4-FFF2-40B4-BE49-F238E27FC236}">
                <a16:creationId xmlns:a16="http://schemas.microsoft.com/office/drawing/2014/main" id="{011C10A7-7DF4-AE4C-B5AC-1258793BDA3A}"/>
              </a:ext>
            </a:extLst>
          </p:cNvPr>
          <p:cNvSpPr>
            <a:spLocks noGrp="1"/>
          </p:cNvSpPr>
          <p:nvPr>
            <p:ph type="tbl" sz="quarter" idx="12"/>
          </p:nvPr>
        </p:nvSpPr>
        <p:spPr>
          <a:xfrm>
            <a:off x="760021" y="1516169"/>
            <a:ext cx="10671957" cy="4207737"/>
          </a:xfrm>
          <a:prstGeom prst="rect">
            <a:avLst/>
          </a:prstGeom>
        </p:spPr>
        <p:txBody>
          <a:bodyPr/>
          <a:lstStyle>
            <a:lvl1pPr marL="0" indent="0">
              <a:buNone/>
              <a:defRPr sz="1400">
                <a:solidFill>
                  <a:schemeClr val="accent1"/>
                </a:solidFill>
              </a:defRPr>
            </a:lvl1pPr>
          </a:lstStyle>
          <a:p>
            <a:endParaRPr lang="en-LV"/>
          </a:p>
        </p:txBody>
      </p:sp>
    </p:spTree>
    <p:extLst>
      <p:ext uri="{BB962C8B-B14F-4D97-AF65-F5344CB8AC3E}">
        <p14:creationId xmlns:p14="http://schemas.microsoft.com/office/powerpoint/2010/main" val="329387210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_19">
    <p:bg>
      <p:bgRef idx="1001">
        <a:schemeClr val="bg2"/>
      </p:bgRef>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6CC0D3-8CA0-CA49-9098-57B035813F89}"/>
              </a:ext>
            </a:extLst>
          </p:cNvPr>
          <p:cNvSpPr>
            <a:spLocks noGrp="1"/>
          </p:cNvSpPr>
          <p:nvPr>
            <p:ph type="subTitle" idx="1" hasCustomPrompt="1"/>
          </p:nvPr>
        </p:nvSpPr>
        <p:spPr>
          <a:xfrm>
            <a:off x="4759463" y="2951719"/>
            <a:ext cx="6669530" cy="2521074"/>
          </a:xfrm>
          <a:prstGeom prst="rect">
            <a:avLst/>
          </a:prstGeom>
        </p:spPr>
        <p:txBody>
          <a:bodyPr/>
          <a:lstStyle>
            <a:lvl1pPr marL="0" indent="0" algn="just">
              <a:lnSpc>
                <a:spcPct val="100000"/>
              </a:lnSpc>
              <a:spcBef>
                <a:spcPts val="600"/>
              </a:spcBef>
              <a:buNone/>
              <a:defRPr sz="1400" spc="60" baseline="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sunt in culpa qui </a:t>
            </a:r>
            <a:r>
              <a:rPr lang="en-GB" dirty="0" err="1"/>
              <a:t>officia</a:t>
            </a:r>
            <a:r>
              <a:rPr lang="en-GB" dirty="0"/>
              <a:t> </a:t>
            </a:r>
            <a:r>
              <a:rPr lang="en-GB" dirty="0" err="1"/>
              <a:t>deserunt</a:t>
            </a:r>
            <a:r>
              <a:rPr lang="en-GB" dirty="0"/>
              <a:t> </a:t>
            </a:r>
            <a:r>
              <a:rPr lang="en-GB" dirty="0" err="1"/>
              <a:t>mollit</a:t>
            </a:r>
            <a:r>
              <a:rPr lang="en-GB" dirty="0"/>
              <a:t> </a:t>
            </a:r>
            <a:r>
              <a:rPr lang="en-GB" dirty="0" err="1"/>
              <a:t>anim</a:t>
            </a:r>
            <a:r>
              <a:rPr lang="en-GB" dirty="0"/>
              <a:t> id </a:t>
            </a:r>
            <a:r>
              <a:rPr lang="en-GB" dirty="0" err="1"/>
              <a:t>est</a:t>
            </a:r>
            <a:r>
              <a:rPr lang="en-GB" dirty="0"/>
              <a:t> </a:t>
            </a:r>
            <a:r>
              <a:rPr lang="en-GB" dirty="0" err="1"/>
              <a:t>laborum</a:t>
            </a:r>
            <a:r>
              <a:rPr lang="en-GB" dirty="0"/>
              <a:t>.</a:t>
            </a:r>
          </a:p>
          <a:p>
            <a:endParaRPr lang="en-GB" dirty="0"/>
          </a:p>
          <a:p>
            <a:endParaRPr lang="en-GB" dirty="0"/>
          </a:p>
        </p:txBody>
      </p:sp>
      <p:sp>
        <p:nvSpPr>
          <p:cNvPr id="15" name="Title 1">
            <a:extLst>
              <a:ext uri="{FF2B5EF4-FFF2-40B4-BE49-F238E27FC236}">
                <a16:creationId xmlns:a16="http://schemas.microsoft.com/office/drawing/2014/main" id="{523D194B-E8E0-2B45-9555-5D808F0496E5}"/>
              </a:ext>
            </a:extLst>
          </p:cNvPr>
          <p:cNvSpPr>
            <a:spLocks noGrp="1"/>
          </p:cNvSpPr>
          <p:nvPr>
            <p:ph type="ctrTitle" hasCustomPrompt="1"/>
          </p:nvPr>
        </p:nvSpPr>
        <p:spPr>
          <a:xfrm>
            <a:off x="4759463" y="1079511"/>
            <a:ext cx="6669530" cy="1584175"/>
          </a:xfrm>
          <a:prstGeom prst="rect">
            <a:avLst/>
          </a:prstGeom>
        </p:spPr>
        <p:txBody>
          <a:bodyPr lIns="0" tIns="0" anchor="t" anchorCtr="0"/>
          <a:lstStyle>
            <a:lvl1pPr algn="l" defTabSz="914400" rtl="0" eaLnBrk="1" latinLnBrk="0" hangingPunct="1">
              <a:lnSpc>
                <a:spcPct val="100000"/>
              </a:lnSpc>
              <a:spcBef>
                <a:spcPct val="0"/>
              </a:spcBef>
              <a:buNone/>
              <a:defRPr lang="en-GB" sz="2100" b="1" i="0" kern="1200" dirty="0" smtClean="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GB" dirty="0"/>
              <a:t>Name Surname</a:t>
            </a:r>
            <a:br>
              <a:rPr lang="en-GB" dirty="0"/>
            </a:br>
            <a:r>
              <a:rPr lang="en-GB" dirty="0"/>
              <a:t>Phone number</a:t>
            </a:r>
            <a:br>
              <a:rPr lang="en-GB" dirty="0"/>
            </a:br>
            <a:r>
              <a:rPr lang="en-GB" dirty="0"/>
              <a:t>E-mail</a:t>
            </a:r>
          </a:p>
        </p:txBody>
      </p:sp>
      <p:sp>
        <p:nvSpPr>
          <p:cNvPr id="13" name="Picture Placeholder 7">
            <a:extLst>
              <a:ext uri="{FF2B5EF4-FFF2-40B4-BE49-F238E27FC236}">
                <a16:creationId xmlns:a16="http://schemas.microsoft.com/office/drawing/2014/main" id="{B2051DAF-654C-5640-A928-253FB1786657}"/>
              </a:ext>
            </a:extLst>
          </p:cNvPr>
          <p:cNvSpPr>
            <a:spLocks noGrp="1"/>
          </p:cNvSpPr>
          <p:nvPr>
            <p:ph type="pic" sz="quarter" idx="12" hasCustomPrompt="1"/>
          </p:nvPr>
        </p:nvSpPr>
        <p:spPr>
          <a:xfrm>
            <a:off x="763007" y="1080181"/>
            <a:ext cx="3344863" cy="4178300"/>
          </a:xfrm>
          <a:prstGeom prst="parallelogram">
            <a:avLst>
              <a:gd name="adj" fmla="val 8532"/>
            </a:avLst>
          </a:prstGeom>
          <a:solidFill>
            <a:schemeClr val="accent2"/>
          </a:solidFill>
          <a:effectLst/>
        </p:spPr>
        <p:txBody>
          <a:bodyPr anchor="ctr"/>
          <a:lstStyle>
            <a:lvl1pPr marL="0" indent="0" algn="ctr">
              <a:buNone/>
              <a:defRPr b="1">
                <a:solidFill>
                  <a:schemeClr val="tx1"/>
                </a:solidFill>
                <a:latin typeface="Arial" panose="020B0604020202020204" pitchFamily="34" charset="0"/>
                <a:cs typeface="Arial" panose="020B0604020202020204" pitchFamily="34" charset="0"/>
              </a:defRPr>
            </a:lvl1pPr>
          </a:lstStyle>
          <a:p>
            <a:r>
              <a:rPr lang="en-EE" dirty="0"/>
              <a:t>Drag and drop</a:t>
            </a:r>
          </a:p>
        </p:txBody>
      </p:sp>
    </p:spTree>
    <p:extLst>
      <p:ext uri="{BB962C8B-B14F-4D97-AF65-F5344CB8AC3E}">
        <p14:creationId xmlns:p14="http://schemas.microsoft.com/office/powerpoint/2010/main" val="62936184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_20">
    <p:bg>
      <p:bgRef idx="1001">
        <a:schemeClr val="bg2"/>
      </p:bgRef>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3893F2-0357-8E49-97F0-0A43C5D3C316}"/>
              </a:ext>
            </a:extLst>
          </p:cNvPr>
          <p:cNvSpPr>
            <a:spLocks noGrp="1"/>
          </p:cNvSpPr>
          <p:nvPr>
            <p:ph type="ctrTitle" hasCustomPrompt="1"/>
          </p:nvPr>
        </p:nvSpPr>
        <p:spPr>
          <a:xfrm>
            <a:off x="3863508" y="3754928"/>
            <a:ext cx="1835150" cy="1224731"/>
          </a:xfrm>
          <a:prstGeom prst="rect">
            <a:avLst/>
          </a:prstGeom>
          <a:noFill/>
        </p:spPr>
        <p:txBody>
          <a:bodyPr lIns="0" tIns="72000" anchor="t" anchorCtr="0"/>
          <a:lstStyle>
            <a:lvl1pPr marL="0" indent="0" algn="l" defTabSz="914400" rtl="0" eaLnBrk="1" latinLnBrk="0" hangingPunct="1">
              <a:lnSpc>
                <a:spcPct val="100000"/>
              </a:lnSpc>
              <a:spcBef>
                <a:spcPct val="0"/>
              </a:spcBef>
              <a:buFont typeface="Arial" panose="020B0604020202020204" pitchFamily="34" charset="0"/>
              <a:buNone/>
              <a:defRPr lang="en-GB" sz="1800" b="1" i="0" kern="1200" dirty="0" smtClean="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GB" dirty="0"/>
              <a:t>Name Surname</a:t>
            </a:r>
            <a:br>
              <a:rPr lang="en-GB" dirty="0"/>
            </a:br>
            <a:r>
              <a:rPr lang="en-GB" dirty="0"/>
              <a:t>Phone number</a:t>
            </a:r>
            <a:br>
              <a:rPr lang="en-GB" dirty="0"/>
            </a:br>
            <a:r>
              <a:rPr lang="en-GB" dirty="0"/>
              <a:t>E-mail</a:t>
            </a:r>
          </a:p>
        </p:txBody>
      </p:sp>
      <p:sp>
        <p:nvSpPr>
          <p:cNvPr id="20" name="Text Placeholder 19">
            <a:extLst>
              <a:ext uri="{FF2B5EF4-FFF2-40B4-BE49-F238E27FC236}">
                <a16:creationId xmlns:a16="http://schemas.microsoft.com/office/drawing/2014/main" id="{D3712EF7-5755-2443-A3F1-E74E23D2BB36}"/>
              </a:ext>
            </a:extLst>
          </p:cNvPr>
          <p:cNvSpPr>
            <a:spLocks noGrp="1"/>
          </p:cNvSpPr>
          <p:nvPr>
            <p:ph type="body" sz="quarter" idx="16" hasCustomPrompt="1"/>
          </p:nvPr>
        </p:nvSpPr>
        <p:spPr>
          <a:xfrm>
            <a:off x="9563599" y="3754928"/>
            <a:ext cx="1800226" cy="1224731"/>
          </a:xfrm>
          <a:prstGeom prst="rect">
            <a:avLst/>
          </a:prstGeom>
          <a:noFill/>
        </p:spPr>
        <p:txBody>
          <a:bodyPr anchor="t" anchorCtr="0"/>
          <a:lstStyle>
            <a:lvl1pPr marL="0" indent="0" algn="l" defTabSz="914400" rtl="0" eaLnBrk="1" latinLnBrk="0" hangingPunct="1">
              <a:lnSpc>
                <a:spcPct val="100000"/>
              </a:lnSpc>
              <a:spcBef>
                <a:spcPct val="0"/>
              </a:spcBef>
              <a:buFont typeface="Arial" panose="020B0604020202020204" pitchFamily="34" charset="0"/>
              <a:buNone/>
              <a:defRPr lang="en-GB" sz="1800" b="1" i="0" kern="1200" dirty="0" smtClean="0">
                <a:solidFill>
                  <a:schemeClr val="tx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9" name="Picture Placeholder 7">
            <a:extLst>
              <a:ext uri="{FF2B5EF4-FFF2-40B4-BE49-F238E27FC236}">
                <a16:creationId xmlns:a16="http://schemas.microsoft.com/office/drawing/2014/main" id="{5F7217DD-7AD5-054D-98BF-CAEA8600787C}"/>
              </a:ext>
            </a:extLst>
          </p:cNvPr>
          <p:cNvSpPr>
            <a:spLocks noGrp="1"/>
          </p:cNvSpPr>
          <p:nvPr>
            <p:ph type="pic" sz="quarter" idx="12" hasCustomPrompt="1"/>
          </p:nvPr>
        </p:nvSpPr>
        <p:spPr>
          <a:xfrm>
            <a:off x="763007" y="1518275"/>
            <a:ext cx="2770948" cy="3461384"/>
          </a:xfrm>
          <a:prstGeom prst="parallelogram">
            <a:avLst>
              <a:gd name="adj" fmla="val 8532"/>
            </a:avLst>
          </a:prstGeom>
          <a:solidFill>
            <a:schemeClr val="accent2"/>
          </a:solidFill>
          <a:effectLst/>
        </p:spPr>
        <p:txBody>
          <a:bodyPr anchor="ctr"/>
          <a:lstStyle>
            <a:lvl1pPr marL="0" indent="0" algn="ctr">
              <a:buFont typeface="Arial" panose="020B0604020202020204" pitchFamily="34" charset="0"/>
              <a:buNone/>
              <a:defRPr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11" name="Picture Placeholder 7">
            <a:extLst>
              <a:ext uri="{FF2B5EF4-FFF2-40B4-BE49-F238E27FC236}">
                <a16:creationId xmlns:a16="http://schemas.microsoft.com/office/drawing/2014/main" id="{A7760DEE-779A-7D44-BE57-63BB2F052476}"/>
              </a:ext>
            </a:extLst>
          </p:cNvPr>
          <p:cNvSpPr>
            <a:spLocks noGrp="1"/>
          </p:cNvSpPr>
          <p:nvPr>
            <p:ph type="pic" sz="quarter" idx="17" hasCustomPrompt="1"/>
          </p:nvPr>
        </p:nvSpPr>
        <p:spPr>
          <a:xfrm>
            <a:off x="6493344" y="1518275"/>
            <a:ext cx="2770948" cy="3461384"/>
          </a:xfrm>
          <a:prstGeom prst="parallelogram">
            <a:avLst>
              <a:gd name="adj" fmla="val 8532"/>
            </a:avLst>
          </a:prstGeom>
          <a:solidFill>
            <a:schemeClr val="accent2"/>
          </a:solidFill>
          <a:effectLst/>
        </p:spPr>
        <p:txBody>
          <a:bodyPr anchor="ctr"/>
          <a:lstStyle>
            <a:lvl1pPr marL="0" indent="0" algn="ctr">
              <a:buFont typeface="Arial" panose="020B0604020202020204" pitchFamily="34" charset="0"/>
              <a:buNone/>
              <a:defRPr b="1">
                <a:solidFill>
                  <a:schemeClr val="tx1"/>
                </a:solidFill>
                <a:latin typeface="Arial" panose="020B0604020202020204" pitchFamily="34" charset="0"/>
                <a:cs typeface="Arial" panose="020B0604020202020204" pitchFamily="34" charset="0"/>
              </a:defRPr>
            </a:lvl1pPr>
          </a:lstStyle>
          <a:p>
            <a:r>
              <a:rPr lang="en-EE" dirty="0"/>
              <a:t>Drag and drop</a:t>
            </a:r>
          </a:p>
        </p:txBody>
      </p:sp>
    </p:spTree>
    <p:extLst>
      <p:ext uri="{BB962C8B-B14F-4D97-AF65-F5344CB8AC3E}">
        <p14:creationId xmlns:p14="http://schemas.microsoft.com/office/powerpoint/2010/main" val="117213746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_21">
    <p:bg>
      <p:bgRef idx="1001">
        <a:schemeClr val="bg2"/>
      </p:bgRef>
    </p:bg>
    <p:spTree>
      <p:nvGrpSpPr>
        <p:cNvPr id="1" name=""/>
        <p:cNvGrpSpPr/>
        <p:nvPr/>
      </p:nvGrpSpPr>
      <p:grpSpPr>
        <a:xfrm>
          <a:off x="0" y="0"/>
          <a:ext cx="0" cy="0"/>
          <a:chOff x="0" y="0"/>
          <a:chExt cx="0" cy="0"/>
        </a:xfrm>
      </p:grpSpPr>
      <p:sp>
        <p:nvSpPr>
          <p:cNvPr id="31" name="Text Placeholder 19">
            <a:extLst>
              <a:ext uri="{FF2B5EF4-FFF2-40B4-BE49-F238E27FC236}">
                <a16:creationId xmlns:a16="http://schemas.microsoft.com/office/drawing/2014/main" id="{4FAA70F7-5103-7641-BF3A-5266571C9E9C}"/>
              </a:ext>
            </a:extLst>
          </p:cNvPr>
          <p:cNvSpPr>
            <a:spLocks noGrp="1"/>
          </p:cNvSpPr>
          <p:nvPr>
            <p:ph type="body" sz="quarter" idx="24" hasCustomPrompt="1"/>
          </p:nvPr>
        </p:nvSpPr>
        <p:spPr>
          <a:xfrm>
            <a:off x="2879924" y="2347921"/>
            <a:ext cx="1517100" cy="575272"/>
          </a:xfrm>
          <a:prstGeom prst="rect">
            <a:avLst/>
          </a:prstGeom>
        </p:spPr>
        <p:txBody>
          <a:bodyPr anchor="t" anchorCtr="0"/>
          <a:lstStyle>
            <a:lvl1pPr marL="0" indent="0" algn="l" defTabSz="914400" rtl="0" eaLnBrk="1" latinLnBrk="0" hangingPunct="1">
              <a:lnSpc>
                <a:spcPct val="100000"/>
              </a:lnSpc>
              <a:spcBef>
                <a:spcPct val="0"/>
              </a:spcBef>
              <a:buFont typeface="Arial" panose="020B0604020202020204" pitchFamily="34" charset="0"/>
              <a:buNone/>
              <a:defRPr lang="en-GB" sz="1050" b="1" i="0" kern="1200" dirty="0" smtClean="0">
                <a:solidFill>
                  <a:schemeClr val="tx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13" name="Picture Placeholder 7">
            <a:extLst>
              <a:ext uri="{FF2B5EF4-FFF2-40B4-BE49-F238E27FC236}">
                <a16:creationId xmlns:a16="http://schemas.microsoft.com/office/drawing/2014/main" id="{9EA1295D-41E7-704C-A1B2-6FDA62A3FCA3}"/>
              </a:ext>
            </a:extLst>
          </p:cNvPr>
          <p:cNvSpPr>
            <a:spLocks noGrp="1"/>
          </p:cNvSpPr>
          <p:nvPr>
            <p:ph type="pic" sz="quarter" idx="12" hasCustomPrompt="1"/>
          </p:nvPr>
        </p:nvSpPr>
        <p:spPr>
          <a:xfrm>
            <a:off x="1132844" y="984360"/>
            <a:ext cx="1552098" cy="1938833"/>
          </a:xfrm>
          <a:prstGeom prst="parallelogram">
            <a:avLst>
              <a:gd name="adj" fmla="val 8532"/>
            </a:avLst>
          </a:prstGeom>
          <a:solidFill>
            <a:schemeClr val="accent2"/>
          </a:solidFill>
          <a:effectLst/>
        </p:spPr>
        <p:txBody>
          <a:bodyPr anchor="ctr"/>
          <a:lstStyle>
            <a:lvl1pPr marL="0" indent="0" algn="ctr">
              <a:buFont typeface="Arial" panose="020B0604020202020204" pitchFamily="34" charset="0"/>
              <a:buNone/>
              <a:defRPr sz="16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16" name="Text Placeholder 19">
            <a:extLst>
              <a:ext uri="{FF2B5EF4-FFF2-40B4-BE49-F238E27FC236}">
                <a16:creationId xmlns:a16="http://schemas.microsoft.com/office/drawing/2014/main" id="{49FB4120-483B-444D-9058-EDD0543A57AC}"/>
              </a:ext>
            </a:extLst>
          </p:cNvPr>
          <p:cNvSpPr>
            <a:spLocks noGrp="1"/>
          </p:cNvSpPr>
          <p:nvPr>
            <p:ph type="body" sz="quarter" idx="25" hasCustomPrompt="1"/>
          </p:nvPr>
        </p:nvSpPr>
        <p:spPr>
          <a:xfrm>
            <a:off x="6946314" y="2347921"/>
            <a:ext cx="1517100" cy="575272"/>
          </a:xfrm>
          <a:prstGeom prst="rect">
            <a:avLst/>
          </a:prstGeom>
        </p:spPr>
        <p:txBody>
          <a:bodyPr anchor="t" anchorCtr="0"/>
          <a:lstStyle>
            <a:lvl1pPr marL="0" indent="0" algn="l" defTabSz="914400" rtl="0" eaLnBrk="1" latinLnBrk="0" hangingPunct="1">
              <a:lnSpc>
                <a:spcPct val="100000"/>
              </a:lnSpc>
              <a:spcBef>
                <a:spcPct val="0"/>
              </a:spcBef>
              <a:buFont typeface="Arial" panose="020B0604020202020204" pitchFamily="34" charset="0"/>
              <a:buNone/>
              <a:defRPr lang="en-GB" sz="1050" b="1" i="0" kern="1200" dirty="0" smtClean="0">
                <a:solidFill>
                  <a:schemeClr val="tx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17" name="Picture Placeholder 7">
            <a:extLst>
              <a:ext uri="{FF2B5EF4-FFF2-40B4-BE49-F238E27FC236}">
                <a16:creationId xmlns:a16="http://schemas.microsoft.com/office/drawing/2014/main" id="{AFF220C2-5949-6040-8675-5709059F0F9D}"/>
              </a:ext>
            </a:extLst>
          </p:cNvPr>
          <p:cNvSpPr>
            <a:spLocks noGrp="1"/>
          </p:cNvSpPr>
          <p:nvPr>
            <p:ph type="pic" sz="quarter" idx="26" hasCustomPrompt="1"/>
          </p:nvPr>
        </p:nvSpPr>
        <p:spPr>
          <a:xfrm>
            <a:off x="5199234" y="984360"/>
            <a:ext cx="1552098" cy="1938833"/>
          </a:xfrm>
          <a:prstGeom prst="parallelogram">
            <a:avLst>
              <a:gd name="adj" fmla="val 8532"/>
            </a:avLst>
          </a:prstGeom>
          <a:solidFill>
            <a:schemeClr val="accent2"/>
          </a:solidFill>
          <a:effectLst/>
        </p:spPr>
        <p:txBody>
          <a:bodyPr anchor="ctr"/>
          <a:lstStyle>
            <a:lvl1pPr marL="0" indent="0" algn="ctr">
              <a:buNone/>
              <a:defRPr sz="16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18" name="Text Placeholder 19">
            <a:extLst>
              <a:ext uri="{FF2B5EF4-FFF2-40B4-BE49-F238E27FC236}">
                <a16:creationId xmlns:a16="http://schemas.microsoft.com/office/drawing/2014/main" id="{E9BDCE34-72A1-5A49-BA56-D27BB701FDB3}"/>
              </a:ext>
            </a:extLst>
          </p:cNvPr>
          <p:cNvSpPr>
            <a:spLocks noGrp="1"/>
          </p:cNvSpPr>
          <p:nvPr>
            <p:ph type="body" sz="quarter" idx="27" hasCustomPrompt="1"/>
          </p:nvPr>
        </p:nvSpPr>
        <p:spPr>
          <a:xfrm>
            <a:off x="5368055" y="4650057"/>
            <a:ext cx="1517100" cy="575272"/>
          </a:xfrm>
          <a:prstGeom prst="rect">
            <a:avLst/>
          </a:prstGeom>
        </p:spPr>
        <p:txBody>
          <a:bodyPr anchor="t" anchorCtr="0"/>
          <a:lstStyle>
            <a:lvl1pPr marL="0" indent="0" algn="l" defTabSz="914400" rtl="0" eaLnBrk="1" latinLnBrk="0" hangingPunct="1">
              <a:lnSpc>
                <a:spcPct val="100000"/>
              </a:lnSpc>
              <a:spcBef>
                <a:spcPct val="0"/>
              </a:spcBef>
              <a:buFont typeface="Arial" panose="020B0604020202020204" pitchFamily="34" charset="0"/>
              <a:buNone/>
              <a:defRPr lang="en-GB" sz="1050" b="1" i="0" kern="1200" dirty="0" smtClean="0">
                <a:solidFill>
                  <a:schemeClr val="tx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20" name="Picture Placeholder 7">
            <a:extLst>
              <a:ext uri="{FF2B5EF4-FFF2-40B4-BE49-F238E27FC236}">
                <a16:creationId xmlns:a16="http://schemas.microsoft.com/office/drawing/2014/main" id="{6C3762EA-DF5C-D740-BBC1-41F3EA0CA385}"/>
              </a:ext>
            </a:extLst>
          </p:cNvPr>
          <p:cNvSpPr>
            <a:spLocks noGrp="1"/>
          </p:cNvSpPr>
          <p:nvPr>
            <p:ph type="pic" sz="quarter" idx="28" hasCustomPrompt="1"/>
          </p:nvPr>
        </p:nvSpPr>
        <p:spPr>
          <a:xfrm>
            <a:off x="3620975" y="3286496"/>
            <a:ext cx="1552098" cy="1938833"/>
          </a:xfrm>
          <a:prstGeom prst="parallelogram">
            <a:avLst>
              <a:gd name="adj" fmla="val 8532"/>
            </a:avLst>
          </a:prstGeom>
          <a:solidFill>
            <a:schemeClr val="accent2"/>
          </a:solidFill>
          <a:effectLst/>
        </p:spPr>
        <p:txBody>
          <a:bodyPr anchor="ctr"/>
          <a:lstStyle>
            <a:lvl1pPr marL="0" indent="0" algn="ctr">
              <a:buNone/>
              <a:defRPr sz="16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21" name="Text Placeholder 19">
            <a:extLst>
              <a:ext uri="{FF2B5EF4-FFF2-40B4-BE49-F238E27FC236}">
                <a16:creationId xmlns:a16="http://schemas.microsoft.com/office/drawing/2014/main" id="{DE4508B0-524F-294B-A309-81BAC0AFB89B}"/>
              </a:ext>
            </a:extLst>
          </p:cNvPr>
          <p:cNvSpPr>
            <a:spLocks noGrp="1"/>
          </p:cNvSpPr>
          <p:nvPr>
            <p:ph type="body" sz="quarter" idx="29" hasCustomPrompt="1"/>
          </p:nvPr>
        </p:nvSpPr>
        <p:spPr>
          <a:xfrm>
            <a:off x="9434445" y="4650057"/>
            <a:ext cx="1517100" cy="575272"/>
          </a:xfrm>
          <a:prstGeom prst="rect">
            <a:avLst/>
          </a:prstGeom>
        </p:spPr>
        <p:txBody>
          <a:bodyPr anchor="t" anchorCtr="0"/>
          <a:lstStyle>
            <a:lvl1pPr marL="0" indent="0" algn="l" defTabSz="914400" rtl="0" eaLnBrk="1" latinLnBrk="0" hangingPunct="1">
              <a:lnSpc>
                <a:spcPct val="100000"/>
              </a:lnSpc>
              <a:spcBef>
                <a:spcPct val="0"/>
              </a:spcBef>
              <a:buFont typeface="Arial" panose="020B0604020202020204" pitchFamily="34" charset="0"/>
              <a:buNone/>
              <a:defRPr lang="en-GB" sz="1050" b="1" i="0" kern="1200" dirty="0" smtClean="0">
                <a:solidFill>
                  <a:schemeClr val="tx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22" name="Picture Placeholder 7">
            <a:extLst>
              <a:ext uri="{FF2B5EF4-FFF2-40B4-BE49-F238E27FC236}">
                <a16:creationId xmlns:a16="http://schemas.microsoft.com/office/drawing/2014/main" id="{E753EBEC-E4CD-F544-AFF3-C703A1A84FDB}"/>
              </a:ext>
            </a:extLst>
          </p:cNvPr>
          <p:cNvSpPr>
            <a:spLocks noGrp="1"/>
          </p:cNvSpPr>
          <p:nvPr>
            <p:ph type="pic" sz="quarter" idx="30" hasCustomPrompt="1"/>
          </p:nvPr>
        </p:nvSpPr>
        <p:spPr>
          <a:xfrm>
            <a:off x="7687365" y="3286496"/>
            <a:ext cx="1552098" cy="1938833"/>
          </a:xfrm>
          <a:prstGeom prst="parallelogram">
            <a:avLst>
              <a:gd name="adj" fmla="val 8532"/>
            </a:avLst>
          </a:prstGeom>
          <a:solidFill>
            <a:schemeClr val="accent2"/>
          </a:solidFill>
          <a:effectLst/>
        </p:spPr>
        <p:txBody>
          <a:bodyPr anchor="ctr"/>
          <a:lstStyle>
            <a:lvl1pPr marL="0" indent="0" algn="ctr">
              <a:buNone/>
              <a:defRPr sz="1600" b="1">
                <a:solidFill>
                  <a:schemeClr val="tx1"/>
                </a:solidFill>
                <a:latin typeface="Arial" panose="020B0604020202020204" pitchFamily="34" charset="0"/>
                <a:cs typeface="Arial" panose="020B0604020202020204" pitchFamily="34" charset="0"/>
              </a:defRPr>
            </a:lvl1pPr>
          </a:lstStyle>
          <a:p>
            <a:r>
              <a:rPr lang="en-EE" dirty="0"/>
              <a:t>Drag and drop</a:t>
            </a:r>
          </a:p>
        </p:txBody>
      </p:sp>
    </p:spTree>
    <p:extLst>
      <p:ext uri="{BB962C8B-B14F-4D97-AF65-F5344CB8AC3E}">
        <p14:creationId xmlns:p14="http://schemas.microsoft.com/office/powerpoint/2010/main" val="260219643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_22">
    <p:bg>
      <p:bgRef idx="1001">
        <a:schemeClr val="bg2"/>
      </p:bgRef>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9EA1295D-41E7-704C-A1B2-6FDA62A3FCA3}"/>
              </a:ext>
            </a:extLst>
          </p:cNvPr>
          <p:cNvSpPr>
            <a:spLocks noGrp="1"/>
          </p:cNvSpPr>
          <p:nvPr>
            <p:ph type="pic" sz="quarter" idx="12" hasCustomPrompt="1"/>
          </p:nvPr>
        </p:nvSpPr>
        <p:spPr>
          <a:xfrm>
            <a:off x="763007" y="765702"/>
            <a:ext cx="2008887" cy="2509440"/>
          </a:xfrm>
          <a:prstGeom prst="parallelogram">
            <a:avLst>
              <a:gd name="adj" fmla="val 8532"/>
            </a:avLst>
          </a:prstGeom>
          <a:solidFill>
            <a:schemeClr val="accent2"/>
          </a:solidFill>
          <a:effectLst/>
        </p:spPr>
        <p:txBody>
          <a:bodyPr anchor="ctr"/>
          <a:lstStyle>
            <a:lvl1pPr marL="0" indent="0" algn="ctr">
              <a:buNone/>
              <a:defRPr sz="16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31" name="Text Placeholder 19">
            <a:extLst>
              <a:ext uri="{FF2B5EF4-FFF2-40B4-BE49-F238E27FC236}">
                <a16:creationId xmlns:a16="http://schemas.microsoft.com/office/drawing/2014/main" id="{4FAA70F7-5103-7641-BF3A-5266571C9E9C}"/>
              </a:ext>
            </a:extLst>
          </p:cNvPr>
          <p:cNvSpPr>
            <a:spLocks noGrp="1"/>
          </p:cNvSpPr>
          <p:nvPr>
            <p:ph type="body" sz="quarter" idx="24" hasCustomPrompt="1"/>
          </p:nvPr>
        </p:nvSpPr>
        <p:spPr>
          <a:xfrm>
            <a:off x="1221888" y="2704535"/>
            <a:ext cx="1735150" cy="890196"/>
          </a:xfrm>
          <a:prstGeom prst="rect">
            <a:avLst/>
          </a:prstGeom>
          <a:solidFill>
            <a:schemeClr val="tx1"/>
          </a:solidFill>
        </p:spPr>
        <p:txBody>
          <a:bodyPr lIns="180000" tIns="180000" rIns="180000" bIns="180000" anchor="ctr" anchorCtr="0"/>
          <a:lstStyle>
            <a:lvl1pPr marL="0" indent="0" algn="l" defTabSz="914400" rtl="0" eaLnBrk="1" latinLnBrk="0" hangingPunct="1">
              <a:lnSpc>
                <a:spcPct val="100000"/>
              </a:lnSpc>
              <a:spcBef>
                <a:spcPct val="0"/>
              </a:spcBef>
              <a:buFont typeface="Arial" panose="020B0604020202020204" pitchFamily="34" charset="0"/>
              <a:buNone/>
              <a:defRPr lang="en-GB" sz="105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3" name="Text Placeholder 2">
            <a:extLst>
              <a:ext uri="{FF2B5EF4-FFF2-40B4-BE49-F238E27FC236}">
                <a16:creationId xmlns:a16="http://schemas.microsoft.com/office/drawing/2014/main" id="{E36A42B3-5503-2D45-BC22-EA92322AF8C1}"/>
              </a:ext>
            </a:extLst>
          </p:cNvPr>
          <p:cNvSpPr>
            <a:spLocks noGrp="1"/>
          </p:cNvSpPr>
          <p:nvPr>
            <p:ph type="body" sz="quarter" idx="26"/>
          </p:nvPr>
        </p:nvSpPr>
        <p:spPr>
          <a:xfrm>
            <a:off x="763007" y="3802244"/>
            <a:ext cx="2194031" cy="1899455"/>
          </a:xfrm>
          <a:prstGeom prst="rect">
            <a:avLst/>
          </a:prstGeom>
        </p:spPr>
        <p:txBody>
          <a:bodyPr/>
          <a:lstStyle>
            <a:lvl1pPr marL="0" indent="0">
              <a:buNone/>
              <a:defRPr sz="1200">
                <a:solidFill>
                  <a:schemeClr val="accent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8" name="Content Placeholder 14">
            <a:extLst>
              <a:ext uri="{FF2B5EF4-FFF2-40B4-BE49-F238E27FC236}">
                <a16:creationId xmlns:a16="http://schemas.microsoft.com/office/drawing/2014/main" id="{F709FB4A-D841-ED4D-8F01-80476A8AE174}"/>
              </a:ext>
            </a:extLst>
          </p:cNvPr>
          <p:cNvSpPr>
            <a:spLocks noGrp="1"/>
          </p:cNvSpPr>
          <p:nvPr>
            <p:ph sz="quarter" idx="27"/>
          </p:nvPr>
        </p:nvSpPr>
        <p:spPr>
          <a:xfrm>
            <a:off x="3764478" y="765702"/>
            <a:ext cx="7667500" cy="495809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E" dirty="0"/>
          </a:p>
        </p:txBody>
      </p:sp>
    </p:spTree>
    <p:extLst>
      <p:ext uri="{BB962C8B-B14F-4D97-AF65-F5344CB8AC3E}">
        <p14:creationId xmlns:p14="http://schemas.microsoft.com/office/powerpoint/2010/main" val="144780142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_23">
    <p:bg>
      <p:bgRef idx="1001">
        <a:schemeClr val="bg2"/>
      </p:bgRef>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9EA1295D-41E7-704C-A1B2-6FDA62A3FCA3}"/>
              </a:ext>
            </a:extLst>
          </p:cNvPr>
          <p:cNvSpPr>
            <a:spLocks noGrp="1"/>
          </p:cNvSpPr>
          <p:nvPr>
            <p:ph type="pic" sz="quarter" idx="12" hasCustomPrompt="1"/>
          </p:nvPr>
        </p:nvSpPr>
        <p:spPr>
          <a:xfrm>
            <a:off x="760020" y="1567915"/>
            <a:ext cx="1788940" cy="1962989"/>
          </a:xfrm>
          <a:prstGeom prst="parallelogram">
            <a:avLst>
              <a:gd name="adj" fmla="val 8532"/>
            </a:avLst>
          </a:prstGeom>
          <a:solidFill>
            <a:schemeClr val="accent2"/>
          </a:solidFill>
          <a:effectLst/>
        </p:spPr>
        <p:txBody>
          <a:bodyPr anchor="ctr"/>
          <a:lstStyle>
            <a:lvl1pPr marL="0" indent="0" algn="ctr">
              <a:buNone/>
              <a:defRPr sz="1600" b="1">
                <a:solidFill>
                  <a:schemeClr val="tx1"/>
                </a:solidFill>
              </a:defRPr>
            </a:lvl1pPr>
          </a:lstStyle>
          <a:p>
            <a:r>
              <a:rPr lang="en-EE" dirty="0"/>
              <a:t>Drag and drop</a:t>
            </a:r>
          </a:p>
        </p:txBody>
      </p:sp>
      <p:sp>
        <p:nvSpPr>
          <p:cNvPr id="15" name="Text Placeholder 2">
            <a:extLst>
              <a:ext uri="{FF2B5EF4-FFF2-40B4-BE49-F238E27FC236}">
                <a16:creationId xmlns:a16="http://schemas.microsoft.com/office/drawing/2014/main" id="{37AFF647-A72C-5149-A501-82B9F4213439}"/>
              </a:ext>
            </a:extLst>
          </p:cNvPr>
          <p:cNvSpPr>
            <a:spLocks noGrp="1"/>
          </p:cNvSpPr>
          <p:nvPr>
            <p:ph idx="1"/>
          </p:nvPr>
        </p:nvSpPr>
        <p:spPr>
          <a:xfrm>
            <a:off x="2868930" y="1567915"/>
            <a:ext cx="8560063" cy="1962988"/>
          </a:xfrm>
          <a:prstGeom prst="rect">
            <a:avLst/>
          </a:prstGeom>
        </p:spPr>
        <p:txBody>
          <a:bodyPr vert="horz" wrap="square" lIns="0" tIns="0" rIns="0" bIns="0" rtlCol="0">
            <a:noAutofit/>
          </a:bodyPr>
          <a:lstStyle>
            <a:lvl1pPr marL="0" indent="0">
              <a:buNone/>
              <a:defRPr sz="1200">
                <a:solidFill>
                  <a:schemeClr val="accent1"/>
                </a:solidFill>
              </a:defRPr>
            </a:lvl1pPr>
          </a:lstStyle>
          <a:p>
            <a:pPr lvl="0"/>
            <a:r>
              <a:rPr lang="en-GB" dirty="0"/>
              <a:t>Click to edit Master text styles</a:t>
            </a:r>
          </a:p>
        </p:txBody>
      </p:sp>
      <p:sp>
        <p:nvSpPr>
          <p:cNvPr id="7" name="Picture Placeholder 7">
            <a:extLst>
              <a:ext uri="{FF2B5EF4-FFF2-40B4-BE49-F238E27FC236}">
                <a16:creationId xmlns:a16="http://schemas.microsoft.com/office/drawing/2014/main" id="{8428A9A4-A150-CB47-B6B9-1B65E581D62C}"/>
              </a:ext>
            </a:extLst>
          </p:cNvPr>
          <p:cNvSpPr>
            <a:spLocks noGrp="1"/>
          </p:cNvSpPr>
          <p:nvPr>
            <p:ph type="pic" sz="quarter" idx="13" hasCustomPrompt="1"/>
          </p:nvPr>
        </p:nvSpPr>
        <p:spPr>
          <a:xfrm>
            <a:off x="760020" y="3734103"/>
            <a:ext cx="1788940" cy="1962989"/>
          </a:xfrm>
          <a:prstGeom prst="parallelogram">
            <a:avLst>
              <a:gd name="adj" fmla="val 8532"/>
            </a:avLst>
          </a:prstGeom>
          <a:solidFill>
            <a:schemeClr val="accent2"/>
          </a:solidFill>
          <a:effectLst/>
        </p:spPr>
        <p:txBody>
          <a:bodyPr anchor="ctr"/>
          <a:lstStyle>
            <a:lvl1pPr marL="0" indent="0" algn="ctr">
              <a:buNone/>
              <a:defRPr sz="1600" b="1">
                <a:solidFill>
                  <a:schemeClr val="tx1"/>
                </a:solidFill>
              </a:defRPr>
            </a:lvl1pPr>
          </a:lstStyle>
          <a:p>
            <a:r>
              <a:rPr lang="en-EE" dirty="0"/>
              <a:t>Drag and drop</a:t>
            </a:r>
          </a:p>
        </p:txBody>
      </p:sp>
      <p:sp>
        <p:nvSpPr>
          <p:cNvPr id="9" name="Text Placeholder 2">
            <a:extLst>
              <a:ext uri="{FF2B5EF4-FFF2-40B4-BE49-F238E27FC236}">
                <a16:creationId xmlns:a16="http://schemas.microsoft.com/office/drawing/2014/main" id="{96B16702-A75F-BD4C-B223-8DECC4F6C019}"/>
              </a:ext>
            </a:extLst>
          </p:cNvPr>
          <p:cNvSpPr>
            <a:spLocks noGrp="1"/>
          </p:cNvSpPr>
          <p:nvPr>
            <p:ph idx="14"/>
          </p:nvPr>
        </p:nvSpPr>
        <p:spPr>
          <a:xfrm>
            <a:off x="2868930" y="3734103"/>
            <a:ext cx="8560063" cy="1962988"/>
          </a:xfrm>
          <a:prstGeom prst="rect">
            <a:avLst/>
          </a:prstGeom>
        </p:spPr>
        <p:txBody>
          <a:bodyPr vert="horz" wrap="square" lIns="0" tIns="0" rIns="0" bIns="0" rtlCol="0">
            <a:noAutofit/>
          </a:bodyPr>
          <a:lstStyle>
            <a:lvl1pPr marL="0" indent="0">
              <a:buNone/>
              <a:defRPr sz="1200">
                <a:solidFill>
                  <a:schemeClr val="accent1"/>
                </a:solidFill>
              </a:defRPr>
            </a:lvl1pPr>
          </a:lstStyle>
          <a:p>
            <a:pPr lvl="0"/>
            <a:r>
              <a:rPr lang="en-GB" dirty="0"/>
              <a:t>Click to edit Master text styles</a:t>
            </a:r>
          </a:p>
        </p:txBody>
      </p:sp>
      <p:sp>
        <p:nvSpPr>
          <p:cNvPr id="11" name="Title Placeholder 1">
            <a:extLst>
              <a:ext uri="{FF2B5EF4-FFF2-40B4-BE49-F238E27FC236}">
                <a16:creationId xmlns:a16="http://schemas.microsoft.com/office/drawing/2014/main" id="{A7947E38-E3AE-DF48-A4B8-63331432DE64}"/>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p>
            <a:r>
              <a:rPr lang="en-GB" dirty="0"/>
              <a:t>Click to edit Master title style</a:t>
            </a:r>
            <a:endParaRPr lang="en-LV" dirty="0"/>
          </a:p>
        </p:txBody>
      </p:sp>
    </p:spTree>
    <p:extLst>
      <p:ext uri="{BB962C8B-B14F-4D97-AF65-F5344CB8AC3E}">
        <p14:creationId xmlns:p14="http://schemas.microsoft.com/office/powerpoint/2010/main" val="246660416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_24">
    <p:bg>
      <p:bgRef idx="1001">
        <a:schemeClr val="bg2"/>
      </p:bgRef>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9EA1295D-41E7-704C-A1B2-6FDA62A3FCA3}"/>
              </a:ext>
            </a:extLst>
          </p:cNvPr>
          <p:cNvSpPr>
            <a:spLocks noGrp="1"/>
          </p:cNvSpPr>
          <p:nvPr>
            <p:ph type="pic" sz="quarter" idx="12" hasCustomPrompt="1"/>
          </p:nvPr>
        </p:nvSpPr>
        <p:spPr>
          <a:xfrm>
            <a:off x="689837" y="146710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22" name="Text Placeholder 19">
            <a:extLst>
              <a:ext uri="{FF2B5EF4-FFF2-40B4-BE49-F238E27FC236}">
                <a16:creationId xmlns:a16="http://schemas.microsoft.com/office/drawing/2014/main" id="{9233CB50-3F0D-C643-8BF5-6B668645E686}"/>
              </a:ext>
            </a:extLst>
          </p:cNvPr>
          <p:cNvSpPr>
            <a:spLocks noGrp="1"/>
          </p:cNvSpPr>
          <p:nvPr>
            <p:ph type="body" sz="quarter" idx="24" hasCustomPrompt="1"/>
          </p:nvPr>
        </p:nvSpPr>
        <p:spPr>
          <a:xfrm>
            <a:off x="1005949" y="2603574"/>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64" name="Picture Placeholder 7">
            <a:extLst>
              <a:ext uri="{FF2B5EF4-FFF2-40B4-BE49-F238E27FC236}">
                <a16:creationId xmlns:a16="http://schemas.microsoft.com/office/drawing/2014/main" id="{EE58C251-E450-5749-A76B-322B24E60484}"/>
              </a:ext>
            </a:extLst>
          </p:cNvPr>
          <p:cNvSpPr>
            <a:spLocks noGrp="1"/>
          </p:cNvSpPr>
          <p:nvPr>
            <p:ph type="pic" sz="quarter" idx="25" hasCustomPrompt="1"/>
          </p:nvPr>
        </p:nvSpPr>
        <p:spPr>
          <a:xfrm>
            <a:off x="689837" y="3738304"/>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65" name="Text Placeholder 19">
            <a:extLst>
              <a:ext uri="{FF2B5EF4-FFF2-40B4-BE49-F238E27FC236}">
                <a16:creationId xmlns:a16="http://schemas.microsoft.com/office/drawing/2014/main" id="{72DF4033-E03F-7942-84CB-4F8D554B7612}"/>
              </a:ext>
            </a:extLst>
          </p:cNvPr>
          <p:cNvSpPr>
            <a:spLocks noGrp="1"/>
          </p:cNvSpPr>
          <p:nvPr>
            <p:ph type="body" sz="quarter" idx="26" hasCustomPrompt="1"/>
          </p:nvPr>
        </p:nvSpPr>
        <p:spPr>
          <a:xfrm>
            <a:off x="1005949" y="4874777"/>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66" name="Picture Placeholder 7">
            <a:extLst>
              <a:ext uri="{FF2B5EF4-FFF2-40B4-BE49-F238E27FC236}">
                <a16:creationId xmlns:a16="http://schemas.microsoft.com/office/drawing/2014/main" id="{CD99E0E8-2E76-9740-82D8-022B72B7D341}"/>
              </a:ext>
            </a:extLst>
          </p:cNvPr>
          <p:cNvSpPr>
            <a:spLocks noGrp="1"/>
          </p:cNvSpPr>
          <p:nvPr>
            <p:ph type="pic" sz="quarter" idx="27" hasCustomPrompt="1"/>
          </p:nvPr>
        </p:nvSpPr>
        <p:spPr>
          <a:xfrm>
            <a:off x="2930821" y="146710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67" name="Text Placeholder 19">
            <a:extLst>
              <a:ext uri="{FF2B5EF4-FFF2-40B4-BE49-F238E27FC236}">
                <a16:creationId xmlns:a16="http://schemas.microsoft.com/office/drawing/2014/main" id="{DD98A155-D736-CA4B-940D-58578ECE0D58}"/>
              </a:ext>
            </a:extLst>
          </p:cNvPr>
          <p:cNvSpPr>
            <a:spLocks noGrp="1"/>
          </p:cNvSpPr>
          <p:nvPr>
            <p:ph type="body" sz="quarter" idx="28" hasCustomPrompt="1"/>
          </p:nvPr>
        </p:nvSpPr>
        <p:spPr>
          <a:xfrm>
            <a:off x="3246933" y="2603574"/>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68" name="Picture Placeholder 7">
            <a:extLst>
              <a:ext uri="{FF2B5EF4-FFF2-40B4-BE49-F238E27FC236}">
                <a16:creationId xmlns:a16="http://schemas.microsoft.com/office/drawing/2014/main" id="{A43858E1-074F-D946-95C7-0D59228EB66A}"/>
              </a:ext>
            </a:extLst>
          </p:cNvPr>
          <p:cNvSpPr>
            <a:spLocks noGrp="1"/>
          </p:cNvSpPr>
          <p:nvPr>
            <p:ph type="pic" sz="quarter" idx="29" hasCustomPrompt="1"/>
          </p:nvPr>
        </p:nvSpPr>
        <p:spPr>
          <a:xfrm>
            <a:off x="2930821" y="3738304"/>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69" name="Text Placeholder 19">
            <a:extLst>
              <a:ext uri="{FF2B5EF4-FFF2-40B4-BE49-F238E27FC236}">
                <a16:creationId xmlns:a16="http://schemas.microsoft.com/office/drawing/2014/main" id="{BD43EBAD-7BD8-EE4A-A530-8A49F0BEBB09}"/>
              </a:ext>
            </a:extLst>
          </p:cNvPr>
          <p:cNvSpPr>
            <a:spLocks noGrp="1"/>
          </p:cNvSpPr>
          <p:nvPr>
            <p:ph type="body" sz="quarter" idx="30" hasCustomPrompt="1"/>
          </p:nvPr>
        </p:nvSpPr>
        <p:spPr>
          <a:xfrm>
            <a:off x="3246933" y="4874777"/>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82" name="Picture Placeholder 7">
            <a:extLst>
              <a:ext uri="{FF2B5EF4-FFF2-40B4-BE49-F238E27FC236}">
                <a16:creationId xmlns:a16="http://schemas.microsoft.com/office/drawing/2014/main" id="{49E4F670-348E-9B4B-84C9-ED7FD4967390}"/>
              </a:ext>
            </a:extLst>
          </p:cNvPr>
          <p:cNvSpPr>
            <a:spLocks noGrp="1"/>
          </p:cNvSpPr>
          <p:nvPr>
            <p:ph type="pic" sz="quarter" idx="31" hasCustomPrompt="1"/>
          </p:nvPr>
        </p:nvSpPr>
        <p:spPr>
          <a:xfrm>
            <a:off x="5171805" y="146710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83" name="Text Placeholder 19">
            <a:extLst>
              <a:ext uri="{FF2B5EF4-FFF2-40B4-BE49-F238E27FC236}">
                <a16:creationId xmlns:a16="http://schemas.microsoft.com/office/drawing/2014/main" id="{0B4FD315-5D24-3F40-95C9-5DF7B00AFFE6}"/>
              </a:ext>
            </a:extLst>
          </p:cNvPr>
          <p:cNvSpPr>
            <a:spLocks noGrp="1"/>
          </p:cNvSpPr>
          <p:nvPr>
            <p:ph type="body" sz="quarter" idx="32" hasCustomPrompt="1"/>
          </p:nvPr>
        </p:nvSpPr>
        <p:spPr>
          <a:xfrm>
            <a:off x="5487917" y="2603574"/>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84" name="Picture Placeholder 7">
            <a:extLst>
              <a:ext uri="{FF2B5EF4-FFF2-40B4-BE49-F238E27FC236}">
                <a16:creationId xmlns:a16="http://schemas.microsoft.com/office/drawing/2014/main" id="{A9A24295-4EC2-AB4C-99A6-88B3D10195F3}"/>
              </a:ext>
            </a:extLst>
          </p:cNvPr>
          <p:cNvSpPr>
            <a:spLocks noGrp="1"/>
          </p:cNvSpPr>
          <p:nvPr>
            <p:ph type="pic" sz="quarter" idx="33" hasCustomPrompt="1"/>
          </p:nvPr>
        </p:nvSpPr>
        <p:spPr>
          <a:xfrm>
            <a:off x="5171805" y="3738304"/>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85" name="Text Placeholder 19">
            <a:extLst>
              <a:ext uri="{FF2B5EF4-FFF2-40B4-BE49-F238E27FC236}">
                <a16:creationId xmlns:a16="http://schemas.microsoft.com/office/drawing/2014/main" id="{E123D53A-130D-564F-907A-266F94B91C50}"/>
              </a:ext>
            </a:extLst>
          </p:cNvPr>
          <p:cNvSpPr>
            <a:spLocks noGrp="1"/>
          </p:cNvSpPr>
          <p:nvPr>
            <p:ph type="body" sz="quarter" idx="34" hasCustomPrompt="1"/>
          </p:nvPr>
        </p:nvSpPr>
        <p:spPr>
          <a:xfrm>
            <a:off x="5487917" y="4874777"/>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86" name="Picture Placeholder 7">
            <a:extLst>
              <a:ext uri="{FF2B5EF4-FFF2-40B4-BE49-F238E27FC236}">
                <a16:creationId xmlns:a16="http://schemas.microsoft.com/office/drawing/2014/main" id="{12AD8698-2FDD-F94C-B21C-9C1C2DD6AD61}"/>
              </a:ext>
            </a:extLst>
          </p:cNvPr>
          <p:cNvSpPr>
            <a:spLocks noGrp="1"/>
          </p:cNvSpPr>
          <p:nvPr>
            <p:ph type="pic" sz="quarter" idx="35" hasCustomPrompt="1"/>
          </p:nvPr>
        </p:nvSpPr>
        <p:spPr>
          <a:xfrm>
            <a:off x="7412789" y="146710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87" name="Text Placeholder 19">
            <a:extLst>
              <a:ext uri="{FF2B5EF4-FFF2-40B4-BE49-F238E27FC236}">
                <a16:creationId xmlns:a16="http://schemas.microsoft.com/office/drawing/2014/main" id="{359E0217-ACF2-8742-A6CA-2FD60A688AD5}"/>
              </a:ext>
            </a:extLst>
          </p:cNvPr>
          <p:cNvSpPr>
            <a:spLocks noGrp="1"/>
          </p:cNvSpPr>
          <p:nvPr>
            <p:ph type="body" sz="quarter" idx="36" hasCustomPrompt="1"/>
          </p:nvPr>
        </p:nvSpPr>
        <p:spPr>
          <a:xfrm>
            <a:off x="7728901" y="2603574"/>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88" name="Picture Placeholder 7">
            <a:extLst>
              <a:ext uri="{FF2B5EF4-FFF2-40B4-BE49-F238E27FC236}">
                <a16:creationId xmlns:a16="http://schemas.microsoft.com/office/drawing/2014/main" id="{D89EE8DE-4386-A046-B8F4-5251991C4980}"/>
              </a:ext>
            </a:extLst>
          </p:cNvPr>
          <p:cNvSpPr>
            <a:spLocks noGrp="1"/>
          </p:cNvSpPr>
          <p:nvPr>
            <p:ph type="pic" sz="quarter" idx="37" hasCustomPrompt="1"/>
          </p:nvPr>
        </p:nvSpPr>
        <p:spPr>
          <a:xfrm>
            <a:off x="7412789" y="3738304"/>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89" name="Text Placeholder 19">
            <a:extLst>
              <a:ext uri="{FF2B5EF4-FFF2-40B4-BE49-F238E27FC236}">
                <a16:creationId xmlns:a16="http://schemas.microsoft.com/office/drawing/2014/main" id="{C117BC57-7224-2F40-95F0-8DCB24AF9E95}"/>
              </a:ext>
            </a:extLst>
          </p:cNvPr>
          <p:cNvSpPr>
            <a:spLocks noGrp="1"/>
          </p:cNvSpPr>
          <p:nvPr>
            <p:ph type="body" sz="quarter" idx="38" hasCustomPrompt="1"/>
          </p:nvPr>
        </p:nvSpPr>
        <p:spPr>
          <a:xfrm>
            <a:off x="7728901" y="4874777"/>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90" name="Picture Placeholder 7">
            <a:extLst>
              <a:ext uri="{FF2B5EF4-FFF2-40B4-BE49-F238E27FC236}">
                <a16:creationId xmlns:a16="http://schemas.microsoft.com/office/drawing/2014/main" id="{656B7B94-2B72-AD4D-A585-86B92EE12C61}"/>
              </a:ext>
            </a:extLst>
          </p:cNvPr>
          <p:cNvSpPr>
            <a:spLocks noGrp="1"/>
          </p:cNvSpPr>
          <p:nvPr>
            <p:ph type="pic" sz="quarter" idx="39" hasCustomPrompt="1"/>
          </p:nvPr>
        </p:nvSpPr>
        <p:spPr>
          <a:xfrm>
            <a:off x="9653773" y="146710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91" name="Text Placeholder 19">
            <a:extLst>
              <a:ext uri="{FF2B5EF4-FFF2-40B4-BE49-F238E27FC236}">
                <a16:creationId xmlns:a16="http://schemas.microsoft.com/office/drawing/2014/main" id="{79DF6CE1-DA39-D14A-B29D-EB59B6114C1D}"/>
              </a:ext>
            </a:extLst>
          </p:cNvPr>
          <p:cNvSpPr>
            <a:spLocks noGrp="1"/>
          </p:cNvSpPr>
          <p:nvPr>
            <p:ph type="body" sz="quarter" idx="40" hasCustomPrompt="1"/>
          </p:nvPr>
        </p:nvSpPr>
        <p:spPr>
          <a:xfrm>
            <a:off x="9969885" y="2603574"/>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92" name="Picture Placeholder 7">
            <a:extLst>
              <a:ext uri="{FF2B5EF4-FFF2-40B4-BE49-F238E27FC236}">
                <a16:creationId xmlns:a16="http://schemas.microsoft.com/office/drawing/2014/main" id="{C8AC5187-1B52-8E4C-82FE-D9CD21684733}"/>
              </a:ext>
            </a:extLst>
          </p:cNvPr>
          <p:cNvSpPr>
            <a:spLocks noGrp="1"/>
          </p:cNvSpPr>
          <p:nvPr>
            <p:ph type="pic" sz="quarter" idx="41" hasCustomPrompt="1"/>
          </p:nvPr>
        </p:nvSpPr>
        <p:spPr>
          <a:xfrm>
            <a:off x="9653773" y="3738304"/>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93" name="Text Placeholder 19">
            <a:extLst>
              <a:ext uri="{FF2B5EF4-FFF2-40B4-BE49-F238E27FC236}">
                <a16:creationId xmlns:a16="http://schemas.microsoft.com/office/drawing/2014/main" id="{73B271C6-9DE0-C44D-9F7C-38BD0B5F454B}"/>
              </a:ext>
            </a:extLst>
          </p:cNvPr>
          <p:cNvSpPr>
            <a:spLocks noGrp="1"/>
          </p:cNvSpPr>
          <p:nvPr>
            <p:ph type="body" sz="quarter" idx="42" hasCustomPrompt="1"/>
          </p:nvPr>
        </p:nvSpPr>
        <p:spPr>
          <a:xfrm>
            <a:off x="9969885" y="4874777"/>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26" name="Title Placeholder 1">
            <a:extLst>
              <a:ext uri="{FF2B5EF4-FFF2-40B4-BE49-F238E27FC236}">
                <a16:creationId xmlns:a16="http://schemas.microsoft.com/office/drawing/2014/main" id="{5191B6A0-13B4-2243-A957-B76C80BA396E}"/>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LV" dirty="0"/>
          </a:p>
        </p:txBody>
      </p:sp>
    </p:spTree>
    <p:extLst>
      <p:ext uri="{BB962C8B-B14F-4D97-AF65-F5344CB8AC3E}">
        <p14:creationId xmlns:p14="http://schemas.microsoft.com/office/powerpoint/2010/main" val="290416243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_25">
    <p:bg>
      <p:bgRef idx="1001">
        <a:schemeClr val="bg2"/>
      </p:bgRef>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9EA1295D-41E7-704C-A1B2-6FDA62A3FCA3}"/>
              </a:ext>
            </a:extLst>
          </p:cNvPr>
          <p:cNvSpPr>
            <a:spLocks noGrp="1"/>
          </p:cNvSpPr>
          <p:nvPr>
            <p:ph type="pic" sz="quarter" idx="12" hasCustomPrompt="1"/>
          </p:nvPr>
        </p:nvSpPr>
        <p:spPr>
          <a:xfrm>
            <a:off x="689837" y="1313593"/>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22" name="Text Placeholder 19">
            <a:extLst>
              <a:ext uri="{FF2B5EF4-FFF2-40B4-BE49-F238E27FC236}">
                <a16:creationId xmlns:a16="http://schemas.microsoft.com/office/drawing/2014/main" id="{9233CB50-3F0D-C643-8BF5-6B668645E686}"/>
              </a:ext>
            </a:extLst>
          </p:cNvPr>
          <p:cNvSpPr>
            <a:spLocks noGrp="1"/>
          </p:cNvSpPr>
          <p:nvPr>
            <p:ph type="body" sz="quarter" idx="24" hasCustomPrompt="1"/>
          </p:nvPr>
        </p:nvSpPr>
        <p:spPr>
          <a:xfrm>
            <a:off x="1005949" y="2309155"/>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64" name="Picture Placeholder 7">
            <a:extLst>
              <a:ext uri="{FF2B5EF4-FFF2-40B4-BE49-F238E27FC236}">
                <a16:creationId xmlns:a16="http://schemas.microsoft.com/office/drawing/2014/main" id="{EE58C251-E450-5749-A76B-322B24E60484}"/>
              </a:ext>
            </a:extLst>
          </p:cNvPr>
          <p:cNvSpPr>
            <a:spLocks noGrp="1"/>
          </p:cNvSpPr>
          <p:nvPr>
            <p:ph type="pic" sz="quarter" idx="25" hasCustomPrompt="1"/>
          </p:nvPr>
        </p:nvSpPr>
        <p:spPr>
          <a:xfrm>
            <a:off x="689837" y="3171257"/>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65" name="Text Placeholder 19">
            <a:extLst>
              <a:ext uri="{FF2B5EF4-FFF2-40B4-BE49-F238E27FC236}">
                <a16:creationId xmlns:a16="http://schemas.microsoft.com/office/drawing/2014/main" id="{72DF4033-E03F-7942-84CB-4F8D554B7612}"/>
              </a:ext>
            </a:extLst>
          </p:cNvPr>
          <p:cNvSpPr>
            <a:spLocks noGrp="1"/>
          </p:cNvSpPr>
          <p:nvPr>
            <p:ph type="body" sz="quarter" idx="26" hasCustomPrompt="1"/>
          </p:nvPr>
        </p:nvSpPr>
        <p:spPr>
          <a:xfrm>
            <a:off x="1005949" y="4166819"/>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66" name="Picture Placeholder 7">
            <a:extLst>
              <a:ext uri="{FF2B5EF4-FFF2-40B4-BE49-F238E27FC236}">
                <a16:creationId xmlns:a16="http://schemas.microsoft.com/office/drawing/2014/main" id="{CD99E0E8-2E76-9740-82D8-022B72B7D341}"/>
              </a:ext>
            </a:extLst>
          </p:cNvPr>
          <p:cNvSpPr>
            <a:spLocks noGrp="1"/>
          </p:cNvSpPr>
          <p:nvPr>
            <p:ph type="pic" sz="quarter" idx="27" hasCustomPrompt="1"/>
          </p:nvPr>
        </p:nvSpPr>
        <p:spPr>
          <a:xfrm>
            <a:off x="2930821" y="1313593"/>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67" name="Text Placeholder 19">
            <a:extLst>
              <a:ext uri="{FF2B5EF4-FFF2-40B4-BE49-F238E27FC236}">
                <a16:creationId xmlns:a16="http://schemas.microsoft.com/office/drawing/2014/main" id="{DD98A155-D736-CA4B-940D-58578ECE0D58}"/>
              </a:ext>
            </a:extLst>
          </p:cNvPr>
          <p:cNvSpPr>
            <a:spLocks noGrp="1"/>
          </p:cNvSpPr>
          <p:nvPr>
            <p:ph type="body" sz="quarter" idx="28" hasCustomPrompt="1"/>
          </p:nvPr>
        </p:nvSpPr>
        <p:spPr>
          <a:xfrm>
            <a:off x="3246933" y="2309155"/>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68" name="Picture Placeholder 7">
            <a:extLst>
              <a:ext uri="{FF2B5EF4-FFF2-40B4-BE49-F238E27FC236}">
                <a16:creationId xmlns:a16="http://schemas.microsoft.com/office/drawing/2014/main" id="{A43858E1-074F-D946-95C7-0D59228EB66A}"/>
              </a:ext>
            </a:extLst>
          </p:cNvPr>
          <p:cNvSpPr>
            <a:spLocks noGrp="1"/>
          </p:cNvSpPr>
          <p:nvPr>
            <p:ph type="pic" sz="quarter" idx="29" hasCustomPrompt="1"/>
          </p:nvPr>
        </p:nvSpPr>
        <p:spPr>
          <a:xfrm>
            <a:off x="2930821" y="3171257"/>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69" name="Text Placeholder 19">
            <a:extLst>
              <a:ext uri="{FF2B5EF4-FFF2-40B4-BE49-F238E27FC236}">
                <a16:creationId xmlns:a16="http://schemas.microsoft.com/office/drawing/2014/main" id="{BD43EBAD-7BD8-EE4A-A530-8A49F0BEBB09}"/>
              </a:ext>
            </a:extLst>
          </p:cNvPr>
          <p:cNvSpPr>
            <a:spLocks noGrp="1"/>
          </p:cNvSpPr>
          <p:nvPr>
            <p:ph type="body" sz="quarter" idx="30" hasCustomPrompt="1"/>
          </p:nvPr>
        </p:nvSpPr>
        <p:spPr>
          <a:xfrm>
            <a:off x="3246933" y="4166819"/>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82" name="Picture Placeholder 7">
            <a:extLst>
              <a:ext uri="{FF2B5EF4-FFF2-40B4-BE49-F238E27FC236}">
                <a16:creationId xmlns:a16="http://schemas.microsoft.com/office/drawing/2014/main" id="{49E4F670-348E-9B4B-84C9-ED7FD4967390}"/>
              </a:ext>
            </a:extLst>
          </p:cNvPr>
          <p:cNvSpPr>
            <a:spLocks noGrp="1"/>
          </p:cNvSpPr>
          <p:nvPr>
            <p:ph type="pic" sz="quarter" idx="31" hasCustomPrompt="1"/>
          </p:nvPr>
        </p:nvSpPr>
        <p:spPr>
          <a:xfrm>
            <a:off x="5171805" y="1313593"/>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83" name="Text Placeholder 19">
            <a:extLst>
              <a:ext uri="{FF2B5EF4-FFF2-40B4-BE49-F238E27FC236}">
                <a16:creationId xmlns:a16="http://schemas.microsoft.com/office/drawing/2014/main" id="{0B4FD315-5D24-3F40-95C9-5DF7B00AFFE6}"/>
              </a:ext>
            </a:extLst>
          </p:cNvPr>
          <p:cNvSpPr>
            <a:spLocks noGrp="1"/>
          </p:cNvSpPr>
          <p:nvPr>
            <p:ph type="body" sz="quarter" idx="32" hasCustomPrompt="1"/>
          </p:nvPr>
        </p:nvSpPr>
        <p:spPr>
          <a:xfrm>
            <a:off x="5487917" y="2309155"/>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84" name="Picture Placeholder 7">
            <a:extLst>
              <a:ext uri="{FF2B5EF4-FFF2-40B4-BE49-F238E27FC236}">
                <a16:creationId xmlns:a16="http://schemas.microsoft.com/office/drawing/2014/main" id="{A9A24295-4EC2-AB4C-99A6-88B3D10195F3}"/>
              </a:ext>
            </a:extLst>
          </p:cNvPr>
          <p:cNvSpPr>
            <a:spLocks noGrp="1"/>
          </p:cNvSpPr>
          <p:nvPr>
            <p:ph type="pic" sz="quarter" idx="33" hasCustomPrompt="1"/>
          </p:nvPr>
        </p:nvSpPr>
        <p:spPr>
          <a:xfrm>
            <a:off x="5171805" y="3171257"/>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85" name="Text Placeholder 19">
            <a:extLst>
              <a:ext uri="{FF2B5EF4-FFF2-40B4-BE49-F238E27FC236}">
                <a16:creationId xmlns:a16="http://schemas.microsoft.com/office/drawing/2014/main" id="{E123D53A-130D-564F-907A-266F94B91C50}"/>
              </a:ext>
            </a:extLst>
          </p:cNvPr>
          <p:cNvSpPr>
            <a:spLocks noGrp="1"/>
          </p:cNvSpPr>
          <p:nvPr>
            <p:ph type="body" sz="quarter" idx="34" hasCustomPrompt="1"/>
          </p:nvPr>
        </p:nvSpPr>
        <p:spPr>
          <a:xfrm>
            <a:off x="5487917" y="4166819"/>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86" name="Picture Placeholder 7">
            <a:extLst>
              <a:ext uri="{FF2B5EF4-FFF2-40B4-BE49-F238E27FC236}">
                <a16:creationId xmlns:a16="http://schemas.microsoft.com/office/drawing/2014/main" id="{12AD8698-2FDD-F94C-B21C-9C1C2DD6AD61}"/>
              </a:ext>
            </a:extLst>
          </p:cNvPr>
          <p:cNvSpPr>
            <a:spLocks noGrp="1"/>
          </p:cNvSpPr>
          <p:nvPr>
            <p:ph type="pic" sz="quarter" idx="35" hasCustomPrompt="1"/>
          </p:nvPr>
        </p:nvSpPr>
        <p:spPr>
          <a:xfrm>
            <a:off x="7412789" y="1313593"/>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87" name="Text Placeholder 19">
            <a:extLst>
              <a:ext uri="{FF2B5EF4-FFF2-40B4-BE49-F238E27FC236}">
                <a16:creationId xmlns:a16="http://schemas.microsoft.com/office/drawing/2014/main" id="{359E0217-ACF2-8742-A6CA-2FD60A688AD5}"/>
              </a:ext>
            </a:extLst>
          </p:cNvPr>
          <p:cNvSpPr>
            <a:spLocks noGrp="1"/>
          </p:cNvSpPr>
          <p:nvPr>
            <p:ph type="body" sz="quarter" idx="36" hasCustomPrompt="1"/>
          </p:nvPr>
        </p:nvSpPr>
        <p:spPr>
          <a:xfrm>
            <a:off x="7728901" y="2309155"/>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88" name="Picture Placeholder 7">
            <a:extLst>
              <a:ext uri="{FF2B5EF4-FFF2-40B4-BE49-F238E27FC236}">
                <a16:creationId xmlns:a16="http://schemas.microsoft.com/office/drawing/2014/main" id="{D89EE8DE-4386-A046-B8F4-5251991C4980}"/>
              </a:ext>
            </a:extLst>
          </p:cNvPr>
          <p:cNvSpPr>
            <a:spLocks noGrp="1"/>
          </p:cNvSpPr>
          <p:nvPr>
            <p:ph type="pic" sz="quarter" idx="37" hasCustomPrompt="1"/>
          </p:nvPr>
        </p:nvSpPr>
        <p:spPr>
          <a:xfrm>
            <a:off x="7412789" y="3171257"/>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89" name="Text Placeholder 19">
            <a:extLst>
              <a:ext uri="{FF2B5EF4-FFF2-40B4-BE49-F238E27FC236}">
                <a16:creationId xmlns:a16="http://schemas.microsoft.com/office/drawing/2014/main" id="{C117BC57-7224-2F40-95F0-8DCB24AF9E95}"/>
              </a:ext>
            </a:extLst>
          </p:cNvPr>
          <p:cNvSpPr>
            <a:spLocks noGrp="1"/>
          </p:cNvSpPr>
          <p:nvPr>
            <p:ph type="body" sz="quarter" idx="38" hasCustomPrompt="1"/>
          </p:nvPr>
        </p:nvSpPr>
        <p:spPr>
          <a:xfrm>
            <a:off x="7728901" y="4166819"/>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90" name="Picture Placeholder 7">
            <a:extLst>
              <a:ext uri="{FF2B5EF4-FFF2-40B4-BE49-F238E27FC236}">
                <a16:creationId xmlns:a16="http://schemas.microsoft.com/office/drawing/2014/main" id="{656B7B94-2B72-AD4D-A585-86B92EE12C61}"/>
              </a:ext>
            </a:extLst>
          </p:cNvPr>
          <p:cNvSpPr>
            <a:spLocks noGrp="1"/>
          </p:cNvSpPr>
          <p:nvPr>
            <p:ph type="pic" sz="quarter" idx="39" hasCustomPrompt="1"/>
          </p:nvPr>
        </p:nvSpPr>
        <p:spPr>
          <a:xfrm>
            <a:off x="9653773" y="1313593"/>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91" name="Text Placeholder 19">
            <a:extLst>
              <a:ext uri="{FF2B5EF4-FFF2-40B4-BE49-F238E27FC236}">
                <a16:creationId xmlns:a16="http://schemas.microsoft.com/office/drawing/2014/main" id="{79DF6CE1-DA39-D14A-B29D-EB59B6114C1D}"/>
              </a:ext>
            </a:extLst>
          </p:cNvPr>
          <p:cNvSpPr>
            <a:spLocks noGrp="1"/>
          </p:cNvSpPr>
          <p:nvPr>
            <p:ph type="body" sz="quarter" idx="40" hasCustomPrompt="1"/>
          </p:nvPr>
        </p:nvSpPr>
        <p:spPr>
          <a:xfrm>
            <a:off x="9969885" y="2309155"/>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92" name="Picture Placeholder 7">
            <a:extLst>
              <a:ext uri="{FF2B5EF4-FFF2-40B4-BE49-F238E27FC236}">
                <a16:creationId xmlns:a16="http://schemas.microsoft.com/office/drawing/2014/main" id="{C8AC5187-1B52-8E4C-82FE-D9CD21684733}"/>
              </a:ext>
            </a:extLst>
          </p:cNvPr>
          <p:cNvSpPr>
            <a:spLocks noGrp="1"/>
          </p:cNvSpPr>
          <p:nvPr>
            <p:ph type="pic" sz="quarter" idx="41" hasCustomPrompt="1"/>
          </p:nvPr>
        </p:nvSpPr>
        <p:spPr>
          <a:xfrm>
            <a:off x="9653773" y="3171257"/>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93" name="Text Placeholder 19">
            <a:extLst>
              <a:ext uri="{FF2B5EF4-FFF2-40B4-BE49-F238E27FC236}">
                <a16:creationId xmlns:a16="http://schemas.microsoft.com/office/drawing/2014/main" id="{73B271C6-9DE0-C44D-9F7C-38BD0B5F454B}"/>
              </a:ext>
            </a:extLst>
          </p:cNvPr>
          <p:cNvSpPr>
            <a:spLocks noGrp="1"/>
          </p:cNvSpPr>
          <p:nvPr>
            <p:ph type="body" sz="quarter" idx="42" hasCustomPrompt="1"/>
          </p:nvPr>
        </p:nvSpPr>
        <p:spPr>
          <a:xfrm>
            <a:off x="9969885" y="4166819"/>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26" name="Title Placeholder 1">
            <a:extLst>
              <a:ext uri="{FF2B5EF4-FFF2-40B4-BE49-F238E27FC236}">
                <a16:creationId xmlns:a16="http://schemas.microsoft.com/office/drawing/2014/main" id="{5191B6A0-13B4-2243-A957-B76C80BA396E}"/>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LV" dirty="0"/>
          </a:p>
        </p:txBody>
      </p:sp>
      <p:sp>
        <p:nvSpPr>
          <p:cNvPr id="2" name="Rectangle 1">
            <a:extLst>
              <a:ext uri="{FF2B5EF4-FFF2-40B4-BE49-F238E27FC236}">
                <a16:creationId xmlns:a16="http://schemas.microsoft.com/office/drawing/2014/main" id="{69C2DAC7-2E58-234B-987E-1770993E8D8A}"/>
              </a:ext>
            </a:extLst>
          </p:cNvPr>
          <p:cNvSpPr/>
          <p:nvPr userDrawn="1"/>
        </p:nvSpPr>
        <p:spPr>
          <a:xfrm>
            <a:off x="0" y="5562600"/>
            <a:ext cx="12192000" cy="1295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EE" dirty="0">
              <a:latin typeface="Arial" panose="020B0604020202020204" pitchFamily="34" charset="0"/>
              <a:cs typeface="Arial" panose="020B0604020202020204" pitchFamily="34" charset="0"/>
            </a:endParaRPr>
          </a:p>
        </p:txBody>
      </p:sp>
      <p:sp>
        <p:nvSpPr>
          <p:cNvPr id="27" name="Picture Placeholder 7">
            <a:extLst>
              <a:ext uri="{FF2B5EF4-FFF2-40B4-BE49-F238E27FC236}">
                <a16:creationId xmlns:a16="http://schemas.microsoft.com/office/drawing/2014/main" id="{F32B068B-0AE7-1040-803A-26B386D79622}"/>
              </a:ext>
            </a:extLst>
          </p:cNvPr>
          <p:cNvSpPr>
            <a:spLocks noGrp="1"/>
          </p:cNvSpPr>
          <p:nvPr>
            <p:ph type="pic" sz="quarter" idx="43" hasCustomPrompt="1"/>
          </p:nvPr>
        </p:nvSpPr>
        <p:spPr>
          <a:xfrm>
            <a:off x="689837" y="502892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28" name="Text Placeholder 19">
            <a:extLst>
              <a:ext uri="{FF2B5EF4-FFF2-40B4-BE49-F238E27FC236}">
                <a16:creationId xmlns:a16="http://schemas.microsoft.com/office/drawing/2014/main" id="{E095EB32-C1FF-BF4E-AB1F-C2A4CFADD86C}"/>
              </a:ext>
            </a:extLst>
          </p:cNvPr>
          <p:cNvSpPr>
            <a:spLocks noGrp="1"/>
          </p:cNvSpPr>
          <p:nvPr>
            <p:ph type="body" sz="quarter" idx="44" hasCustomPrompt="1"/>
          </p:nvPr>
        </p:nvSpPr>
        <p:spPr>
          <a:xfrm>
            <a:off x="1005949" y="6024483"/>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29" name="Picture Placeholder 7">
            <a:extLst>
              <a:ext uri="{FF2B5EF4-FFF2-40B4-BE49-F238E27FC236}">
                <a16:creationId xmlns:a16="http://schemas.microsoft.com/office/drawing/2014/main" id="{CAB5900F-F86E-A94B-9E9B-08ABE132B887}"/>
              </a:ext>
            </a:extLst>
          </p:cNvPr>
          <p:cNvSpPr>
            <a:spLocks noGrp="1"/>
          </p:cNvSpPr>
          <p:nvPr>
            <p:ph type="pic" sz="quarter" idx="45" hasCustomPrompt="1"/>
          </p:nvPr>
        </p:nvSpPr>
        <p:spPr>
          <a:xfrm>
            <a:off x="2930821" y="502892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30" name="Text Placeholder 19">
            <a:extLst>
              <a:ext uri="{FF2B5EF4-FFF2-40B4-BE49-F238E27FC236}">
                <a16:creationId xmlns:a16="http://schemas.microsoft.com/office/drawing/2014/main" id="{4AFF7515-D1BF-C64C-837A-3041DB893C0F}"/>
              </a:ext>
            </a:extLst>
          </p:cNvPr>
          <p:cNvSpPr>
            <a:spLocks noGrp="1"/>
          </p:cNvSpPr>
          <p:nvPr>
            <p:ph type="body" sz="quarter" idx="46" hasCustomPrompt="1"/>
          </p:nvPr>
        </p:nvSpPr>
        <p:spPr>
          <a:xfrm>
            <a:off x="3246933" y="6024483"/>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31" name="Picture Placeholder 7">
            <a:extLst>
              <a:ext uri="{FF2B5EF4-FFF2-40B4-BE49-F238E27FC236}">
                <a16:creationId xmlns:a16="http://schemas.microsoft.com/office/drawing/2014/main" id="{A0B47C15-7D92-074F-8D50-495E42151786}"/>
              </a:ext>
            </a:extLst>
          </p:cNvPr>
          <p:cNvSpPr>
            <a:spLocks noGrp="1"/>
          </p:cNvSpPr>
          <p:nvPr>
            <p:ph type="pic" sz="quarter" idx="47" hasCustomPrompt="1"/>
          </p:nvPr>
        </p:nvSpPr>
        <p:spPr>
          <a:xfrm>
            <a:off x="5171805" y="502892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32" name="Text Placeholder 19">
            <a:extLst>
              <a:ext uri="{FF2B5EF4-FFF2-40B4-BE49-F238E27FC236}">
                <a16:creationId xmlns:a16="http://schemas.microsoft.com/office/drawing/2014/main" id="{4B1F7B8A-C498-B842-A2C3-8B2C69A4A8E6}"/>
              </a:ext>
            </a:extLst>
          </p:cNvPr>
          <p:cNvSpPr>
            <a:spLocks noGrp="1"/>
          </p:cNvSpPr>
          <p:nvPr>
            <p:ph type="body" sz="quarter" idx="48" hasCustomPrompt="1"/>
          </p:nvPr>
        </p:nvSpPr>
        <p:spPr>
          <a:xfrm>
            <a:off x="5487917" y="6024483"/>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33" name="Picture Placeholder 7">
            <a:extLst>
              <a:ext uri="{FF2B5EF4-FFF2-40B4-BE49-F238E27FC236}">
                <a16:creationId xmlns:a16="http://schemas.microsoft.com/office/drawing/2014/main" id="{C3A4BDF3-C14D-6648-BF4B-BD58E30318F7}"/>
              </a:ext>
            </a:extLst>
          </p:cNvPr>
          <p:cNvSpPr>
            <a:spLocks noGrp="1"/>
          </p:cNvSpPr>
          <p:nvPr>
            <p:ph type="pic" sz="quarter" idx="49" hasCustomPrompt="1"/>
          </p:nvPr>
        </p:nvSpPr>
        <p:spPr>
          <a:xfrm>
            <a:off x="7412789" y="502892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34" name="Text Placeholder 19">
            <a:extLst>
              <a:ext uri="{FF2B5EF4-FFF2-40B4-BE49-F238E27FC236}">
                <a16:creationId xmlns:a16="http://schemas.microsoft.com/office/drawing/2014/main" id="{EEEFAFDA-BA1D-B449-BF3A-6B0FEE512F27}"/>
              </a:ext>
            </a:extLst>
          </p:cNvPr>
          <p:cNvSpPr>
            <a:spLocks noGrp="1"/>
          </p:cNvSpPr>
          <p:nvPr>
            <p:ph type="body" sz="quarter" idx="50" hasCustomPrompt="1"/>
          </p:nvPr>
        </p:nvSpPr>
        <p:spPr>
          <a:xfrm>
            <a:off x="7728901" y="6024483"/>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35" name="Picture Placeholder 7">
            <a:extLst>
              <a:ext uri="{FF2B5EF4-FFF2-40B4-BE49-F238E27FC236}">
                <a16:creationId xmlns:a16="http://schemas.microsoft.com/office/drawing/2014/main" id="{AB052EB3-5157-8E43-BB13-89F24B15635D}"/>
              </a:ext>
            </a:extLst>
          </p:cNvPr>
          <p:cNvSpPr>
            <a:spLocks noGrp="1"/>
          </p:cNvSpPr>
          <p:nvPr>
            <p:ph type="pic" sz="quarter" idx="51" hasCustomPrompt="1"/>
          </p:nvPr>
        </p:nvSpPr>
        <p:spPr>
          <a:xfrm>
            <a:off x="9653773" y="502892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36" name="Text Placeholder 19">
            <a:extLst>
              <a:ext uri="{FF2B5EF4-FFF2-40B4-BE49-F238E27FC236}">
                <a16:creationId xmlns:a16="http://schemas.microsoft.com/office/drawing/2014/main" id="{DB0F20BA-054C-3F4C-9592-E91CE3A73C0C}"/>
              </a:ext>
            </a:extLst>
          </p:cNvPr>
          <p:cNvSpPr>
            <a:spLocks noGrp="1"/>
          </p:cNvSpPr>
          <p:nvPr>
            <p:ph type="body" sz="quarter" idx="52" hasCustomPrompt="1"/>
          </p:nvPr>
        </p:nvSpPr>
        <p:spPr>
          <a:xfrm>
            <a:off x="9969885" y="6024483"/>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Tree>
    <p:extLst>
      <p:ext uri="{BB962C8B-B14F-4D97-AF65-F5344CB8AC3E}">
        <p14:creationId xmlns:p14="http://schemas.microsoft.com/office/powerpoint/2010/main" val="202709187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_27">
    <p:bg>
      <p:bgRef idx="1001">
        <a:schemeClr val="bg2"/>
      </p:bgRef>
    </p:bg>
    <p:spTree>
      <p:nvGrpSpPr>
        <p:cNvPr id="1" name=""/>
        <p:cNvGrpSpPr/>
        <p:nvPr/>
      </p:nvGrpSpPr>
      <p:grpSpPr>
        <a:xfrm>
          <a:off x="0" y="0"/>
          <a:ext cx="0" cy="0"/>
          <a:chOff x="0" y="0"/>
          <a:chExt cx="0" cy="0"/>
        </a:xfrm>
      </p:grpSpPr>
      <p:sp>
        <p:nvSpPr>
          <p:cNvPr id="26" name="Picture Placeholder 7">
            <a:extLst>
              <a:ext uri="{FF2B5EF4-FFF2-40B4-BE49-F238E27FC236}">
                <a16:creationId xmlns:a16="http://schemas.microsoft.com/office/drawing/2014/main" id="{A92B64D2-8345-6F40-95AB-7044E0F9EC43}"/>
              </a:ext>
            </a:extLst>
          </p:cNvPr>
          <p:cNvSpPr>
            <a:spLocks noGrp="1"/>
          </p:cNvSpPr>
          <p:nvPr>
            <p:ph type="pic" sz="quarter" idx="12" hasCustomPrompt="1"/>
          </p:nvPr>
        </p:nvSpPr>
        <p:spPr>
          <a:xfrm>
            <a:off x="748342" y="2030801"/>
            <a:ext cx="2876163" cy="271240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27" name="Text Placeholder 19">
            <a:extLst>
              <a:ext uri="{FF2B5EF4-FFF2-40B4-BE49-F238E27FC236}">
                <a16:creationId xmlns:a16="http://schemas.microsoft.com/office/drawing/2014/main" id="{3A014E11-A623-3940-96CC-5E72F3F7BC47}"/>
              </a:ext>
            </a:extLst>
          </p:cNvPr>
          <p:cNvSpPr>
            <a:spLocks noGrp="1"/>
          </p:cNvSpPr>
          <p:nvPr>
            <p:ph type="body" sz="quarter" idx="24" hasCustomPrompt="1"/>
          </p:nvPr>
        </p:nvSpPr>
        <p:spPr>
          <a:xfrm>
            <a:off x="1686756" y="4136706"/>
            <a:ext cx="2398514" cy="1152000"/>
          </a:xfrm>
          <a:prstGeom prst="rect">
            <a:avLst/>
          </a:prstGeom>
          <a:solidFill>
            <a:schemeClr val="tx1"/>
          </a:solidFill>
        </p:spPr>
        <p:txBody>
          <a:bodyPr lIns="216000" tIns="180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1200" b="1"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30" name="Picture Placeholder 7">
            <a:extLst>
              <a:ext uri="{FF2B5EF4-FFF2-40B4-BE49-F238E27FC236}">
                <a16:creationId xmlns:a16="http://schemas.microsoft.com/office/drawing/2014/main" id="{A33B9046-3D7E-9547-B5E0-947E08E11B67}"/>
              </a:ext>
            </a:extLst>
          </p:cNvPr>
          <p:cNvSpPr>
            <a:spLocks noGrp="1"/>
          </p:cNvSpPr>
          <p:nvPr>
            <p:ph type="pic" sz="quarter" idx="25" hasCustomPrompt="1"/>
          </p:nvPr>
        </p:nvSpPr>
        <p:spPr>
          <a:xfrm>
            <a:off x="4441252" y="2030801"/>
            <a:ext cx="2876163" cy="271240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31" name="Text Placeholder 19">
            <a:extLst>
              <a:ext uri="{FF2B5EF4-FFF2-40B4-BE49-F238E27FC236}">
                <a16:creationId xmlns:a16="http://schemas.microsoft.com/office/drawing/2014/main" id="{EA61D521-CD3A-8242-8A83-0735BC56BA6A}"/>
              </a:ext>
            </a:extLst>
          </p:cNvPr>
          <p:cNvSpPr>
            <a:spLocks noGrp="1"/>
          </p:cNvSpPr>
          <p:nvPr>
            <p:ph type="body" sz="quarter" idx="26" hasCustomPrompt="1"/>
          </p:nvPr>
        </p:nvSpPr>
        <p:spPr>
          <a:xfrm>
            <a:off x="5379666" y="4136706"/>
            <a:ext cx="2398514" cy="1152000"/>
          </a:xfrm>
          <a:prstGeom prst="rect">
            <a:avLst/>
          </a:prstGeom>
          <a:solidFill>
            <a:schemeClr val="tx1"/>
          </a:solidFill>
        </p:spPr>
        <p:txBody>
          <a:bodyPr lIns="216000" tIns="180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1200" b="1"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32" name="Picture Placeholder 7">
            <a:extLst>
              <a:ext uri="{FF2B5EF4-FFF2-40B4-BE49-F238E27FC236}">
                <a16:creationId xmlns:a16="http://schemas.microsoft.com/office/drawing/2014/main" id="{5F99C486-BF4F-5E4F-97EA-8EA66A16CD17}"/>
              </a:ext>
            </a:extLst>
          </p:cNvPr>
          <p:cNvSpPr>
            <a:spLocks noGrp="1"/>
          </p:cNvSpPr>
          <p:nvPr>
            <p:ph type="pic" sz="quarter" idx="27" hasCustomPrompt="1"/>
          </p:nvPr>
        </p:nvSpPr>
        <p:spPr>
          <a:xfrm>
            <a:off x="8134162" y="2030801"/>
            <a:ext cx="2876163" cy="271240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33" name="Text Placeholder 19">
            <a:extLst>
              <a:ext uri="{FF2B5EF4-FFF2-40B4-BE49-F238E27FC236}">
                <a16:creationId xmlns:a16="http://schemas.microsoft.com/office/drawing/2014/main" id="{13F6167A-D1AE-3D46-BB05-49909C9390E5}"/>
              </a:ext>
            </a:extLst>
          </p:cNvPr>
          <p:cNvSpPr>
            <a:spLocks noGrp="1"/>
          </p:cNvSpPr>
          <p:nvPr>
            <p:ph type="body" sz="quarter" idx="28" hasCustomPrompt="1"/>
          </p:nvPr>
        </p:nvSpPr>
        <p:spPr>
          <a:xfrm>
            <a:off x="9072576" y="4136706"/>
            <a:ext cx="2398514" cy="1152000"/>
          </a:xfrm>
          <a:prstGeom prst="rect">
            <a:avLst/>
          </a:prstGeom>
          <a:solidFill>
            <a:schemeClr val="tx1"/>
          </a:solidFill>
        </p:spPr>
        <p:txBody>
          <a:bodyPr lIns="216000" tIns="180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1200" b="1"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12" name="Title Placeholder 1">
            <a:extLst>
              <a:ext uri="{FF2B5EF4-FFF2-40B4-BE49-F238E27FC236}">
                <a16:creationId xmlns:a16="http://schemas.microsoft.com/office/drawing/2014/main" id="{01ED866A-9B19-DC42-9608-40815306C333}"/>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LV" dirty="0"/>
          </a:p>
        </p:txBody>
      </p:sp>
    </p:spTree>
    <p:extLst>
      <p:ext uri="{BB962C8B-B14F-4D97-AF65-F5344CB8AC3E}">
        <p14:creationId xmlns:p14="http://schemas.microsoft.com/office/powerpoint/2010/main" val="33095514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ing Slide_5">
    <p:bg>
      <p:bgRef idx="1001">
        <a:schemeClr val="bg1"/>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7EBBE48-9C39-9741-9A87-63D161203B54}"/>
              </a:ext>
            </a:extLst>
          </p:cNvPr>
          <p:cNvSpPr>
            <a:spLocks noGrp="1"/>
          </p:cNvSpPr>
          <p:nvPr>
            <p:ph type="pic" sz="quarter" idx="14" hasCustomPrompt="1"/>
          </p:nvPr>
        </p:nvSpPr>
        <p:spPr>
          <a:xfrm>
            <a:off x="5792908" y="-1959"/>
            <a:ext cx="6399092" cy="6859960"/>
          </a:xfrm>
          <a:custGeom>
            <a:avLst/>
            <a:gdLst>
              <a:gd name="connsiteX0" fmla="*/ 468411 w 6410243"/>
              <a:gd name="connsiteY0" fmla="*/ 0 h 6912000"/>
              <a:gd name="connsiteX1" fmla="*/ 920196 w 6410243"/>
              <a:gd name="connsiteY1" fmla="*/ 0 h 6912000"/>
              <a:gd name="connsiteX2" fmla="*/ 5490047 w 6410243"/>
              <a:gd name="connsiteY2" fmla="*/ 0 h 6912000"/>
              <a:gd name="connsiteX3" fmla="*/ 6410243 w 6410243"/>
              <a:gd name="connsiteY3" fmla="*/ 0 h 6912000"/>
              <a:gd name="connsiteX4" fmla="*/ 6410243 w 6410243"/>
              <a:gd name="connsiteY4" fmla="*/ 6912000 h 6912000"/>
              <a:gd name="connsiteX5" fmla="*/ 5021636 w 6410243"/>
              <a:gd name="connsiteY5" fmla="*/ 6912000 h 6912000"/>
              <a:gd name="connsiteX6" fmla="*/ 920196 w 6410243"/>
              <a:gd name="connsiteY6" fmla="*/ 6912000 h 6912000"/>
              <a:gd name="connsiteX7" fmla="*/ 0 w 6410243"/>
              <a:gd name="connsiteY7" fmla="*/ 6912000 h 6912000"/>
              <a:gd name="connsiteX0" fmla="*/ 468411 w 6410243"/>
              <a:gd name="connsiteY0" fmla="*/ 0 h 6912000"/>
              <a:gd name="connsiteX1" fmla="*/ 920196 w 6410243"/>
              <a:gd name="connsiteY1" fmla="*/ 0 h 6912000"/>
              <a:gd name="connsiteX2" fmla="*/ 5490047 w 6410243"/>
              <a:gd name="connsiteY2" fmla="*/ 0 h 6912000"/>
              <a:gd name="connsiteX3" fmla="*/ 6410243 w 6410243"/>
              <a:gd name="connsiteY3" fmla="*/ 0 h 6912000"/>
              <a:gd name="connsiteX4" fmla="*/ 6410243 w 6410243"/>
              <a:gd name="connsiteY4" fmla="*/ 6912000 h 6912000"/>
              <a:gd name="connsiteX5" fmla="*/ 5021636 w 6410243"/>
              <a:gd name="connsiteY5" fmla="*/ 6912000 h 6912000"/>
              <a:gd name="connsiteX6" fmla="*/ 0 w 6410243"/>
              <a:gd name="connsiteY6" fmla="*/ 6912000 h 6912000"/>
              <a:gd name="connsiteX7" fmla="*/ 468411 w 6410243"/>
              <a:gd name="connsiteY7" fmla="*/ 0 h 6912000"/>
              <a:gd name="connsiteX0" fmla="*/ 468411 w 6410243"/>
              <a:gd name="connsiteY0" fmla="*/ 0 h 6912000"/>
              <a:gd name="connsiteX1" fmla="*/ 920196 w 6410243"/>
              <a:gd name="connsiteY1" fmla="*/ 0 h 6912000"/>
              <a:gd name="connsiteX2" fmla="*/ 5490047 w 6410243"/>
              <a:gd name="connsiteY2" fmla="*/ 0 h 6912000"/>
              <a:gd name="connsiteX3" fmla="*/ 6410243 w 6410243"/>
              <a:gd name="connsiteY3" fmla="*/ 0 h 6912000"/>
              <a:gd name="connsiteX4" fmla="*/ 6410243 w 6410243"/>
              <a:gd name="connsiteY4" fmla="*/ 6912000 h 6912000"/>
              <a:gd name="connsiteX5" fmla="*/ 5021636 w 6410243"/>
              <a:gd name="connsiteY5" fmla="*/ 6912000 h 6912000"/>
              <a:gd name="connsiteX6" fmla="*/ 0 w 6410243"/>
              <a:gd name="connsiteY6" fmla="*/ 6885980 h 6912000"/>
              <a:gd name="connsiteX7" fmla="*/ 468411 w 6410243"/>
              <a:gd name="connsiteY7" fmla="*/ 0 h 6912000"/>
              <a:gd name="connsiteX0" fmla="*/ 468411 w 6410243"/>
              <a:gd name="connsiteY0" fmla="*/ 0 h 6912000"/>
              <a:gd name="connsiteX1" fmla="*/ 920196 w 6410243"/>
              <a:gd name="connsiteY1" fmla="*/ 0 h 6912000"/>
              <a:gd name="connsiteX2" fmla="*/ 5490047 w 6410243"/>
              <a:gd name="connsiteY2" fmla="*/ 0 h 6912000"/>
              <a:gd name="connsiteX3" fmla="*/ 6410243 w 6410243"/>
              <a:gd name="connsiteY3" fmla="*/ 0 h 6912000"/>
              <a:gd name="connsiteX4" fmla="*/ 6268995 w 6410243"/>
              <a:gd name="connsiteY4" fmla="*/ 6848810 h 6912000"/>
              <a:gd name="connsiteX5" fmla="*/ 5021636 w 6410243"/>
              <a:gd name="connsiteY5" fmla="*/ 6912000 h 6912000"/>
              <a:gd name="connsiteX6" fmla="*/ 0 w 6410243"/>
              <a:gd name="connsiteY6" fmla="*/ 6885980 h 6912000"/>
              <a:gd name="connsiteX7" fmla="*/ 468411 w 6410243"/>
              <a:gd name="connsiteY7" fmla="*/ 0 h 6912000"/>
              <a:gd name="connsiteX0" fmla="*/ 468411 w 6410243"/>
              <a:gd name="connsiteY0" fmla="*/ 0 h 6885980"/>
              <a:gd name="connsiteX1" fmla="*/ 920196 w 6410243"/>
              <a:gd name="connsiteY1" fmla="*/ 0 h 6885980"/>
              <a:gd name="connsiteX2" fmla="*/ 5490047 w 6410243"/>
              <a:gd name="connsiteY2" fmla="*/ 0 h 6885980"/>
              <a:gd name="connsiteX3" fmla="*/ 6410243 w 6410243"/>
              <a:gd name="connsiteY3" fmla="*/ 0 h 6885980"/>
              <a:gd name="connsiteX4" fmla="*/ 6268995 w 6410243"/>
              <a:gd name="connsiteY4" fmla="*/ 6848810 h 6885980"/>
              <a:gd name="connsiteX5" fmla="*/ 0 w 6410243"/>
              <a:gd name="connsiteY5" fmla="*/ 6885980 h 6885980"/>
              <a:gd name="connsiteX6" fmla="*/ 468411 w 6410243"/>
              <a:gd name="connsiteY6" fmla="*/ 0 h 6885980"/>
              <a:gd name="connsiteX0" fmla="*/ 468411 w 6410243"/>
              <a:gd name="connsiteY0" fmla="*/ 0 h 6885980"/>
              <a:gd name="connsiteX1" fmla="*/ 920196 w 6410243"/>
              <a:gd name="connsiteY1" fmla="*/ 0 h 6885980"/>
              <a:gd name="connsiteX2" fmla="*/ 5490047 w 6410243"/>
              <a:gd name="connsiteY2" fmla="*/ 0 h 6885980"/>
              <a:gd name="connsiteX3" fmla="*/ 6410243 w 6410243"/>
              <a:gd name="connsiteY3" fmla="*/ 0 h 6885980"/>
              <a:gd name="connsiteX4" fmla="*/ 6399092 w 6410243"/>
              <a:gd name="connsiteY4" fmla="*/ 6882264 h 6885980"/>
              <a:gd name="connsiteX5" fmla="*/ 0 w 6410243"/>
              <a:gd name="connsiteY5" fmla="*/ 6885980 h 6885980"/>
              <a:gd name="connsiteX6" fmla="*/ 468411 w 6410243"/>
              <a:gd name="connsiteY6" fmla="*/ 0 h 6885980"/>
              <a:gd name="connsiteX0" fmla="*/ 468411 w 6410243"/>
              <a:gd name="connsiteY0" fmla="*/ 0 h 6882264"/>
              <a:gd name="connsiteX1" fmla="*/ 920196 w 6410243"/>
              <a:gd name="connsiteY1" fmla="*/ 0 h 6882264"/>
              <a:gd name="connsiteX2" fmla="*/ 5490047 w 6410243"/>
              <a:gd name="connsiteY2" fmla="*/ 0 h 6882264"/>
              <a:gd name="connsiteX3" fmla="*/ 6410243 w 6410243"/>
              <a:gd name="connsiteY3" fmla="*/ 0 h 6882264"/>
              <a:gd name="connsiteX4" fmla="*/ 6399092 w 6410243"/>
              <a:gd name="connsiteY4" fmla="*/ 6882264 h 6882264"/>
              <a:gd name="connsiteX5" fmla="*/ 0 w 6410243"/>
              <a:gd name="connsiteY5" fmla="*/ 6882263 h 6882264"/>
              <a:gd name="connsiteX6" fmla="*/ 468411 w 6410243"/>
              <a:gd name="connsiteY6" fmla="*/ 0 h 6882264"/>
              <a:gd name="connsiteX0" fmla="*/ 468411 w 6410243"/>
              <a:gd name="connsiteY0" fmla="*/ 0 h 6882264"/>
              <a:gd name="connsiteX1" fmla="*/ 920196 w 6410243"/>
              <a:gd name="connsiteY1" fmla="*/ 0 h 6882264"/>
              <a:gd name="connsiteX2" fmla="*/ 6410243 w 6410243"/>
              <a:gd name="connsiteY2" fmla="*/ 0 h 6882264"/>
              <a:gd name="connsiteX3" fmla="*/ 6399092 w 6410243"/>
              <a:gd name="connsiteY3" fmla="*/ 6882264 h 6882264"/>
              <a:gd name="connsiteX4" fmla="*/ 0 w 6410243"/>
              <a:gd name="connsiteY4" fmla="*/ 6882263 h 6882264"/>
              <a:gd name="connsiteX5" fmla="*/ 468411 w 6410243"/>
              <a:gd name="connsiteY5" fmla="*/ 0 h 6882264"/>
              <a:gd name="connsiteX0" fmla="*/ 468411 w 6410243"/>
              <a:gd name="connsiteY0" fmla="*/ 0 h 6882264"/>
              <a:gd name="connsiteX1" fmla="*/ 6410243 w 6410243"/>
              <a:gd name="connsiteY1" fmla="*/ 0 h 6882264"/>
              <a:gd name="connsiteX2" fmla="*/ 6399092 w 6410243"/>
              <a:gd name="connsiteY2" fmla="*/ 6882264 h 6882264"/>
              <a:gd name="connsiteX3" fmla="*/ 0 w 6410243"/>
              <a:gd name="connsiteY3" fmla="*/ 6882263 h 6882264"/>
              <a:gd name="connsiteX4" fmla="*/ 468411 w 6410243"/>
              <a:gd name="connsiteY4" fmla="*/ 0 h 6882264"/>
              <a:gd name="connsiteX0" fmla="*/ 464694 w 6410243"/>
              <a:gd name="connsiteY0" fmla="*/ 22303 h 6882264"/>
              <a:gd name="connsiteX1" fmla="*/ 6410243 w 6410243"/>
              <a:gd name="connsiteY1" fmla="*/ 0 h 6882264"/>
              <a:gd name="connsiteX2" fmla="*/ 6399092 w 6410243"/>
              <a:gd name="connsiteY2" fmla="*/ 6882264 h 6882264"/>
              <a:gd name="connsiteX3" fmla="*/ 0 w 6410243"/>
              <a:gd name="connsiteY3" fmla="*/ 6882263 h 6882264"/>
              <a:gd name="connsiteX4" fmla="*/ 464694 w 6410243"/>
              <a:gd name="connsiteY4" fmla="*/ 22303 h 6882264"/>
              <a:gd name="connsiteX0" fmla="*/ 464694 w 6399092"/>
              <a:gd name="connsiteY0" fmla="*/ 0 h 6859961"/>
              <a:gd name="connsiteX1" fmla="*/ 6302448 w 6399092"/>
              <a:gd name="connsiteY1" fmla="*/ 29737 h 6859961"/>
              <a:gd name="connsiteX2" fmla="*/ 6399092 w 6399092"/>
              <a:gd name="connsiteY2" fmla="*/ 6859961 h 6859961"/>
              <a:gd name="connsiteX3" fmla="*/ 0 w 6399092"/>
              <a:gd name="connsiteY3" fmla="*/ 6859960 h 6859961"/>
              <a:gd name="connsiteX4" fmla="*/ 464694 w 6399092"/>
              <a:gd name="connsiteY4" fmla="*/ 0 h 6859961"/>
              <a:gd name="connsiteX0" fmla="*/ 464694 w 6399092"/>
              <a:gd name="connsiteY0" fmla="*/ 0 h 6859961"/>
              <a:gd name="connsiteX1" fmla="*/ 6399092 w 6399092"/>
              <a:gd name="connsiteY1" fmla="*/ 1 h 6859961"/>
              <a:gd name="connsiteX2" fmla="*/ 6399092 w 6399092"/>
              <a:gd name="connsiteY2" fmla="*/ 6859961 h 6859961"/>
              <a:gd name="connsiteX3" fmla="*/ 0 w 6399092"/>
              <a:gd name="connsiteY3" fmla="*/ 6859960 h 6859961"/>
              <a:gd name="connsiteX4" fmla="*/ 464694 w 6399092"/>
              <a:gd name="connsiteY4" fmla="*/ 0 h 6859961"/>
              <a:gd name="connsiteX0" fmla="*/ 460977 w 6399092"/>
              <a:gd name="connsiteY0" fmla="*/ 55755 h 6859960"/>
              <a:gd name="connsiteX1" fmla="*/ 6399092 w 6399092"/>
              <a:gd name="connsiteY1" fmla="*/ 0 h 6859960"/>
              <a:gd name="connsiteX2" fmla="*/ 6399092 w 6399092"/>
              <a:gd name="connsiteY2" fmla="*/ 6859960 h 6859960"/>
              <a:gd name="connsiteX3" fmla="*/ 0 w 6399092"/>
              <a:gd name="connsiteY3" fmla="*/ 6859959 h 6859960"/>
              <a:gd name="connsiteX4" fmla="*/ 460977 w 6399092"/>
              <a:gd name="connsiteY4" fmla="*/ 55755 h 6859960"/>
              <a:gd name="connsiteX0" fmla="*/ 464694 w 6399092"/>
              <a:gd name="connsiteY0" fmla="*/ 3716 h 6859960"/>
              <a:gd name="connsiteX1" fmla="*/ 6399092 w 6399092"/>
              <a:gd name="connsiteY1" fmla="*/ 0 h 6859960"/>
              <a:gd name="connsiteX2" fmla="*/ 6399092 w 6399092"/>
              <a:gd name="connsiteY2" fmla="*/ 6859960 h 6859960"/>
              <a:gd name="connsiteX3" fmla="*/ 0 w 6399092"/>
              <a:gd name="connsiteY3" fmla="*/ 6859959 h 6859960"/>
              <a:gd name="connsiteX4" fmla="*/ 464694 w 6399092"/>
              <a:gd name="connsiteY4" fmla="*/ 3716 h 6859960"/>
              <a:gd name="connsiteX0" fmla="*/ 461452 w 6399092"/>
              <a:gd name="connsiteY0" fmla="*/ 45869 h 6859960"/>
              <a:gd name="connsiteX1" fmla="*/ 6399092 w 6399092"/>
              <a:gd name="connsiteY1" fmla="*/ 0 h 6859960"/>
              <a:gd name="connsiteX2" fmla="*/ 6399092 w 6399092"/>
              <a:gd name="connsiteY2" fmla="*/ 6859960 h 6859960"/>
              <a:gd name="connsiteX3" fmla="*/ 0 w 6399092"/>
              <a:gd name="connsiteY3" fmla="*/ 6859959 h 6859960"/>
              <a:gd name="connsiteX4" fmla="*/ 461452 w 6399092"/>
              <a:gd name="connsiteY4" fmla="*/ 45869 h 6859960"/>
              <a:gd name="connsiteX0" fmla="*/ 464695 w 6399092"/>
              <a:gd name="connsiteY0" fmla="*/ 474 h 6859960"/>
              <a:gd name="connsiteX1" fmla="*/ 6399092 w 6399092"/>
              <a:gd name="connsiteY1" fmla="*/ 0 h 6859960"/>
              <a:gd name="connsiteX2" fmla="*/ 6399092 w 6399092"/>
              <a:gd name="connsiteY2" fmla="*/ 6859960 h 6859960"/>
              <a:gd name="connsiteX3" fmla="*/ 0 w 6399092"/>
              <a:gd name="connsiteY3" fmla="*/ 6859959 h 6859960"/>
              <a:gd name="connsiteX4" fmla="*/ 464695 w 6399092"/>
              <a:gd name="connsiteY4" fmla="*/ 474 h 6859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092" h="6859960">
                <a:moveTo>
                  <a:pt x="464695" y="474"/>
                </a:moveTo>
                <a:lnTo>
                  <a:pt x="6399092" y="0"/>
                </a:lnTo>
                <a:lnTo>
                  <a:pt x="6399092" y="6859960"/>
                </a:lnTo>
                <a:lnTo>
                  <a:pt x="0" y="6859959"/>
                </a:lnTo>
                <a:lnTo>
                  <a:pt x="464695" y="474"/>
                </a:lnTo>
                <a:close/>
              </a:path>
            </a:pathLst>
          </a:custGeom>
          <a:solidFill>
            <a:schemeClr val="accent2"/>
          </a:solidFill>
        </p:spPr>
        <p:txBody>
          <a:bodyPr wrap="square" anchor="ctr">
            <a:noAutofit/>
          </a:bodyPr>
          <a:lstStyle>
            <a:lvl1pPr algn="ctr">
              <a:defRPr b="1">
                <a:solidFill>
                  <a:schemeClr val="bg1"/>
                </a:solidFill>
              </a:defRPr>
            </a:lvl1pPr>
          </a:lstStyle>
          <a:p>
            <a:r>
              <a:rPr lang="en-EE" dirty="0"/>
              <a:t>Drag and drop</a:t>
            </a:r>
          </a:p>
        </p:txBody>
      </p:sp>
      <p:pic>
        <p:nvPicPr>
          <p:cNvPr id="8" name="Picture 7">
            <a:extLst>
              <a:ext uri="{FF2B5EF4-FFF2-40B4-BE49-F238E27FC236}">
                <a16:creationId xmlns:a16="http://schemas.microsoft.com/office/drawing/2014/main" id="{CE1D2EE2-555E-A345-AADB-6A7437F2A916}"/>
              </a:ext>
            </a:extLst>
          </p:cNvPr>
          <p:cNvPicPr>
            <a:picLocks noChangeAspect="1"/>
          </p:cNvPicPr>
          <p:nvPr userDrawn="1"/>
        </p:nvPicPr>
        <p:blipFill>
          <a:blip r:embed="rId2"/>
          <a:stretch>
            <a:fillRect/>
          </a:stretch>
        </p:blipFill>
        <p:spPr>
          <a:xfrm>
            <a:off x="760020" y="5892800"/>
            <a:ext cx="1333500" cy="381000"/>
          </a:xfrm>
          <a:prstGeom prst="rect">
            <a:avLst/>
          </a:prstGeom>
        </p:spPr>
      </p:pic>
      <p:sp>
        <p:nvSpPr>
          <p:cNvPr id="10" name="Text Placeholder 5">
            <a:extLst>
              <a:ext uri="{FF2B5EF4-FFF2-40B4-BE49-F238E27FC236}">
                <a16:creationId xmlns:a16="http://schemas.microsoft.com/office/drawing/2014/main" id="{7C8B0A57-AAFC-1B45-BBE4-C0A4F8663FD8}"/>
              </a:ext>
            </a:extLst>
          </p:cNvPr>
          <p:cNvSpPr>
            <a:spLocks noGrp="1"/>
          </p:cNvSpPr>
          <p:nvPr>
            <p:ph type="body" sz="quarter" idx="12"/>
          </p:nvPr>
        </p:nvSpPr>
        <p:spPr>
          <a:xfrm>
            <a:off x="760020" y="691078"/>
            <a:ext cx="4916385" cy="4937826"/>
          </a:xfrm>
          <a:prstGeom prst="rect">
            <a:avLst/>
          </a:prstGeom>
        </p:spPr>
        <p:txBody>
          <a:bodyPr anchor="ctr"/>
          <a:lstStyle>
            <a:lvl1pPr>
              <a:defRPr sz="4400"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24460654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_28">
    <p:bg>
      <p:bgRef idx="1001">
        <a:schemeClr val="bg2"/>
      </p:bgRef>
    </p:bg>
    <p:spTree>
      <p:nvGrpSpPr>
        <p:cNvPr id="1" name=""/>
        <p:cNvGrpSpPr/>
        <p:nvPr/>
      </p:nvGrpSpPr>
      <p:grpSpPr>
        <a:xfrm>
          <a:off x="0" y="0"/>
          <a:ext cx="0" cy="0"/>
          <a:chOff x="0" y="0"/>
          <a:chExt cx="0" cy="0"/>
        </a:xfrm>
      </p:grpSpPr>
      <p:sp>
        <p:nvSpPr>
          <p:cNvPr id="26" name="Picture Placeholder 7">
            <a:extLst>
              <a:ext uri="{FF2B5EF4-FFF2-40B4-BE49-F238E27FC236}">
                <a16:creationId xmlns:a16="http://schemas.microsoft.com/office/drawing/2014/main" id="{A92B64D2-8345-6F40-95AB-7044E0F9EC43}"/>
              </a:ext>
            </a:extLst>
          </p:cNvPr>
          <p:cNvSpPr>
            <a:spLocks noGrp="1"/>
          </p:cNvSpPr>
          <p:nvPr>
            <p:ph type="pic" sz="quarter" idx="12" hasCustomPrompt="1"/>
          </p:nvPr>
        </p:nvSpPr>
        <p:spPr>
          <a:xfrm>
            <a:off x="2266120" y="2030801"/>
            <a:ext cx="2876163" cy="271240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27" name="Text Placeholder 19">
            <a:extLst>
              <a:ext uri="{FF2B5EF4-FFF2-40B4-BE49-F238E27FC236}">
                <a16:creationId xmlns:a16="http://schemas.microsoft.com/office/drawing/2014/main" id="{3A014E11-A623-3940-96CC-5E72F3F7BC47}"/>
              </a:ext>
            </a:extLst>
          </p:cNvPr>
          <p:cNvSpPr>
            <a:spLocks noGrp="1"/>
          </p:cNvSpPr>
          <p:nvPr>
            <p:ph type="body" sz="quarter" idx="24" hasCustomPrompt="1"/>
          </p:nvPr>
        </p:nvSpPr>
        <p:spPr>
          <a:xfrm>
            <a:off x="3204534" y="4136706"/>
            <a:ext cx="2398514" cy="1152000"/>
          </a:xfrm>
          <a:prstGeom prst="rect">
            <a:avLst/>
          </a:prstGeom>
          <a:solidFill>
            <a:schemeClr val="tx1"/>
          </a:solidFill>
        </p:spPr>
        <p:txBody>
          <a:bodyPr lIns="216000" tIns="180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1200" b="1"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30" name="Picture Placeholder 7">
            <a:extLst>
              <a:ext uri="{FF2B5EF4-FFF2-40B4-BE49-F238E27FC236}">
                <a16:creationId xmlns:a16="http://schemas.microsoft.com/office/drawing/2014/main" id="{A33B9046-3D7E-9547-B5E0-947E08E11B67}"/>
              </a:ext>
            </a:extLst>
          </p:cNvPr>
          <p:cNvSpPr>
            <a:spLocks noGrp="1"/>
          </p:cNvSpPr>
          <p:nvPr>
            <p:ph type="pic" sz="quarter" idx="25" hasCustomPrompt="1"/>
          </p:nvPr>
        </p:nvSpPr>
        <p:spPr>
          <a:xfrm>
            <a:off x="6588950" y="2030801"/>
            <a:ext cx="2876163" cy="2712409"/>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31" name="Text Placeholder 19">
            <a:extLst>
              <a:ext uri="{FF2B5EF4-FFF2-40B4-BE49-F238E27FC236}">
                <a16:creationId xmlns:a16="http://schemas.microsoft.com/office/drawing/2014/main" id="{EA61D521-CD3A-8242-8A83-0735BC56BA6A}"/>
              </a:ext>
            </a:extLst>
          </p:cNvPr>
          <p:cNvSpPr>
            <a:spLocks noGrp="1"/>
          </p:cNvSpPr>
          <p:nvPr>
            <p:ph type="body" sz="quarter" idx="26" hasCustomPrompt="1"/>
          </p:nvPr>
        </p:nvSpPr>
        <p:spPr>
          <a:xfrm>
            <a:off x="7527364" y="4136706"/>
            <a:ext cx="2398514" cy="1152000"/>
          </a:xfrm>
          <a:prstGeom prst="rect">
            <a:avLst/>
          </a:prstGeom>
          <a:solidFill>
            <a:schemeClr val="tx1"/>
          </a:solidFill>
        </p:spPr>
        <p:txBody>
          <a:bodyPr lIns="216000" tIns="180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1200" b="1"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12" name="Title Placeholder 1">
            <a:extLst>
              <a:ext uri="{FF2B5EF4-FFF2-40B4-BE49-F238E27FC236}">
                <a16:creationId xmlns:a16="http://schemas.microsoft.com/office/drawing/2014/main" id="{01ED866A-9B19-DC42-9608-40815306C333}"/>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LV" dirty="0"/>
          </a:p>
        </p:txBody>
      </p:sp>
    </p:spTree>
    <p:extLst>
      <p:ext uri="{BB962C8B-B14F-4D97-AF65-F5344CB8AC3E}">
        <p14:creationId xmlns:p14="http://schemas.microsoft.com/office/powerpoint/2010/main" val="288551302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ide_29">
    <p:bg>
      <p:bgRef idx="1001">
        <a:schemeClr val="bg2"/>
      </p:bgRef>
    </p:bg>
    <p:spTree>
      <p:nvGrpSpPr>
        <p:cNvPr id="1" name=""/>
        <p:cNvGrpSpPr/>
        <p:nvPr/>
      </p:nvGrpSpPr>
      <p:grpSpPr>
        <a:xfrm>
          <a:off x="0" y="0"/>
          <a:ext cx="0" cy="0"/>
          <a:chOff x="0" y="0"/>
          <a:chExt cx="0" cy="0"/>
        </a:xfrm>
      </p:grpSpPr>
      <p:sp>
        <p:nvSpPr>
          <p:cNvPr id="26" name="Picture Placeholder 7">
            <a:extLst>
              <a:ext uri="{FF2B5EF4-FFF2-40B4-BE49-F238E27FC236}">
                <a16:creationId xmlns:a16="http://schemas.microsoft.com/office/drawing/2014/main" id="{A92B64D2-8345-6F40-95AB-7044E0F9EC43}"/>
              </a:ext>
            </a:extLst>
          </p:cNvPr>
          <p:cNvSpPr>
            <a:spLocks noGrp="1"/>
          </p:cNvSpPr>
          <p:nvPr>
            <p:ph type="pic" sz="quarter" idx="12" hasCustomPrompt="1"/>
          </p:nvPr>
        </p:nvSpPr>
        <p:spPr>
          <a:xfrm>
            <a:off x="4191213" y="1632662"/>
            <a:ext cx="3809574" cy="3592676"/>
          </a:xfrm>
          <a:prstGeom prst="parallelogram">
            <a:avLst>
              <a:gd name="adj" fmla="val 7234"/>
            </a:avLst>
          </a:prstGeom>
          <a:solidFill>
            <a:schemeClr val="accent2"/>
          </a:solidFill>
          <a:effectLst/>
        </p:spPr>
        <p:txBody>
          <a:bodyPr anchor="ctr"/>
          <a:lstStyle>
            <a:lvl1pPr marL="0" indent="0" algn="ctr">
              <a:buNone/>
              <a:defRPr sz="1400" b="1">
                <a:solidFill>
                  <a:schemeClr val="tx1"/>
                </a:solidFill>
                <a:latin typeface="Arial" panose="020B0604020202020204" pitchFamily="34" charset="0"/>
                <a:cs typeface="Arial" panose="020B0604020202020204" pitchFamily="34" charset="0"/>
              </a:defRPr>
            </a:lvl1pPr>
          </a:lstStyle>
          <a:p>
            <a:r>
              <a:rPr lang="en-EE" dirty="0"/>
              <a:t>Drag and drop</a:t>
            </a:r>
          </a:p>
        </p:txBody>
      </p:sp>
      <p:sp>
        <p:nvSpPr>
          <p:cNvPr id="27" name="Text Placeholder 19">
            <a:extLst>
              <a:ext uri="{FF2B5EF4-FFF2-40B4-BE49-F238E27FC236}">
                <a16:creationId xmlns:a16="http://schemas.microsoft.com/office/drawing/2014/main" id="{3A014E11-A623-3940-96CC-5E72F3F7BC47}"/>
              </a:ext>
            </a:extLst>
          </p:cNvPr>
          <p:cNvSpPr>
            <a:spLocks noGrp="1"/>
          </p:cNvSpPr>
          <p:nvPr>
            <p:ph type="body" sz="quarter" idx="24" hasCustomPrompt="1"/>
          </p:nvPr>
        </p:nvSpPr>
        <p:spPr>
          <a:xfrm>
            <a:off x="6096000" y="4429943"/>
            <a:ext cx="2398514" cy="1152000"/>
          </a:xfrm>
          <a:prstGeom prst="rect">
            <a:avLst/>
          </a:prstGeom>
          <a:solidFill>
            <a:schemeClr val="tx1"/>
          </a:solidFill>
        </p:spPr>
        <p:txBody>
          <a:bodyPr lIns="216000" tIns="180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1200" b="1" i="0" kern="120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12" name="Title Placeholder 1">
            <a:extLst>
              <a:ext uri="{FF2B5EF4-FFF2-40B4-BE49-F238E27FC236}">
                <a16:creationId xmlns:a16="http://schemas.microsoft.com/office/drawing/2014/main" id="{01ED866A-9B19-DC42-9608-40815306C333}"/>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LV" dirty="0"/>
          </a:p>
        </p:txBody>
      </p:sp>
    </p:spTree>
    <p:extLst>
      <p:ext uri="{BB962C8B-B14F-4D97-AF65-F5344CB8AC3E}">
        <p14:creationId xmlns:p14="http://schemas.microsoft.com/office/powerpoint/2010/main" val="1028303590"/>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Opening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B6BE669-133A-DB40-90C4-13641B430866}"/>
              </a:ext>
            </a:extLst>
          </p:cNvPr>
          <p:cNvSpPr>
            <a:spLocks noGrp="1"/>
          </p:cNvSpPr>
          <p:nvPr>
            <p:ph type="ftr" sz="quarter" idx="11"/>
          </p:nvPr>
        </p:nvSpPr>
        <p:spPr>
          <a:xfrm>
            <a:off x="760020" y="691078"/>
            <a:ext cx="4174789" cy="180504"/>
          </a:xfrm>
          <a:prstGeom prst="rect">
            <a:avLst/>
          </a:prstGeom>
        </p:spPr>
        <p:txBody>
          <a:bodyPr lIns="0" tIns="0" rIns="0" bIns="0"/>
          <a:lstStyle>
            <a:lvl1pPr algn="l">
              <a:defRPr sz="1400" b="0" i="0">
                <a:solidFill>
                  <a:schemeClr val="accent2"/>
                </a:solidFill>
                <a:latin typeface="Arial" panose="020B0604020202020204" pitchFamily="34" charset="0"/>
                <a:ea typeface="Roboto" panose="02000000000000000000" pitchFamily="2" charset="0"/>
                <a:cs typeface="Arial" panose="020B0604020202020204" pitchFamily="34" charset="0"/>
              </a:defRPr>
            </a:lvl1pPr>
          </a:lstStyle>
          <a:p>
            <a:r>
              <a:rPr lang="en-GB"/>
              <a:t>Date</a:t>
            </a:r>
            <a:endParaRPr lang="en-LV" dirty="0"/>
          </a:p>
        </p:txBody>
      </p:sp>
      <p:pic>
        <p:nvPicPr>
          <p:cNvPr id="2" name="Picture 1">
            <a:extLst>
              <a:ext uri="{FF2B5EF4-FFF2-40B4-BE49-F238E27FC236}">
                <a16:creationId xmlns:a16="http://schemas.microsoft.com/office/drawing/2014/main" id="{E98B30B6-5F7C-8F48-87C5-0D5DF9852815}"/>
              </a:ext>
            </a:extLst>
          </p:cNvPr>
          <p:cNvPicPr>
            <a:picLocks noChangeAspect="1"/>
          </p:cNvPicPr>
          <p:nvPr userDrawn="1"/>
        </p:nvPicPr>
        <p:blipFill>
          <a:blip r:embed="rId3"/>
          <a:stretch>
            <a:fillRect/>
          </a:stretch>
        </p:blipFill>
        <p:spPr>
          <a:xfrm>
            <a:off x="760020" y="5892800"/>
            <a:ext cx="1333500" cy="381000"/>
          </a:xfrm>
          <a:prstGeom prst="rect">
            <a:avLst/>
          </a:prstGeom>
        </p:spPr>
      </p:pic>
      <p:sp>
        <p:nvSpPr>
          <p:cNvPr id="16" name="Subtitle 2">
            <a:extLst>
              <a:ext uri="{FF2B5EF4-FFF2-40B4-BE49-F238E27FC236}">
                <a16:creationId xmlns:a16="http://schemas.microsoft.com/office/drawing/2014/main" id="{7CFC8649-CA34-2D43-9674-747C9B04F78B}"/>
              </a:ext>
            </a:extLst>
          </p:cNvPr>
          <p:cNvSpPr>
            <a:spLocks noGrp="1"/>
          </p:cNvSpPr>
          <p:nvPr>
            <p:ph type="subTitle" idx="1" hasCustomPrompt="1"/>
          </p:nvPr>
        </p:nvSpPr>
        <p:spPr>
          <a:xfrm>
            <a:off x="760020" y="4293164"/>
            <a:ext cx="7200000" cy="1288239"/>
          </a:xfrm>
          <a:prstGeom prst="rect">
            <a:avLst/>
          </a:prstGeom>
        </p:spPr>
        <p:txBody>
          <a:bodyPr/>
          <a:lstStyle>
            <a:lvl1pPr marL="0" indent="0" algn="l">
              <a:lnSpc>
                <a:spcPct val="100000"/>
              </a:lnSpc>
              <a:spcBef>
                <a:spcPts val="0"/>
              </a:spcBef>
              <a:buNone/>
              <a:defRPr sz="1800" spc="60" baseline="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Name Surname</a:t>
            </a:r>
          </a:p>
          <a:p>
            <a:r>
              <a:rPr lang="en-GB" dirty="0"/>
              <a:t>Title</a:t>
            </a:r>
          </a:p>
        </p:txBody>
      </p:sp>
      <p:sp>
        <p:nvSpPr>
          <p:cNvPr id="6" name="Text Placeholder 5">
            <a:extLst>
              <a:ext uri="{FF2B5EF4-FFF2-40B4-BE49-F238E27FC236}">
                <a16:creationId xmlns:a16="http://schemas.microsoft.com/office/drawing/2014/main" id="{ED4E81C7-C893-BC4D-B48E-57387B229FC4}"/>
              </a:ext>
            </a:extLst>
          </p:cNvPr>
          <p:cNvSpPr>
            <a:spLocks noGrp="1"/>
          </p:cNvSpPr>
          <p:nvPr>
            <p:ph type="body" sz="quarter" idx="12"/>
          </p:nvPr>
        </p:nvSpPr>
        <p:spPr>
          <a:xfrm>
            <a:off x="760019" y="1662536"/>
            <a:ext cx="7200000" cy="1440886"/>
          </a:xfrm>
          <a:prstGeom prst="rect">
            <a:avLst/>
          </a:prstGeom>
        </p:spPr>
        <p:txBody>
          <a:bodyPr/>
          <a:lstStyle>
            <a:lvl1pPr>
              <a:defRPr sz="3600" b="1">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192384178"/>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_1">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75179B2-50EB-944B-BA38-D05FE9C36299}"/>
              </a:ext>
            </a:extLst>
          </p:cNvPr>
          <p:cNvSpPr>
            <a:spLocks noGrp="1"/>
          </p:cNvSpPr>
          <p:nvPr>
            <p:ph type="title"/>
          </p:nvPr>
        </p:nvSpPr>
        <p:spPr>
          <a:xfrm>
            <a:off x="760022" y="584200"/>
            <a:ext cx="10671956" cy="788008"/>
          </a:xfrm>
          <a:prstGeom prst="rect">
            <a:avLst/>
          </a:prstGeom>
        </p:spPr>
        <p:txBody>
          <a:bodyPr vert="horz" lIns="0" tIns="0" rIns="0" bIns="0" rtlCol="0" anchor="ctr">
            <a:noAutofit/>
          </a:bodyPr>
          <a:lstStyle>
            <a:lvl1pPr>
              <a:defRPr>
                <a:solidFill>
                  <a:schemeClr val="tx1"/>
                </a:solidFill>
              </a:defRPr>
            </a:lvl1pPr>
          </a:lstStyle>
          <a:p>
            <a:r>
              <a:rPr lang="en-GB" dirty="0"/>
              <a:t>Click to edit Master title style</a:t>
            </a:r>
            <a:endParaRPr lang="en-LV" dirty="0"/>
          </a:p>
        </p:txBody>
      </p:sp>
      <p:sp>
        <p:nvSpPr>
          <p:cNvPr id="12" name="Table Placeholder 3">
            <a:extLst>
              <a:ext uri="{FF2B5EF4-FFF2-40B4-BE49-F238E27FC236}">
                <a16:creationId xmlns:a16="http://schemas.microsoft.com/office/drawing/2014/main" id="{011C10A7-7DF4-AE4C-B5AC-1258793BDA3A}"/>
              </a:ext>
            </a:extLst>
          </p:cNvPr>
          <p:cNvSpPr>
            <a:spLocks noGrp="1"/>
          </p:cNvSpPr>
          <p:nvPr>
            <p:ph type="tbl" sz="quarter" idx="12"/>
          </p:nvPr>
        </p:nvSpPr>
        <p:spPr>
          <a:xfrm>
            <a:off x="760021" y="1516169"/>
            <a:ext cx="10671957" cy="4207737"/>
          </a:xfrm>
          <a:prstGeom prst="rect">
            <a:avLst/>
          </a:prstGeom>
        </p:spPr>
        <p:txBody>
          <a:bodyPr/>
          <a:lstStyle>
            <a:lvl1pPr marL="0" indent="0">
              <a:buNone/>
              <a:defRPr sz="140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endParaRPr lang="en-LV"/>
          </a:p>
        </p:txBody>
      </p:sp>
    </p:spTree>
    <p:extLst>
      <p:ext uri="{BB962C8B-B14F-4D97-AF65-F5344CB8AC3E}">
        <p14:creationId xmlns:p14="http://schemas.microsoft.com/office/powerpoint/2010/main" val="34332193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_2">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3875B49-45A7-D44E-9297-339FBAD47D9F}"/>
              </a:ext>
            </a:extLst>
          </p:cNvPr>
          <p:cNvSpPr>
            <a:spLocks noGrp="1"/>
          </p:cNvSpPr>
          <p:nvPr>
            <p:ph type="subTitle" idx="1" hasCustomPrompt="1"/>
          </p:nvPr>
        </p:nvSpPr>
        <p:spPr>
          <a:xfrm>
            <a:off x="4759463" y="2951719"/>
            <a:ext cx="6669530" cy="2521074"/>
          </a:xfrm>
          <a:prstGeom prst="rect">
            <a:avLst/>
          </a:prstGeom>
        </p:spPr>
        <p:txBody>
          <a:bodyPr/>
          <a:lstStyle>
            <a:lvl1pPr marL="0" indent="0" algn="l">
              <a:lnSpc>
                <a:spcPct val="100000"/>
              </a:lnSpc>
              <a:spcBef>
                <a:spcPts val="600"/>
              </a:spcBef>
              <a:buNone/>
              <a:defRPr sz="1400" spc="60" baseline="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sunt in culpa qui </a:t>
            </a:r>
            <a:r>
              <a:rPr lang="en-GB" dirty="0" err="1"/>
              <a:t>officia</a:t>
            </a:r>
            <a:r>
              <a:rPr lang="en-GB" dirty="0"/>
              <a:t> </a:t>
            </a:r>
            <a:r>
              <a:rPr lang="en-GB" dirty="0" err="1"/>
              <a:t>deserunt</a:t>
            </a:r>
            <a:r>
              <a:rPr lang="en-GB" dirty="0"/>
              <a:t> </a:t>
            </a:r>
            <a:r>
              <a:rPr lang="en-GB" dirty="0" err="1"/>
              <a:t>mollit</a:t>
            </a:r>
            <a:r>
              <a:rPr lang="en-GB" dirty="0"/>
              <a:t> </a:t>
            </a:r>
            <a:r>
              <a:rPr lang="en-GB" dirty="0" err="1"/>
              <a:t>anim</a:t>
            </a:r>
            <a:r>
              <a:rPr lang="en-GB" dirty="0"/>
              <a:t> id </a:t>
            </a:r>
            <a:r>
              <a:rPr lang="en-GB" dirty="0" err="1"/>
              <a:t>est</a:t>
            </a:r>
            <a:r>
              <a:rPr lang="en-GB" dirty="0"/>
              <a:t> </a:t>
            </a:r>
            <a:r>
              <a:rPr lang="en-GB" dirty="0" err="1"/>
              <a:t>laborum</a:t>
            </a:r>
            <a:r>
              <a:rPr lang="en-GB" dirty="0"/>
              <a:t>.</a:t>
            </a:r>
          </a:p>
          <a:p>
            <a:endParaRPr lang="en-GB" dirty="0"/>
          </a:p>
          <a:p>
            <a:endParaRPr lang="en-GB" dirty="0"/>
          </a:p>
        </p:txBody>
      </p:sp>
      <p:sp>
        <p:nvSpPr>
          <p:cNvPr id="11" name="Title 1">
            <a:extLst>
              <a:ext uri="{FF2B5EF4-FFF2-40B4-BE49-F238E27FC236}">
                <a16:creationId xmlns:a16="http://schemas.microsoft.com/office/drawing/2014/main" id="{3B9692DE-37EB-4940-9E32-4D6EDE410B8E}"/>
              </a:ext>
            </a:extLst>
          </p:cNvPr>
          <p:cNvSpPr>
            <a:spLocks noGrp="1"/>
          </p:cNvSpPr>
          <p:nvPr>
            <p:ph type="ctrTitle" hasCustomPrompt="1"/>
          </p:nvPr>
        </p:nvSpPr>
        <p:spPr>
          <a:xfrm>
            <a:off x="4759463" y="1079511"/>
            <a:ext cx="6669530" cy="1584175"/>
          </a:xfrm>
          <a:prstGeom prst="rect">
            <a:avLst/>
          </a:prstGeom>
        </p:spPr>
        <p:txBody>
          <a:bodyPr lIns="0" tIns="72000" anchor="b" anchorCtr="0"/>
          <a:lstStyle>
            <a:lvl1pPr algn="l" defTabSz="914400" rtl="0" eaLnBrk="1" latinLnBrk="0" hangingPunct="1">
              <a:lnSpc>
                <a:spcPct val="100000"/>
              </a:lnSpc>
              <a:spcBef>
                <a:spcPct val="0"/>
              </a:spcBef>
              <a:buNone/>
              <a:defRPr lang="en-GB" sz="2100" b="1" i="0" kern="1200" dirty="0" smtClean="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GB" dirty="0"/>
              <a:t>Name Surname</a:t>
            </a:r>
            <a:br>
              <a:rPr lang="en-GB" dirty="0"/>
            </a:br>
            <a:r>
              <a:rPr lang="en-GB" dirty="0"/>
              <a:t>Phone number</a:t>
            </a:r>
            <a:br>
              <a:rPr lang="en-GB" dirty="0"/>
            </a:br>
            <a:r>
              <a:rPr lang="en-GB" dirty="0"/>
              <a:t>E-mail</a:t>
            </a:r>
          </a:p>
        </p:txBody>
      </p:sp>
      <p:sp>
        <p:nvSpPr>
          <p:cNvPr id="12" name="Picture Placeholder 7">
            <a:extLst>
              <a:ext uri="{FF2B5EF4-FFF2-40B4-BE49-F238E27FC236}">
                <a16:creationId xmlns:a16="http://schemas.microsoft.com/office/drawing/2014/main" id="{79C9D534-880A-B443-A31A-49D608AE33BF}"/>
              </a:ext>
            </a:extLst>
          </p:cNvPr>
          <p:cNvSpPr>
            <a:spLocks noGrp="1"/>
          </p:cNvSpPr>
          <p:nvPr>
            <p:ph type="pic" sz="quarter" idx="12" hasCustomPrompt="1"/>
          </p:nvPr>
        </p:nvSpPr>
        <p:spPr>
          <a:xfrm>
            <a:off x="763007" y="1080181"/>
            <a:ext cx="3344863" cy="4178300"/>
          </a:xfrm>
          <a:prstGeom prst="parallelogram">
            <a:avLst>
              <a:gd name="adj" fmla="val 8532"/>
            </a:avLst>
          </a:prstGeom>
          <a:solidFill>
            <a:schemeClr val="accent2"/>
          </a:solidFill>
        </p:spPr>
        <p:txBody>
          <a:bodyPr anchor="ctr"/>
          <a:lstStyle>
            <a:lvl1pPr marL="0" indent="0" algn="ctr">
              <a:buNone/>
              <a:defRPr b="1">
                <a:solidFill>
                  <a:schemeClr val="bg1"/>
                </a:solidFill>
                <a:latin typeface="Arial" panose="020B0604020202020204" pitchFamily="34" charset="0"/>
                <a:cs typeface="Arial" panose="020B0604020202020204" pitchFamily="34" charset="0"/>
              </a:defRPr>
            </a:lvl1pPr>
          </a:lstStyle>
          <a:p>
            <a:r>
              <a:rPr lang="en-EE" dirty="0"/>
              <a:t>Drag and drop</a:t>
            </a:r>
          </a:p>
        </p:txBody>
      </p:sp>
    </p:spTree>
    <p:extLst>
      <p:ext uri="{BB962C8B-B14F-4D97-AF65-F5344CB8AC3E}">
        <p14:creationId xmlns:p14="http://schemas.microsoft.com/office/powerpoint/2010/main" val="3934142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_3">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1EE2A0F-3BD0-9E4E-BD85-195FC1B9EE2D}"/>
              </a:ext>
            </a:extLst>
          </p:cNvPr>
          <p:cNvSpPr>
            <a:spLocks noGrp="1"/>
          </p:cNvSpPr>
          <p:nvPr>
            <p:ph type="ctrTitle" hasCustomPrompt="1"/>
          </p:nvPr>
        </p:nvSpPr>
        <p:spPr>
          <a:xfrm>
            <a:off x="3863508" y="3754928"/>
            <a:ext cx="1835150" cy="1224731"/>
          </a:xfrm>
          <a:prstGeom prst="rect">
            <a:avLst/>
          </a:prstGeom>
          <a:noFill/>
        </p:spPr>
        <p:txBody>
          <a:bodyPr lIns="0" tIns="72000" anchor="t" anchorCtr="0"/>
          <a:lstStyle>
            <a:lvl1pPr marL="0" indent="0" algn="l" defTabSz="914400" rtl="0" eaLnBrk="1" latinLnBrk="0" hangingPunct="1">
              <a:lnSpc>
                <a:spcPct val="100000"/>
              </a:lnSpc>
              <a:spcBef>
                <a:spcPct val="0"/>
              </a:spcBef>
              <a:buFont typeface="Arial" panose="020B0604020202020204" pitchFamily="34" charset="0"/>
              <a:buNone/>
              <a:defRPr lang="en-GB" sz="1800" b="1" i="0" kern="1200" dirty="0" smtClean="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GB" dirty="0"/>
              <a:t>Name Surname</a:t>
            </a:r>
            <a:br>
              <a:rPr lang="en-GB" dirty="0"/>
            </a:br>
            <a:r>
              <a:rPr lang="en-GB" dirty="0"/>
              <a:t>Phone number</a:t>
            </a:r>
            <a:br>
              <a:rPr lang="en-GB" dirty="0"/>
            </a:br>
            <a:r>
              <a:rPr lang="en-GB" dirty="0"/>
              <a:t>E-mail</a:t>
            </a:r>
          </a:p>
        </p:txBody>
      </p:sp>
      <p:sp>
        <p:nvSpPr>
          <p:cNvPr id="13" name="Text Placeholder 19">
            <a:extLst>
              <a:ext uri="{FF2B5EF4-FFF2-40B4-BE49-F238E27FC236}">
                <a16:creationId xmlns:a16="http://schemas.microsoft.com/office/drawing/2014/main" id="{6B52F9C9-AB23-9C4A-AC4C-F386C6A340C8}"/>
              </a:ext>
            </a:extLst>
          </p:cNvPr>
          <p:cNvSpPr>
            <a:spLocks noGrp="1"/>
          </p:cNvSpPr>
          <p:nvPr>
            <p:ph type="body" sz="quarter" idx="16" hasCustomPrompt="1"/>
          </p:nvPr>
        </p:nvSpPr>
        <p:spPr>
          <a:xfrm>
            <a:off x="9563599" y="3754928"/>
            <a:ext cx="1800226" cy="1224731"/>
          </a:xfrm>
          <a:prstGeom prst="rect">
            <a:avLst/>
          </a:prstGeom>
          <a:noFill/>
        </p:spPr>
        <p:txBody>
          <a:bodyPr anchor="t" anchorCtr="0"/>
          <a:lstStyle>
            <a:lvl1pPr marL="0" indent="0" algn="l" defTabSz="914400" rtl="0" eaLnBrk="1" latinLnBrk="0" hangingPunct="1">
              <a:lnSpc>
                <a:spcPct val="100000"/>
              </a:lnSpc>
              <a:spcBef>
                <a:spcPct val="0"/>
              </a:spcBef>
              <a:buFont typeface="Arial" panose="020B0604020202020204" pitchFamily="34" charset="0"/>
              <a:buNone/>
              <a:defRPr lang="en-GB" sz="1800" b="1" i="0" kern="1200" dirty="0" smtClean="0">
                <a:solidFill>
                  <a:schemeClr val="tx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14" name="Picture Placeholder 7">
            <a:extLst>
              <a:ext uri="{FF2B5EF4-FFF2-40B4-BE49-F238E27FC236}">
                <a16:creationId xmlns:a16="http://schemas.microsoft.com/office/drawing/2014/main" id="{8FC69FEE-9542-3D47-ACB8-4DA440B54449}"/>
              </a:ext>
            </a:extLst>
          </p:cNvPr>
          <p:cNvSpPr>
            <a:spLocks noGrp="1"/>
          </p:cNvSpPr>
          <p:nvPr>
            <p:ph type="pic" sz="quarter" idx="12" hasCustomPrompt="1"/>
          </p:nvPr>
        </p:nvSpPr>
        <p:spPr>
          <a:xfrm>
            <a:off x="763007" y="1518275"/>
            <a:ext cx="2770948" cy="3461384"/>
          </a:xfrm>
          <a:prstGeom prst="parallelogram">
            <a:avLst>
              <a:gd name="adj" fmla="val 8532"/>
            </a:avLst>
          </a:prstGeom>
          <a:solidFill>
            <a:schemeClr val="accent2"/>
          </a:solidFill>
        </p:spPr>
        <p:txBody>
          <a:bodyPr anchor="ctr"/>
          <a:lstStyle>
            <a:lvl1pPr marL="0" indent="0" algn="ctr">
              <a:buNone/>
              <a:defRPr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15" name="Picture Placeholder 7">
            <a:extLst>
              <a:ext uri="{FF2B5EF4-FFF2-40B4-BE49-F238E27FC236}">
                <a16:creationId xmlns:a16="http://schemas.microsoft.com/office/drawing/2014/main" id="{D7B3B02C-3EAA-D14E-829B-760F1C276848}"/>
              </a:ext>
            </a:extLst>
          </p:cNvPr>
          <p:cNvSpPr>
            <a:spLocks noGrp="1"/>
          </p:cNvSpPr>
          <p:nvPr>
            <p:ph type="pic" sz="quarter" idx="17" hasCustomPrompt="1"/>
          </p:nvPr>
        </p:nvSpPr>
        <p:spPr>
          <a:xfrm>
            <a:off x="6493344" y="1518275"/>
            <a:ext cx="2770948" cy="3461384"/>
          </a:xfrm>
          <a:prstGeom prst="parallelogram">
            <a:avLst>
              <a:gd name="adj" fmla="val 8532"/>
            </a:avLst>
          </a:prstGeom>
          <a:solidFill>
            <a:schemeClr val="accent2"/>
          </a:solidFill>
        </p:spPr>
        <p:txBody>
          <a:bodyPr anchor="ctr"/>
          <a:lstStyle>
            <a:lvl1pPr marL="0" indent="0" algn="ctr">
              <a:buNone/>
              <a:defRPr b="1">
                <a:solidFill>
                  <a:schemeClr val="bg1"/>
                </a:solidFill>
                <a:latin typeface="Arial" panose="020B0604020202020204" pitchFamily="34" charset="0"/>
                <a:cs typeface="Arial" panose="020B0604020202020204" pitchFamily="34" charset="0"/>
              </a:defRPr>
            </a:lvl1pPr>
          </a:lstStyle>
          <a:p>
            <a:r>
              <a:rPr lang="en-EE" dirty="0"/>
              <a:t>Drag and drop</a:t>
            </a:r>
          </a:p>
        </p:txBody>
      </p:sp>
    </p:spTree>
    <p:extLst>
      <p:ext uri="{BB962C8B-B14F-4D97-AF65-F5344CB8AC3E}">
        <p14:creationId xmlns:p14="http://schemas.microsoft.com/office/powerpoint/2010/main" val="6250336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_4">
    <p:spTree>
      <p:nvGrpSpPr>
        <p:cNvPr id="1" name=""/>
        <p:cNvGrpSpPr/>
        <p:nvPr/>
      </p:nvGrpSpPr>
      <p:grpSpPr>
        <a:xfrm>
          <a:off x="0" y="0"/>
          <a:ext cx="0" cy="0"/>
          <a:chOff x="0" y="0"/>
          <a:chExt cx="0" cy="0"/>
        </a:xfrm>
      </p:grpSpPr>
      <p:sp>
        <p:nvSpPr>
          <p:cNvPr id="15" name="Text Placeholder 19">
            <a:extLst>
              <a:ext uri="{FF2B5EF4-FFF2-40B4-BE49-F238E27FC236}">
                <a16:creationId xmlns:a16="http://schemas.microsoft.com/office/drawing/2014/main" id="{D0B815D9-ACBC-A24E-BCF8-ECEB9E9775E7}"/>
              </a:ext>
            </a:extLst>
          </p:cNvPr>
          <p:cNvSpPr>
            <a:spLocks noGrp="1"/>
          </p:cNvSpPr>
          <p:nvPr>
            <p:ph type="body" sz="quarter" idx="24" hasCustomPrompt="1"/>
          </p:nvPr>
        </p:nvSpPr>
        <p:spPr>
          <a:xfrm>
            <a:off x="2879924" y="2347921"/>
            <a:ext cx="1517100" cy="575272"/>
          </a:xfrm>
          <a:prstGeom prst="rect">
            <a:avLst/>
          </a:prstGeom>
        </p:spPr>
        <p:txBody>
          <a:bodyPr anchor="t" anchorCtr="0"/>
          <a:lstStyle>
            <a:lvl1pPr marL="0" indent="0" algn="l" defTabSz="914400" rtl="0" eaLnBrk="1" latinLnBrk="0" hangingPunct="1">
              <a:lnSpc>
                <a:spcPct val="100000"/>
              </a:lnSpc>
              <a:spcBef>
                <a:spcPct val="0"/>
              </a:spcBef>
              <a:buFont typeface="Arial" panose="020B0604020202020204" pitchFamily="34" charset="0"/>
              <a:buNone/>
              <a:defRPr lang="en-GB" sz="1050" b="1" i="0" kern="1200" dirty="0" smtClean="0">
                <a:solidFill>
                  <a:schemeClr val="tx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19" name="Picture Placeholder 7">
            <a:extLst>
              <a:ext uri="{FF2B5EF4-FFF2-40B4-BE49-F238E27FC236}">
                <a16:creationId xmlns:a16="http://schemas.microsoft.com/office/drawing/2014/main" id="{72EB4AD8-6990-324F-88DB-506777449ACD}"/>
              </a:ext>
            </a:extLst>
          </p:cNvPr>
          <p:cNvSpPr>
            <a:spLocks noGrp="1"/>
          </p:cNvSpPr>
          <p:nvPr>
            <p:ph type="pic" sz="quarter" idx="12" hasCustomPrompt="1"/>
          </p:nvPr>
        </p:nvSpPr>
        <p:spPr>
          <a:xfrm>
            <a:off x="1132844" y="984360"/>
            <a:ext cx="1552098" cy="1938833"/>
          </a:xfrm>
          <a:prstGeom prst="parallelogram">
            <a:avLst>
              <a:gd name="adj" fmla="val 8532"/>
            </a:avLst>
          </a:prstGeom>
          <a:solidFill>
            <a:schemeClr val="accent2"/>
          </a:solidFill>
        </p:spPr>
        <p:txBody>
          <a:bodyPr anchor="ctr"/>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23" name="Text Placeholder 19">
            <a:extLst>
              <a:ext uri="{FF2B5EF4-FFF2-40B4-BE49-F238E27FC236}">
                <a16:creationId xmlns:a16="http://schemas.microsoft.com/office/drawing/2014/main" id="{8B99072C-DE93-2641-878C-0A09414D1378}"/>
              </a:ext>
            </a:extLst>
          </p:cNvPr>
          <p:cNvSpPr>
            <a:spLocks noGrp="1"/>
          </p:cNvSpPr>
          <p:nvPr>
            <p:ph type="body" sz="quarter" idx="25" hasCustomPrompt="1"/>
          </p:nvPr>
        </p:nvSpPr>
        <p:spPr>
          <a:xfrm>
            <a:off x="6946314" y="2347921"/>
            <a:ext cx="1517100" cy="575272"/>
          </a:xfrm>
          <a:prstGeom prst="rect">
            <a:avLst/>
          </a:prstGeom>
        </p:spPr>
        <p:txBody>
          <a:bodyPr anchor="t" anchorCtr="0"/>
          <a:lstStyle>
            <a:lvl1pPr marL="0" indent="0" algn="l" defTabSz="914400" rtl="0" eaLnBrk="1" latinLnBrk="0" hangingPunct="1">
              <a:lnSpc>
                <a:spcPct val="100000"/>
              </a:lnSpc>
              <a:spcBef>
                <a:spcPct val="0"/>
              </a:spcBef>
              <a:buFont typeface="Arial" panose="020B0604020202020204" pitchFamily="34" charset="0"/>
              <a:buNone/>
              <a:defRPr lang="en-GB" sz="1050" b="1" i="0" kern="1200" dirty="0" smtClean="0">
                <a:solidFill>
                  <a:schemeClr val="tx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24" name="Picture Placeholder 7">
            <a:extLst>
              <a:ext uri="{FF2B5EF4-FFF2-40B4-BE49-F238E27FC236}">
                <a16:creationId xmlns:a16="http://schemas.microsoft.com/office/drawing/2014/main" id="{190664A6-8361-BB43-9A21-681F629A2BCE}"/>
              </a:ext>
            </a:extLst>
          </p:cNvPr>
          <p:cNvSpPr>
            <a:spLocks noGrp="1"/>
          </p:cNvSpPr>
          <p:nvPr>
            <p:ph type="pic" sz="quarter" idx="26" hasCustomPrompt="1"/>
          </p:nvPr>
        </p:nvSpPr>
        <p:spPr>
          <a:xfrm>
            <a:off x="5199234" y="984360"/>
            <a:ext cx="1552098" cy="1938833"/>
          </a:xfrm>
          <a:prstGeom prst="parallelogram">
            <a:avLst>
              <a:gd name="adj" fmla="val 8532"/>
            </a:avLst>
          </a:prstGeom>
          <a:solidFill>
            <a:schemeClr val="accent2"/>
          </a:solidFill>
        </p:spPr>
        <p:txBody>
          <a:bodyPr anchor="ctr"/>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25" name="Text Placeholder 19">
            <a:extLst>
              <a:ext uri="{FF2B5EF4-FFF2-40B4-BE49-F238E27FC236}">
                <a16:creationId xmlns:a16="http://schemas.microsoft.com/office/drawing/2014/main" id="{71E81C50-BD62-B849-94F6-A4D9D5F5D3A1}"/>
              </a:ext>
            </a:extLst>
          </p:cNvPr>
          <p:cNvSpPr>
            <a:spLocks noGrp="1"/>
          </p:cNvSpPr>
          <p:nvPr>
            <p:ph type="body" sz="quarter" idx="27" hasCustomPrompt="1"/>
          </p:nvPr>
        </p:nvSpPr>
        <p:spPr>
          <a:xfrm>
            <a:off x="5368055" y="4650057"/>
            <a:ext cx="1517100" cy="575272"/>
          </a:xfrm>
          <a:prstGeom prst="rect">
            <a:avLst/>
          </a:prstGeom>
        </p:spPr>
        <p:txBody>
          <a:bodyPr anchor="t" anchorCtr="0"/>
          <a:lstStyle>
            <a:lvl1pPr marL="0" indent="0" algn="l" defTabSz="914400" rtl="0" eaLnBrk="1" latinLnBrk="0" hangingPunct="1">
              <a:lnSpc>
                <a:spcPct val="100000"/>
              </a:lnSpc>
              <a:spcBef>
                <a:spcPct val="0"/>
              </a:spcBef>
              <a:buFont typeface="Arial" panose="020B0604020202020204" pitchFamily="34" charset="0"/>
              <a:buNone/>
              <a:defRPr lang="en-GB" sz="1050" b="1" i="0" kern="1200" dirty="0" smtClean="0">
                <a:solidFill>
                  <a:schemeClr val="tx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26" name="Picture Placeholder 7">
            <a:extLst>
              <a:ext uri="{FF2B5EF4-FFF2-40B4-BE49-F238E27FC236}">
                <a16:creationId xmlns:a16="http://schemas.microsoft.com/office/drawing/2014/main" id="{C4F9E282-A5EC-944D-B6FD-CA7A2CEB1374}"/>
              </a:ext>
            </a:extLst>
          </p:cNvPr>
          <p:cNvSpPr>
            <a:spLocks noGrp="1"/>
          </p:cNvSpPr>
          <p:nvPr>
            <p:ph type="pic" sz="quarter" idx="28" hasCustomPrompt="1"/>
          </p:nvPr>
        </p:nvSpPr>
        <p:spPr>
          <a:xfrm>
            <a:off x="3620975" y="3286496"/>
            <a:ext cx="1552098" cy="1938833"/>
          </a:xfrm>
          <a:prstGeom prst="parallelogram">
            <a:avLst>
              <a:gd name="adj" fmla="val 8532"/>
            </a:avLst>
          </a:prstGeom>
          <a:solidFill>
            <a:schemeClr val="accent2"/>
          </a:solidFill>
        </p:spPr>
        <p:txBody>
          <a:bodyPr anchor="ctr"/>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27" name="Text Placeholder 19">
            <a:extLst>
              <a:ext uri="{FF2B5EF4-FFF2-40B4-BE49-F238E27FC236}">
                <a16:creationId xmlns:a16="http://schemas.microsoft.com/office/drawing/2014/main" id="{C0547193-9FEC-5648-9DDE-B3BC6F6C9B60}"/>
              </a:ext>
            </a:extLst>
          </p:cNvPr>
          <p:cNvSpPr>
            <a:spLocks noGrp="1"/>
          </p:cNvSpPr>
          <p:nvPr>
            <p:ph type="body" sz="quarter" idx="29" hasCustomPrompt="1"/>
          </p:nvPr>
        </p:nvSpPr>
        <p:spPr>
          <a:xfrm>
            <a:off x="9434445" y="4650057"/>
            <a:ext cx="1517100" cy="575272"/>
          </a:xfrm>
          <a:prstGeom prst="rect">
            <a:avLst/>
          </a:prstGeom>
        </p:spPr>
        <p:txBody>
          <a:bodyPr anchor="t" anchorCtr="0"/>
          <a:lstStyle>
            <a:lvl1pPr marL="0" indent="0" algn="l" defTabSz="914400" rtl="0" eaLnBrk="1" latinLnBrk="0" hangingPunct="1">
              <a:lnSpc>
                <a:spcPct val="100000"/>
              </a:lnSpc>
              <a:spcBef>
                <a:spcPct val="0"/>
              </a:spcBef>
              <a:buFont typeface="Arial" panose="020B0604020202020204" pitchFamily="34" charset="0"/>
              <a:buNone/>
              <a:defRPr lang="en-GB" sz="1050" b="1" i="0" kern="1200" dirty="0" smtClean="0">
                <a:solidFill>
                  <a:schemeClr val="tx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28" name="Picture Placeholder 7">
            <a:extLst>
              <a:ext uri="{FF2B5EF4-FFF2-40B4-BE49-F238E27FC236}">
                <a16:creationId xmlns:a16="http://schemas.microsoft.com/office/drawing/2014/main" id="{0F3BACD7-8FE6-DC4D-A222-5BE09B5B5E51}"/>
              </a:ext>
            </a:extLst>
          </p:cNvPr>
          <p:cNvSpPr>
            <a:spLocks noGrp="1"/>
          </p:cNvSpPr>
          <p:nvPr>
            <p:ph type="pic" sz="quarter" idx="30" hasCustomPrompt="1"/>
          </p:nvPr>
        </p:nvSpPr>
        <p:spPr>
          <a:xfrm>
            <a:off x="7687365" y="3286496"/>
            <a:ext cx="1552098" cy="1938833"/>
          </a:xfrm>
          <a:prstGeom prst="parallelogram">
            <a:avLst>
              <a:gd name="adj" fmla="val 8532"/>
            </a:avLst>
          </a:prstGeom>
          <a:solidFill>
            <a:schemeClr val="accent2"/>
          </a:solidFill>
        </p:spPr>
        <p:txBody>
          <a:bodyPr anchor="ctr"/>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EE" dirty="0"/>
              <a:t>Drag and drop</a:t>
            </a:r>
          </a:p>
        </p:txBody>
      </p:sp>
    </p:spTree>
    <p:extLst>
      <p:ext uri="{BB962C8B-B14F-4D97-AF65-F5344CB8AC3E}">
        <p14:creationId xmlns:p14="http://schemas.microsoft.com/office/powerpoint/2010/main" val="2133394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ide_5">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0384A821-B91F-9948-89A2-09DE9CCE0C26}"/>
              </a:ext>
            </a:extLst>
          </p:cNvPr>
          <p:cNvSpPr>
            <a:spLocks noGrp="1"/>
          </p:cNvSpPr>
          <p:nvPr>
            <p:ph type="pic" sz="quarter" idx="12" hasCustomPrompt="1"/>
          </p:nvPr>
        </p:nvSpPr>
        <p:spPr>
          <a:xfrm>
            <a:off x="763007" y="765702"/>
            <a:ext cx="2008887" cy="2509440"/>
          </a:xfrm>
          <a:prstGeom prst="parallelogram">
            <a:avLst>
              <a:gd name="adj" fmla="val 8532"/>
            </a:avLst>
          </a:prstGeom>
          <a:solidFill>
            <a:schemeClr val="accent2"/>
          </a:solidFill>
        </p:spPr>
        <p:txBody>
          <a:bodyPr anchor="ctr"/>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12" name="Text Placeholder 19">
            <a:extLst>
              <a:ext uri="{FF2B5EF4-FFF2-40B4-BE49-F238E27FC236}">
                <a16:creationId xmlns:a16="http://schemas.microsoft.com/office/drawing/2014/main" id="{D81613B9-32B0-9744-9A11-E08776FEDDD3}"/>
              </a:ext>
            </a:extLst>
          </p:cNvPr>
          <p:cNvSpPr>
            <a:spLocks noGrp="1"/>
          </p:cNvSpPr>
          <p:nvPr>
            <p:ph type="body" sz="quarter" idx="24" hasCustomPrompt="1"/>
          </p:nvPr>
        </p:nvSpPr>
        <p:spPr>
          <a:xfrm>
            <a:off x="1221888" y="2704535"/>
            <a:ext cx="1735150" cy="890196"/>
          </a:xfrm>
          <a:prstGeom prst="rect">
            <a:avLst/>
          </a:prstGeom>
          <a:solidFill>
            <a:schemeClr val="tx1"/>
          </a:solidFill>
        </p:spPr>
        <p:txBody>
          <a:bodyPr lIns="180000" tIns="180000" rIns="180000" bIns="180000" anchor="ctr" anchorCtr="0"/>
          <a:lstStyle>
            <a:lvl1pPr marL="0" indent="0" algn="l" defTabSz="914400" rtl="0" eaLnBrk="1" latinLnBrk="0" hangingPunct="1">
              <a:lnSpc>
                <a:spcPct val="100000"/>
              </a:lnSpc>
              <a:spcBef>
                <a:spcPct val="0"/>
              </a:spcBef>
              <a:buFont typeface="Arial" panose="020B0604020202020204" pitchFamily="34" charset="0"/>
              <a:buNone/>
              <a:defRPr lang="en-GB" sz="105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14" name="Text Placeholder 2">
            <a:extLst>
              <a:ext uri="{FF2B5EF4-FFF2-40B4-BE49-F238E27FC236}">
                <a16:creationId xmlns:a16="http://schemas.microsoft.com/office/drawing/2014/main" id="{B8E086AD-1D04-0847-A309-610C26C6BB6C}"/>
              </a:ext>
            </a:extLst>
          </p:cNvPr>
          <p:cNvSpPr>
            <a:spLocks noGrp="1"/>
          </p:cNvSpPr>
          <p:nvPr>
            <p:ph type="body" sz="quarter" idx="26"/>
          </p:nvPr>
        </p:nvSpPr>
        <p:spPr>
          <a:xfrm>
            <a:off x="763007" y="3930732"/>
            <a:ext cx="2194031" cy="1770967"/>
          </a:xfrm>
          <a:prstGeom prst="rect">
            <a:avLst/>
          </a:prstGeom>
        </p:spPr>
        <p:txBody>
          <a:bodyPr/>
          <a:lstStyle>
            <a:lvl1pPr marL="0" indent="0">
              <a:buNone/>
              <a:defRPr sz="1200">
                <a:solidFill>
                  <a:schemeClr val="accent2"/>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8" name="Content Placeholder 2">
            <a:extLst>
              <a:ext uri="{FF2B5EF4-FFF2-40B4-BE49-F238E27FC236}">
                <a16:creationId xmlns:a16="http://schemas.microsoft.com/office/drawing/2014/main" id="{8F9AD3BA-3A76-8F42-BE6E-64932712609C}"/>
              </a:ext>
            </a:extLst>
          </p:cNvPr>
          <p:cNvSpPr>
            <a:spLocks noGrp="1"/>
          </p:cNvSpPr>
          <p:nvPr>
            <p:ph sz="quarter" idx="27"/>
          </p:nvPr>
        </p:nvSpPr>
        <p:spPr>
          <a:xfrm>
            <a:off x="3764477" y="765702"/>
            <a:ext cx="7664516" cy="493599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245215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lide_6">
    <p:spTree>
      <p:nvGrpSpPr>
        <p:cNvPr id="1" name=""/>
        <p:cNvGrpSpPr/>
        <p:nvPr/>
      </p:nvGrpSpPr>
      <p:grpSpPr>
        <a:xfrm>
          <a:off x="0" y="0"/>
          <a:ext cx="0" cy="0"/>
          <a:chOff x="0" y="0"/>
          <a:chExt cx="0" cy="0"/>
        </a:xfrm>
      </p:grpSpPr>
      <p:sp>
        <p:nvSpPr>
          <p:cNvPr id="27" name="Title Placeholder 1">
            <a:extLst>
              <a:ext uri="{FF2B5EF4-FFF2-40B4-BE49-F238E27FC236}">
                <a16:creationId xmlns:a16="http://schemas.microsoft.com/office/drawing/2014/main" id="{44454596-B991-724C-96D1-E91A27EB79CD}"/>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LV" dirty="0"/>
          </a:p>
        </p:txBody>
      </p:sp>
      <p:sp>
        <p:nvSpPr>
          <p:cNvPr id="25" name="Picture Placeholder 7">
            <a:extLst>
              <a:ext uri="{FF2B5EF4-FFF2-40B4-BE49-F238E27FC236}">
                <a16:creationId xmlns:a16="http://schemas.microsoft.com/office/drawing/2014/main" id="{9C8F5FEB-6F9F-1A45-8979-79C8B8251057}"/>
              </a:ext>
            </a:extLst>
          </p:cNvPr>
          <p:cNvSpPr>
            <a:spLocks noGrp="1"/>
          </p:cNvSpPr>
          <p:nvPr>
            <p:ph type="pic" sz="quarter" idx="12" hasCustomPrompt="1"/>
          </p:nvPr>
        </p:nvSpPr>
        <p:spPr>
          <a:xfrm>
            <a:off x="689837" y="146710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28" name="Text Placeholder 19">
            <a:extLst>
              <a:ext uri="{FF2B5EF4-FFF2-40B4-BE49-F238E27FC236}">
                <a16:creationId xmlns:a16="http://schemas.microsoft.com/office/drawing/2014/main" id="{80BCEBB8-01AC-D542-92B4-3A30BF8016B7}"/>
              </a:ext>
            </a:extLst>
          </p:cNvPr>
          <p:cNvSpPr>
            <a:spLocks noGrp="1"/>
          </p:cNvSpPr>
          <p:nvPr>
            <p:ph type="body" sz="quarter" idx="24" hasCustomPrompt="1"/>
          </p:nvPr>
        </p:nvSpPr>
        <p:spPr>
          <a:xfrm>
            <a:off x="1005949" y="2603574"/>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29" name="Picture Placeholder 7">
            <a:extLst>
              <a:ext uri="{FF2B5EF4-FFF2-40B4-BE49-F238E27FC236}">
                <a16:creationId xmlns:a16="http://schemas.microsoft.com/office/drawing/2014/main" id="{84066F98-A341-8141-BCF2-A2BE1B588BC9}"/>
              </a:ext>
            </a:extLst>
          </p:cNvPr>
          <p:cNvSpPr>
            <a:spLocks noGrp="1"/>
          </p:cNvSpPr>
          <p:nvPr>
            <p:ph type="pic" sz="quarter" idx="25" hasCustomPrompt="1"/>
          </p:nvPr>
        </p:nvSpPr>
        <p:spPr>
          <a:xfrm>
            <a:off x="689837" y="3738304"/>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30" name="Text Placeholder 19">
            <a:extLst>
              <a:ext uri="{FF2B5EF4-FFF2-40B4-BE49-F238E27FC236}">
                <a16:creationId xmlns:a16="http://schemas.microsoft.com/office/drawing/2014/main" id="{08803964-50CC-394F-9B0A-85787886EDCF}"/>
              </a:ext>
            </a:extLst>
          </p:cNvPr>
          <p:cNvSpPr>
            <a:spLocks noGrp="1"/>
          </p:cNvSpPr>
          <p:nvPr>
            <p:ph type="body" sz="quarter" idx="26" hasCustomPrompt="1"/>
          </p:nvPr>
        </p:nvSpPr>
        <p:spPr>
          <a:xfrm>
            <a:off x="1005949" y="4874777"/>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31" name="Picture Placeholder 7">
            <a:extLst>
              <a:ext uri="{FF2B5EF4-FFF2-40B4-BE49-F238E27FC236}">
                <a16:creationId xmlns:a16="http://schemas.microsoft.com/office/drawing/2014/main" id="{AE43E753-2F8F-334D-BDBA-F944E937ECB7}"/>
              </a:ext>
            </a:extLst>
          </p:cNvPr>
          <p:cNvSpPr>
            <a:spLocks noGrp="1"/>
          </p:cNvSpPr>
          <p:nvPr>
            <p:ph type="pic" sz="quarter" idx="27" hasCustomPrompt="1"/>
          </p:nvPr>
        </p:nvSpPr>
        <p:spPr>
          <a:xfrm>
            <a:off x="2930821" y="146710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32" name="Text Placeholder 19">
            <a:extLst>
              <a:ext uri="{FF2B5EF4-FFF2-40B4-BE49-F238E27FC236}">
                <a16:creationId xmlns:a16="http://schemas.microsoft.com/office/drawing/2014/main" id="{AC3C4867-2A07-A24F-83E5-3D0A5E4CF78B}"/>
              </a:ext>
            </a:extLst>
          </p:cNvPr>
          <p:cNvSpPr>
            <a:spLocks noGrp="1"/>
          </p:cNvSpPr>
          <p:nvPr>
            <p:ph type="body" sz="quarter" idx="28" hasCustomPrompt="1"/>
          </p:nvPr>
        </p:nvSpPr>
        <p:spPr>
          <a:xfrm>
            <a:off x="3246933" y="2603574"/>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33" name="Picture Placeholder 7">
            <a:extLst>
              <a:ext uri="{FF2B5EF4-FFF2-40B4-BE49-F238E27FC236}">
                <a16:creationId xmlns:a16="http://schemas.microsoft.com/office/drawing/2014/main" id="{24D4088B-FEE6-3B4D-ADAE-C33B76F166F6}"/>
              </a:ext>
            </a:extLst>
          </p:cNvPr>
          <p:cNvSpPr>
            <a:spLocks noGrp="1"/>
          </p:cNvSpPr>
          <p:nvPr>
            <p:ph type="pic" sz="quarter" idx="29" hasCustomPrompt="1"/>
          </p:nvPr>
        </p:nvSpPr>
        <p:spPr>
          <a:xfrm>
            <a:off x="2930821" y="3738304"/>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34" name="Text Placeholder 19">
            <a:extLst>
              <a:ext uri="{FF2B5EF4-FFF2-40B4-BE49-F238E27FC236}">
                <a16:creationId xmlns:a16="http://schemas.microsoft.com/office/drawing/2014/main" id="{EA547251-F2F4-5345-81D5-D46173F6D2D4}"/>
              </a:ext>
            </a:extLst>
          </p:cNvPr>
          <p:cNvSpPr>
            <a:spLocks noGrp="1"/>
          </p:cNvSpPr>
          <p:nvPr>
            <p:ph type="body" sz="quarter" idx="30" hasCustomPrompt="1"/>
          </p:nvPr>
        </p:nvSpPr>
        <p:spPr>
          <a:xfrm>
            <a:off x="3246933" y="4874777"/>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35" name="Picture Placeholder 7">
            <a:extLst>
              <a:ext uri="{FF2B5EF4-FFF2-40B4-BE49-F238E27FC236}">
                <a16:creationId xmlns:a16="http://schemas.microsoft.com/office/drawing/2014/main" id="{0E7EAEF3-9400-5F4F-887C-5BC46499CB94}"/>
              </a:ext>
            </a:extLst>
          </p:cNvPr>
          <p:cNvSpPr>
            <a:spLocks noGrp="1"/>
          </p:cNvSpPr>
          <p:nvPr>
            <p:ph type="pic" sz="quarter" idx="31" hasCustomPrompt="1"/>
          </p:nvPr>
        </p:nvSpPr>
        <p:spPr>
          <a:xfrm>
            <a:off x="5171805" y="146710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36" name="Text Placeholder 19">
            <a:extLst>
              <a:ext uri="{FF2B5EF4-FFF2-40B4-BE49-F238E27FC236}">
                <a16:creationId xmlns:a16="http://schemas.microsoft.com/office/drawing/2014/main" id="{D846EFD1-140C-6F49-9A22-385CFD73C4B0}"/>
              </a:ext>
            </a:extLst>
          </p:cNvPr>
          <p:cNvSpPr>
            <a:spLocks noGrp="1"/>
          </p:cNvSpPr>
          <p:nvPr>
            <p:ph type="body" sz="quarter" idx="32" hasCustomPrompt="1"/>
          </p:nvPr>
        </p:nvSpPr>
        <p:spPr>
          <a:xfrm>
            <a:off x="5487917" y="2603574"/>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37" name="Picture Placeholder 7">
            <a:extLst>
              <a:ext uri="{FF2B5EF4-FFF2-40B4-BE49-F238E27FC236}">
                <a16:creationId xmlns:a16="http://schemas.microsoft.com/office/drawing/2014/main" id="{E889EAA9-8C2B-8849-97C8-75316A209DC0}"/>
              </a:ext>
            </a:extLst>
          </p:cNvPr>
          <p:cNvSpPr>
            <a:spLocks noGrp="1"/>
          </p:cNvSpPr>
          <p:nvPr>
            <p:ph type="pic" sz="quarter" idx="33" hasCustomPrompt="1"/>
          </p:nvPr>
        </p:nvSpPr>
        <p:spPr>
          <a:xfrm>
            <a:off x="5171805" y="3738304"/>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38" name="Text Placeholder 19">
            <a:extLst>
              <a:ext uri="{FF2B5EF4-FFF2-40B4-BE49-F238E27FC236}">
                <a16:creationId xmlns:a16="http://schemas.microsoft.com/office/drawing/2014/main" id="{E8E9BBCA-A6FC-D346-A15F-D28621CA8E8C}"/>
              </a:ext>
            </a:extLst>
          </p:cNvPr>
          <p:cNvSpPr>
            <a:spLocks noGrp="1"/>
          </p:cNvSpPr>
          <p:nvPr>
            <p:ph type="body" sz="quarter" idx="34" hasCustomPrompt="1"/>
          </p:nvPr>
        </p:nvSpPr>
        <p:spPr>
          <a:xfrm>
            <a:off x="5487917" y="4874777"/>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39" name="Picture Placeholder 7">
            <a:extLst>
              <a:ext uri="{FF2B5EF4-FFF2-40B4-BE49-F238E27FC236}">
                <a16:creationId xmlns:a16="http://schemas.microsoft.com/office/drawing/2014/main" id="{D8B037B7-64A4-B04C-8585-53022E98100D}"/>
              </a:ext>
            </a:extLst>
          </p:cNvPr>
          <p:cNvSpPr>
            <a:spLocks noGrp="1"/>
          </p:cNvSpPr>
          <p:nvPr>
            <p:ph type="pic" sz="quarter" idx="35" hasCustomPrompt="1"/>
          </p:nvPr>
        </p:nvSpPr>
        <p:spPr>
          <a:xfrm>
            <a:off x="7412789" y="146710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40" name="Text Placeholder 19">
            <a:extLst>
              <a:ext uri="{FF2B5EF4-FFF2-40B4-BE49-F238E27FC236}">
                <a16:creationId xmlns:a16="http://schemas.microsoft.com/office/drawing/2014/main" id="{1FBC7B5C-DC72-D442-9E91-A97F7C76A0E5}"/>
              </a:ext>
            </a:extLst>
          </p:cNvPr>
          <p:cNvSpPr>
            <a:spLocks noGrp="1"/>
          </p:cNvSpPr>
          <p:nvPr>
            <p:ph type="body" sz="quarter" idx="36" hasCustomPrompt="1"/>
          </p:nvPr>
        </p:nvSpPr>
        <p:spPr>
          <a:xfrm>
            <a:off x="7728901" y="2603574"/>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41" name="Picture Placeholder 7">
            <a:extLst>
              <a:ext uri="{FF2B5EF4-FFF2-40B4-BE49-F238E27FC236}">
                <a16:creationId xmlns:a16="http://schemas.microsoft.com/office/drawing/2014/main" id="{CD710DF2-E131-9D46-B7E9-8C1DD2F71447}"/>
              </a:ext>
            </a:extLst>
          </p:cNvPr>
          <p:cNvSpPr>
            <a:spLocks noGrp="1"/>
          </p:cNvSpPr>
          <p:nvPr>
            <p:ph type="pic" sz="quarter" idx="37" hasCustomPrompt="1"/>
          </p:nvPr>
        </p:nvSpPr>
        <p:spPr>
          <a:xfrm>
            <a:off x="7412789" y="3738304"/>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42" name="Text Placeholder 19">
            <a:extLst>
              <a:ext uri="{FF2B5EF4-FFF2-40B4-BE49-F238E27FC236}">
                <a16:creationId xmlns:a16="http://schemas.microsoft.com/office/drawing/2014/main" id="{546310CF-BAB2-124B-A252-71FAF22F7533}"/>
              </a:ext>
            </a:extLst>
          </p:cNvPr>
          <p:cNvSpPr>
            <a:spLocks noGrp="1"/>
          </p:cNvSpPr>
          <p:nvPr>
            <p:ph type="body" sz="quarter" idx="38" hasCustomPrompt="1"/>
          </p:nvPr>
        </p:nvSpPr>
        <p:spPr>
          <a:xfrm>
            <a:off x="7728901" y="4874777"/>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43" name="Picture Placeholder 7">
            <a:extLst>
              <a:ext uri="{FF2B5EF4-FFF2-40B4-BE49-F238E27FC236}">
                <a16:creationId xmlns:a16="http://schemas.microsoft.com/office/drawing/2014/main" id="{CDE37554-E9F5-3546-BB61-40E60DA73616}"/>
              </a:ext>
            </a:extLst>
          </p:cNvPr>
          <p:cNvSpPr>
            <a:spLocks noGrp="1"/>
          </p:cNvSpPr>
          <p:nvPr>
            <p:ph type="pic" sz="quarter" idx="39" hasCustomPrompt="1"/>
          </p:nvPr>
        </p:nvSpPr>
        <p:spPr>
          <a:xfrm>
            <a:off x="9653773" y="146710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44" name="Text Placeholder 19">
            <a:extLst>
              <a:ext uri="{FF2B5EF4-FFF2-40B4-BE49-F238E27FC236}">
                <a16:creationId xmlns:a16="http://schemas.microsoft.com/office/drawing/2014/main" id="{4F655B28-22AF-E148-A7E6-143A574C4F22}"/>
              </a:ext>
            </a:extLst>
          </p:cNvPr>
          <p:cNvSpPr>
            <a:spLocks noGrp="1"/>
          </p:cNvSpPr>
          <p:nvPr>
            <p:ph type="body" sz="quarter" idx="40" hasCustomPrompt="1"/>
          </p:nvPr>
        </p:nvSpPr>
        <p:spPr>
          <a:xfrm>
            <a:off x="9969885" y="2603574"/>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45" name="Picture Placeholder 7">
            <a:extLst>
              <a:ext uri="{FF2B5EF4-FFF2-40B4-BE49-F238E27FC236}">
                <a16:creationId xmlns:a16="http://schemas.microsoft.com/office/drawing/2014/main" id="{25F261BA-827C-C343-AAAE-DA455F6B65CB}"/>
              </a:ext>
            </a:extLst>
          </p:cNvPr>
          <p:cNvSpPr>
            <a:spLocks noGrp="1"/>
          </p:cNvSpPr>
          <p:nvPr>
            <p:ph type="pic" sz="quarter" idx="41" hasCustomPrompt="1"/>
          </p:nvPr>
        </p:nvSpPr>
        <p:spPr>
          <a:xfrm>
            <a:off x="9653773" y="3738304"/>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46" name="Text Placeholder 19">
            <a:extLst>
              <a:ext uri="{FF2B5EF4-FFF2-40B4-BE49-F238E27FC236}">
                <a16:creationId xmlns:a16="http://schemas.microsoft.com/office/drawing/2014/main" id="{B71471C3-D33C-5940-B4F5-600D17AA2858}"/>
              </a:ext>
            </a:extLst>
          </p:cNvPr>
          <p:cNvSpPr>
            <a:spLocks noGrp="1"/>
          </p:cNvSpPr>
          <p:nvPr>
            <p:ph type="body" sz="quarter" idx="42" hasCustomPrompt="1"/>
          </p:nvPr>
        </p:nvSpPr>
        <p:spPr>
          <a:xfrm>
            <a:off x="9969885" y="4874777"/>
            <a:ext cx="1564557" cy="756000"/>
          </a:xfrm>
          <a:prstGeom prst="rect">
            <a:avLst/>
          </a:prstGeom>
          <a:solidFill>
            <a:schemeClr val="tx1"/>
          </a:solidFill>
        </p:spPr>
        <p:txBody>
          <a:bodyPr lIns="108000" tIns="108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Tree>
    <p:extLst>
      <p:ext uri="{BB962C8B-B14F-4D97-AF65-F5344CB8AC3E}">
        <p14:creationId xmlns:p14="http://schemas.microsoft.com/office/powerpoint/2010/main" val="37072805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lide_7">
    <p:spTree>
      <p:nvGrpSpPr>
        <p:cNvPr id="1" name=""/>
        <p:cNvGrpSpPr/>
        <p:nvPr/>
      </p:nvGrpSpPr>
      <p:grpSpPr>
        <a:xfrm>
          <a:off x="0" y="0"/>
          <a:ext cx="0" cy="0"/>
          <a:chOff x="0" y="0"/>
          <a:chExt cx="0" cy="0"/>
        </a:xfrm>
      </p:grpSpPr>
      <p:sp>
        <p:nvSpPr>
          <p:cNvPr id="27" name="Title Placeholder 1">
            <a:extLst>
              <a:ext uri="{FF2B5EF4-FFF2-40B4-BE49-F238E27FC236}">
                <a16:creationId xmlns:a16="http://schemas.microsoft.com/office/drawing/2014/main" id="{44454596-B991-724C-96D1-E91A27EB79CD}"/>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LV" dirty="0"/>
          </a:p>
        </p:txBody>
      </p:sp>
      <p:sp>
        <p:nvSpPr>
          <p:cNvPr id="2" name="Rectangle 1">
            <a:extLst>
              <a:ext uri="{FF2B5EF4-FFF2-40B4-BE49-F238E27FC236}">
                <a16:creationId xmlns:a16="http://schemas.microsoft.com/office/drawing/2014/main" id="{E9D96C01-CD47-AF4F-B81B-99A86B8F1408}"/>
              </a:ext>
            </a:extLst>
          </p:cNvPr>
          <p:cNvSpPr/>
          <p:nvPr userDrawn="1"/>
        </p:nvSpPr>
        <p:spPr>
          <a:xfrm>
            <a:off x="114300" y="5562600"/>
            <a:ext cx="11950700" cy="1290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latin typeface="Arial" panose="020B0604020202020204" pitchFamily="34" charset="0"/>
              <a:cs typeface="Arial" panose="020B0604020202020204" pitchFamily="34" charset="0"/>
            </a:endParaRPr>
          </a:p>
        </p:txBody>
      </p:sp>
      <p:sp>
        <p:nvSpPr>
          <p:cNvPr id="58" name="Picture Placeholder 7">
            <a:extLst>
              <a:ext uri="{FF2B5EF4-FFF2-40B4-BE49-F238E27FC236}">
                <a16:creationId xmlns:a16="http://schemas.microsoft.com/office/drawing/2014/main" id="{3BB8108F-1108-5A42-A4D7-8D2744AB6B22}"/>
              </a:ext>
            </a:extLst>
          </p:cNvPr>
          <p:cNvSpPr>
            <a:spLocks noGrp="1"/>
          </p:cNvSpPr>
          <p:nvPr>
            <p:ph type="pic" sz="quarter" idx="12" hasCustomPrompt="1"/>
          </p:nvPr>
        </p:nvSpPr>
        <p:spPr>
          <a:xfrm>
            <a:off x="689837" y="1313593"/>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59" name="Text Placeholder 19">
            <a:extLst>
              <a:ext uri="{FF2B5EF4-FFF2-40B4-BE49-F238E27FC236}">
                <a16:creationId xmlns:a16="http://schemas.microsoft.com/office/drawing/2014/main" id="{FF0A47E0-2D7A-984E-88C7-23D21AC36559}"/>
              </a:ext>
            </a:extLst>
          </p:cNvPr>
          <p:cNvSpPr>
            <a:spLocks noGrp="1"/>
          </p:cNvSpPr>
          <p:nvPr>
            <p:ph type="body" sz="quarter" idx="24" hasCustomPrompt="1"/>
          </p:nvPr>
        </p:nvSpPr>
        <p:spPr>
          <a:xfrm>
            <a:off x="1005949" y="2309155"/>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60" name="Picture Placeholder 7">
            <a:extLst>
              <a:ext uri="{FF2B5EF4-FFF2-40B4-BE49-F238E27FC236}">
                <a16:creationId xmlns:a16="http://schemas.microsoft.com/office/drawing/2014/main" id="{F06D339A-7450-9447-A779-666E0ED167DC}"/>
              </a:ext>
            </a:extLst>
          </p:cNvPr>
          <p:cNvSpPr>
            <a:spLocks noGrp="1"/>
          </p:cNvSpPr>
          <p:nvPr>
            <p:ph type="pic" sz="quarter" idx="25" hasCustomPrompt="1"/>
          </p:nvPr>
        </p:nvSpPr>
        <p:spPr>
          <a:xfrm>
            <a:off x="689837" y="3171257"/>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61" name="Text Placeholder 19">
            <a:extLst>
              <a:ext uri="{FF2B5EF4-FFF2-40B4-BE49-F238E27FC236}">
                <a16:creationId xmlns:a16="http://schemas.microsoft.com/office/drawing/2014/main" id="{7CBCC315-1C6E-6D49-8C30-4FC44B717F44}"/>
              </a:ext>
            </a:extLst>
          </p:cNvPr>
          <p:cNvSpPr>
            <a:spLocks noGrp="1"/>
          </p:cNvSpPr>
          <p:nvPr>
            <p:ph type="body" sz="quarter" idx="26" hasCustomPrompt="1"/>
          </p:nvPr>
        </p:nvSpPr>
        <p:spPr>
          <a:xfrm>
            <a:off x="1005949" y="4166819"/>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62" name="Picture Placeholder 7">
            <a:extLst>
              <a:ext uri="{FF2B5EF4-FFF2-40B4-BE49-F238E27FC236}">
                <a16:creationId xmlns:a16="http://schemas.microsoft.com/office/drawing/2014/main" id="{3972EA94-0494-C941-9135-9F66E702A16B}"/>
              </a:ext>
            </a:extLst>
          </p:cNvPr>
          <p:cNvSpPr>
            <a:spLocks noGrp="1"/>
          </p:cNvSpPr>
          <p:nvPr>
            <p:ph type="pic" sz="quarter" idx="27" hasCustomPrompt="1"/>
          </p:nvPr>
        </p:nvSpPr>
        <p:spPr>
          <a:xfrm>
            <a:off x="2930821" y="1313593"/>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63" name="Text Placeholder 19">
            <a:extLst>
              <a:ext uri="{FF2B5EF4-FFF2-40B4-BE49-F238E27FC236}">
                <a16:creationId xmlns:a16="http://schemas.microsoft.com/office/drawing/2014/main" id="{8A4C14E6-B6DD-EF47-8A92-3056EF4C298A}"/>
              </a:ext>
            </a:extLst>
          </p:cNvPr>
          <p:cNvSpPr>
            <a:spLocks noGrp="1"/>
          </p:cNvSpPr>
          <p:nvPr>
            <p:ph type="body" sz="quarter" idx="28" hasCustomPrompt="1"/>
          </p:nvPr>
        </p:nvSpPr>
        <p:spPr>
          <a:xfrm>
            <a:off x="3246933" y="2309155"/>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64" name="Picture Placeholder 7">
            <a:extLst>
              <a:ext uri="{FF2B5EF4-FFF2-40B4-BE49-F238E27FC236}">
                <a16:creationId xmlns:a16="http://schemas.microsoft.com/office/drawing/2014/main" id="{EBCDD498-C7ED-5F43-82C5-3638ACE65581}"/>
              </a:ext>
            </a:extLst>
          </p:cNvPr>
          <p:cNvSpPr>
            <a:spLocks noGrp="1"/>
          </p:cNvSpPr>
          <p:nvPr>
            <p:ph type="pic" sz="quarter" idx="29" hasCustomPrompt="1"/>
          </p:nvPr>
        </p:nvSpPr>
        <p:spPr>
          <a:xfrm>
            <a:off x="2930821" y="3171257"/>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65" name="Text Placeholder 19">
            <a:extLst>
              <a:ext uri="{FF2B5EF4-FFF2-40B4-BE49-F238E27FC236}">
                <a16:creationId xmlns:a16="http://schemas.microsoft.com/office/drawing/2014/main" id="{A812BFB3-AFCA-924C-B527-9AD4CF9FEF37}"/>
              </a:ext>
            </a:extLst>
          </p:cNvPr>
          <p:cNvSpPr>
            <a:spLocks noGrp="1"/>
          </p:cNvSpPr>
          <p:nvPr>
            <p:ph type="body" sz="quarter" idx="30" hasCustomPrompt="1"/>
          </p:nvPr>
        </p:nvSpPr>
        <p:spPr>
          <a:xfrm>
            <a:off x="3246933" y="4166819"/>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66" name="Picture Placeholder 7">
            <a:extLst>
              <a:ext uri="{FF2B5EF4-FFF2-40B4-BE49-F238E27FC236}">
                <a16:creationId xmlns:a16="http://schemas.microsoft.com/office/drawing/2014/main" id="{6856BEDC-ACDD-A948-B7BC-C04A7F37F982}"/>
              </a:ext>
            </a:extLst>
          </p:cNvPr>
          <p:cNvSpPr>
            <a:spLocks noGrp="1"/>
          </p:cNvSpPr>
          <p:nvPr>
            <p:ph type="pic" sz="quarter" idx="31" hasCustomPrompt="1"/>
          </p:nvPr>
        </p:nvSpPr>
        <p:spPr>
          <a:xfrm>
            <a:off x="5171805" y="1313593"/>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67" name="Text Placeholder 19">
            <a:extLst>
              <a:ext uri="{FF2B5EF4-FFF2-40B4-BE49-F238E27FC236}">
                <a16:creationId xmlns:a16="http://schemas.microsoft.com/office/drawing/2014/main" id="{9F213E75-7E43-DD4D-86CF-FB3CDE963789}"/>
              </a:ext>
            </a:extLst>
          </p:cNvPr>
          <p:cNvSpPr>
            <a:spLocks noGrp="1"/>
          </p:cNvSpPr>
          <p:nvPr>
            <p:ph type="body" sz="quarter" idx="32" hasCustomPrompt="1"/>
          </p:nvPr>
        </p:nvSpPr>
        <p:spPr>
          <a:xfrm>
            <a:off x="5487917" y="2309155"/>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68" name="Picture Placeholder 7">
            <a:extLst>
              <a:ext uri="{FF2B5EF4-FFF2-40B4-BE49-F238E27FC236}">
                <a16:creationId xmlns:a16="http://schemas.microsoft.com/office/drawing/2014/main" id="{61B9112D-F7AF-1F44-81B7-9DAB93649AE4}"/>
              </a:ext>
            </a:extLst>
          </p:cNvPr>
          <p:cNvSpPr>
            <a:spLocks noGrp="1"/>
          </p:cNvSpPr>
          <p:nvPr>
            <p:ph type="pic" sz="quarter" idx="33" hasCustomPrompt="1"/>
          </p:nvPr>
        </p:nvSpPr>
        <p:spPr>
          <a:xfrm>
            <a:off x="5171805" y="3171257"/>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69" name="Text Placeholder 19">
            <a:extLst>
              <a:ext uri="{FF2B5EF4-FFF2-40B4-BE49-F238E27FC236}">
                <a16:creationId xmlns:a16="http://schemas.microsoft.com/office/drawing/2014/main" id="{91621DDF-479D-5040-8237-22B1C58A6772}"/>
              </a:ext>
            </a:extLst>
          </p:cNvPr>
          <p:cNvSpPr>
            <a:spLocks noGrp="1"/>
          </p:cNvSpPr>
          <p:nvPr>
            <p:ph type="body" sz="quarter" idx="34" hasCustomPrompt="1"/>
          </p:nvPr>
        </p:nvSpPr>
        <p:spPr>
          <a:xfrm>
            <a:off x="5487917" y="4166819"/>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70" name="Picture Placeholder 7">
            <a:extLst>
              <a:ext uri="{FF2B5EF4-FFF2-40B4-BE49-F238E27FC236}">
                <a16:creationId xmlns:a16="http://schemas.microsoft.com/office/drawing/2014/main" id="{77DEA28C-B5EE-B444-B230-9224CA148E7B}"/>
              </a:ext>
            </a:extLst>
          </p:cNvPr>
          <p:cNvSpPr>
            <a:spLocks noGrp="1"/>
          </p:cNvSpPr>
          <p:nvPr>
            <p:ph type="pic" sz="quarter" idx="35" hasCustomPrompt="1"/>
          </p:nvPr>
        </p:nvSpPr>
        <p:spPr>
          <a:xfrm>
            <a:off x="7412789" y="1313593"/>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71" name="Text Placeholder 19">
            <a:extLst>
              <a:ext uri="{FF2B5EF4-FFF2-40B4-BE49-F238E27FC236}">
                <a16:creationId xmlns:a16="http://schemas.microsoft.com/office/drawing/2014/main" id="{AA2F5505-BBB8-0E44-A42F-AD562D44C229}"/>
              </a:ext>
            </a:extLst>
          </p:cNvPr>
          <p:cNvSpPr>
            <a:spLocks noGrp="1"/>
          </p:cNvSpPr>
          <p:nvPr>
            <p:ph type="body" sz="quarter" idx="36" hasCustomPrompt="1"/>
          </p:nvPr>
        </p:nvSpPr>
        <p:spPr>
          <a:xfrm>
            <a:off x="7728901" y="2309155"/>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72" name="Picture Placeholder 7">
            <a:extLst>
              <a:ext uri="{FF2B5EF4-FFF2-40B4-BE49-F238E27FC236}">
                <a16:creationId xmlns:a16="http://schemas.microsoft.com/office/drawing/2014/main" id="{5BA1ABEB-326D-1146-94ED-AC51D8DB0E40}"/>
              </a:ext>
            </a:extLst>
          </p:cNvPr>
          <p:cNvSpPr>
            <a:spLocks noGrp="1"/>
          </p:cNvSpPr>
          <p:nvPr>
            <p:ph type="pic" sz="quarter" idx="37" hasCustomPrompt="1"/>
          </p:nvPr>
        </p:nvSpPr>
        <p:spPr>
          <a:xfrm>
            <a:off x="7412789" y="3171257"/>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73" name="Text Placeholder 19">
            <a:extLst>
              <a:ext uri="{FF2B5EF4-FFF2-40B4-BE49-F238E27FC236}">
                <a16:creationId xmlns:a16="http://schemas.microsoft.com/office/drawing/2014/main" id="{E0F4855B-B861-B940-B944-A18C96B94188}"/>
              </a:ext>
            </a:extLst>
          </p:cNvPr>
          <p:cNvSpPr>
            <a:spLocks noGrp="1"/>
          </p:cNvSpPr>
          <p:nvPr>
            <p:ph type="body" sz="quarter" idx="38" hasCustomPrompt="1"/>
          </p:nvPr>
        </p:nvSpPr>
        <p:spPr>
          <a:xfrm>
            <a:off x="7728901" y="4166819"/>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74" name="Picture Placeholder 7">
            <a:extLst>
              <a:ext uri="{FF2B5EF4-FFF2-40B4-BE49-F238E27FC236}">
                <a16:creationId xmlns:a16="http://schemas.microsoft.com/office/drawing/2014/main" id="{1F7CA7C7-6DB3-E64B-99E8-E87D3933F454}"/>
              </a:ext>
            </a:extLst>
          </p:cNvPr>
          <p:cNvSpPr>
            <a:spLocks noGrp="1"/>
          </p:cNvSpPr>
          <p:nvPr>
            <p:ph type="pic" sz="quarter" idx="39" hasCustomPrompt="1"/>
          </p:nvPr>
        </p:nvSpPr>
        <p:spPr>
          <a:xfrm>
            <a:off x="9653773" y="1313593"/>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75" name="Text Placeholder 19">
            <a:extLst>
              <a:ext uri="{FF2B5EF4-FFF2-40B4-BE49-F238E27FC236}">
                <a16:creationId xmlns:a16="http://schemas.microsoft.com/office/drawing/2014/main" id="{EE5271DD-1280-BD4B-897E-19A6A93C1BB3}"/>
              </a:ext>
            </a:extLst>
          </p:cNvPr>
          <p:cNvSpPr>
            <a:spLocks noGrp="1"/>
          </p:cNvSpPr>
          <p:nvPr>
            <p:ph type="body" sz="quarter" idx="40" hasCustomPrompt="1"/>
          </p:nvPr>
        </p:nvSpPr>
        <p:spPr>
          <a:xfrm>
            <a:off x="9969885" y="2309155"/>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76" name="Picture Placeholder 7">
            <a:extLst>
              <a:ext uri="{FF2B5EF4-FFF2-40B4-BE49-F238E27FC236}">
                <a16:creationId xmlns:a16="http://schemas.microsoft.com/office/drawing/2014/main" id="{EAABF97A-59BC-074B-8560-54221F78E72A}"/>
              </a:ext>
            </a:extLst>
          </p:cNvPr>
          <p:cNvSpPr>
            <a:spLocks noGrp="1"/>
          </p:cNvSpPr>
          <p:nvPr>
            <p:ph type="pic" sz="quarter" idx="41" hasCustomPrompt="1"/>
          </p:nvPr>
        </p:nvSpPr>
        <p:spPr>
          <a:xfrm>
            <a:off x="9653773" y="3171257"/>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77" name="Text Placeholder 19">
            <a:extLst>
              <a:ext uri="{FF2B5EF4-FFF2-40B4-BE49-F238E27FC236}">
                <a16:creationId xmlns:a16="http://schemas.microsoft.com/office/drawing/2014/main" id="{BCFE2D5A-2E03-3C4C-9AF7-AA65A675D180}"/>
              </a:ext>
            </a:extLst>
          </p:cNvPr>
          <p:cNvSpPr>
            <a:spLocks noGrp="1"/>
          </p:cNvSpPr>
          <p:nvPr>
            <p:ph type="body" sz="quarter" idx="42" hasCustomPrompt="1"/>
          </p:nvPr>
        </p:nvSpPr>
        <p:spPr>
          <a:xfrm>
            <a:off x="9969885" y="4166819"/>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78" name="Picture Placeholder 7">
            <a:extLst>
              <a:ext uri="{FF2B5EF4-FFF2-40B4-BE49-F238E27FC236}">
                <a16:creationId xmlns:a16="http://schemas.microsoft.com/office/drawing/2014/main" id="{EB075A9A-6B65-FC4D-BDC9-D5CFF3C3004E}"/>
              </a:ext>
            </a:extLst>
          </p:cNvPr>
          <p:cNvSpPr>
            <a:spLocks noGrp="1"/>
          </p:cNvSpPr>
          <p:nvPr>
            <p:ph type="pic" sz="quarter" idx="43" hasCustomPrompt="1"/>
          </p:nvPr>
        </p:nvSpPr>
        <p:spPr>
          <a:xfrm>
            <a:off x="689837" y="502892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79" name="Text Placeholder 19">
            <a:extLst>
              <a:ext uri="{FF2B5EF4-FFF2-40B4-BE49-F238E27FC236}">
                <a16:creationId xmlns:a16="http://schemas.microsoft.com/office/drawing/2014/main" id="{AE4ECFFB-18B7-1247-BEEE-B4528A86DB02}"/>
              </a:ext>
            </a:extLst>
          </p:cNvPr>
          <p:cNvSpPr>
            <a:spLocks noGrp="1"/>
          </p:cNvSpPr>
          <p:nvPr>
            <p:ph type="body" sz="quarter" idx="44" hasCustomPrompt="1"/>
          </p:nvPr>
        </p:nvSpPr>
        <p:spPr>
          <a:xfrm>
            <a:off x="1005949" y="6024483"/>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80" name="Picture Placeholder 7">
            <a:extLst>
              <a:ext uri="{FF2B5EF4-FFF2-40B4-BE49-F238E27FC236}">
                <a16:creationId xmlns:a16="http://schemas.microsoft.com/office/drawing/2014/main" id="{EE22EE2C-CA96-FE4C-970E-58F15DF31CF5}"/>
              </a:ext>
            </a:extLst>
          </p:cNvPr>
          <p:cNvSpPr>
            <a:spLocks noGrp="1"/>
          </p:cNvSpPr>
          <p:nvPr>
            <p:ph type="pic" sz="quarter" idx="45" hasCustomPrompt="1"/>
          </p:nvPr>
        </p:nvSpPr>
        <p:spPr>
          <a:xfrm>
            <a:off x="2930821" y="502892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81" name="Text Placeholder 19">
            <a:extLst>
              <a:ext uri="{FF2B5EF4-FFF2-40B4-BE49-F238E27FC236}">
                <a16:creationId xmlns:a16="http://schemas.microsoft.com/office/drawing/2014/main" id="{7100F7E5-1CC2-8E4E-A480-BD8F9434D537}"/>
              </a:ext>
            </a:extLst>
          </p:cNvPr>
          <p:cNvSpPr>
            <a:spLocks noGrp="1"/>
          </p:cNvSpPr>
          <p:nvPr>
            <p:ph type="body" sz="quarter" idx="46" hasCustomPrompt="1"/>
          </p:nvPr>
        </p:nvSpPr>
        <p:spPr>
          <a:xfrm>
            <a:off x="3246933" y="6024483"/>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82" name="Picture Placeholder 7">
            <a:extLst>
              <a:ext uri="{FF2B5EF4-FFF2-40B4-BE49-F238E27FC236}">
                <a16:creationId xmlns:a16="http://schemas.microsoft.com/office/drawing/2014/main" id="{2C9874C3-3AE9-C143-83B5-F955BE5385B5}"/>
              </a:ext>
            </a:extLst>
          </p:cNvPr>
          <p:cNvSpPr>
            <a:spLocks noGrp="1"/>
          </p:cNvSpPr>
          <p:nvPr>
            <p:ph type="pic" sz="quarter" idx="47" hasCustomPrompt="1"/>
          </p:nvPr>
        </p:nvSpPr>
        <p:spPr>
          <a:xfrm>
            <a:off x="5171805" y="502892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83" name="Text Placeholder 19">
            <a:extLst>
              <a:ext uri="{FF2B5EF4-FFF2-40B4-BE49-F238E27FC236}">
                <a16:creationId xmlns:a16="http://schemas.microsoft.com/office/drawing/2014/main" id="{942D0A5E-5DDC-C240-834A-359D4412A054}"/>
              </a:ext>
            </a:extLst>
          </p:cNvPr>
          <p:cNvSpPr>
            <a:spLocks noGrp="1"/>
          </p:cNvSpPr>
          <p:nvPr>
            <p:ph type="body" sz="quarter" idx="48" hasCustomPrompt="1"/>
          </p:nvPr>
        </p:nvSpPr>
        <p:spPr>
          <a:xfrm>
            <a:off x="5487917" y="6024483"/>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84" name="Picture Placeholder 7">
            <a:extLst>
              <a:ext uri="{FF2B5EF4-FFF2-40B4-BE49-F238E27FC236}">
                <a16:creationId xmlns:a16="http://schemas.microsoft.com/office/drawing/2014/main" id="{4B23949E-1D77-7444-8008-5865493B6CD9}"/>
              </a:ext>
            </a:extLst>
          </p:cNvPr>
          <p:cNvSpPr>
            <a:spLocks noGrp="1"/>
          </p:cNvSpPr>
          <p:nvPr>
            <p:ph type="pic" sz="quarter" idx="49" hasCustomPrompt="1"/>
          </p:nvPr>
        </p:nvSpPr>
        <p:spPr>
          <a:xfrm>
            <a:off x="7412789" y="502892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85" name="Text Placeholder 19">
            <a:extLst>
              <a:ext uri="{FF2B5EF4-FFF2-40B4-BE49-F238E27FC236}">
                <a16:creationId xmlns:a16="http://schemas.microsoft.com/office/drawing/2014/main" id="{D0C34954-F876-D84D-BCFC-E314D2FD79C8}"/>
              </a:ext>
            </a:extLst>
          </p:cNvPr>
          <p:cNvSpPr>
            <a:spLocks noGrp="1"/>
          </p:cNvSpPr>
          <p:nvPr>
            <p:ph type="body" sz="quarter" idx="50" hasCustomPrompt="1"/>
          </p:nvPr>
        </p:nvSpPr>
        <p:spPr>
          <a:xfrm>
            <a:off x="7728901" y="6024483"/>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
        <p:nvSpPr>
          <p:cNvPr id="86" name="Picture Placeholder 7">
            <a:extLst>
              <a:ext uri="{FF2B5EF4-FFF2-40B4-BE49-F238E27FC236}">
                <a16:creationId xmlns:a16="http://schemas.microsoft.com/office/drawing/2014/main" id="{B3EB3454-CD3E-A242-B239-9392A979A658}"/>
              </a:ext>
            </a:extLst>
          </p:cNvPr>
          <p:cNvSpPr>
            <a:spLocks noGrp="1"/>
          </p:cNvSpPr>
          <p:nvPr>
            <p:ph type="pic" sz="quarter" idx="51" hasCustomPrompt="1"/>
          </p:nvPr>
        </p:nvSpPr>
        <p:spPr>
          <a:xfrm>
            <a:off x="9653773" y="5028921"/>
            <a:ext cx="1368038" cy="129014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87" name="Text Placeholder 19">
            <a:extLst>
              <a:ext uri="{FF2B5EF4-FFF2-40B4-BE49-F238E27FC236}">
                <a16:creationId xmlns:a16="http://schemas.microsoft.com/office/drawing/2014/main" id="{3E918DB4-555B-C94D-BC17-9C2D7C2BFB2E}"/>
              </a:ext>
            </a:extLst>
          </p:cNvPr>
          <p:cNvSpPr>
            <a:spLocks noGrp="1"/>
          </p:cNvSpPr>
          <p:nvPr>
            <p:ph type="body" sz="quarter" idx="52" hasCustomPrompt="1"/>
          </p:nvPr>
        </p:nvSpPr>
        <p:spPr>
          <a:xfrm>
            <a:off x="9969885" y="6024483"/>
            <a:ext cx="1564557" cy="684000"/>
          </a:xfrm>
          <a:prstGeom prst="rect">
            <a:avLst/>
          </a:prstGeom>
          <a:solidFill>
            <a:schemeClr val="tx1"/>
          </a:solidFill>
        </p:spPr>
        <p:txBody>
          <a:bodyPr lIns="108000" tIns="108000" rIns="108000" bIns="108000" anchor="ctr" anchorCtr="0"/>
          <a:lstStyle>
            <a:lvl1pPr marL="0" indent="0" algn="l" defTabSz="914400" rtl="0" eaLnBrk="1" latinLnBrk="0" hangingPunct="1">
              <a:lnSpc>
                <a:spcPct val="100000"/>
              </a:lnSpc>
              <a:spcBef>
                <a:spcPct val="0"/>
              </a:spcBef>
              <a:buFont typeface="Arial" panose="020B0604020202020204" pitchFamily="34" charset="0"/>
              <a:buNone/>
              <a:defRPr lang="en-GB" sz="900" b="0"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p>
          <a:p>
            <a:pPr lvl="0"/>
            <a:r>
              <a:rPr lang="en-GB" dirty="0"/>
              <a:t>Title</a:t>
            </a:r>
            <a:br>
              <a:rPr lang="en-GB" dirty="0"/>
            </a:br>
            <a:r>
              <a:rPr lang="en-GB" dirty="0"/>
              <a:t>Phone number</a:t>
            </a:r>
            <a:br>
              <a:rPr lang="en-GB" dirty="0"/>
            </a:br>
            <a:r>
              <a:rPr lang="en-GB" dirty="0"/>
              <a:t>E-mail</a:t>
            </a:r>
          </a:p>
        </p:txBody>
      </p:sp>
    </p:spTree>
    <p:extLst>
      <p:ext uri="{BB962C8B-B14F-4D97-AF65-F5344CB8AC3E}">
        <p14:creationId xmlns:p14="http://schemas.microsoft.com/office/powerpoint/2010/main" val="2141433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E8E80C-0478-534F-8C16-82C4C8F5CB57}"/>
              </a:ext>
            </a:extLst>
          </p:cNvPr>
          <p:cNvPicPr>
            <a:picLocks noChangeAspect="1"/>
          </p:cNvPicPr>
          <p:nvPr userDrawn="1"/>
        </p:nvPicPr>
        <p:blipFill>
          <a:blip r:embed="rId3"/>
          <a:stretch>
            <a:fillRect/>
          </a:stretch>
        </p:blipFill>
        <p:spPr>
          <a:xfrm>
            <a:off x="3828256" y="2799978"/>
            <a:ext cx="4584700" cy="1308100"/>
          </a:xfrm>
          <a:prstGeom prst="rect">
            <a:avLst/>
          </a:prstGeom>
        </p:spPr>
      </p:pic>
    </p:spTree>
    <p:extLst>
      <p:ext uri="{BB962C8B-B14F-4D97-AF65-F5344CB8AC3E}">
        <p14:creationId xmlns:p14="http://schemas.microsoft.com/office/powerpoint/2010/main" val="14768169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lide_8">
    <p:spTree>
      <p:nvGrpSpPr>
        <p:cNvPr id="1" name=""/>
        <p:cNvGrpSpPr/>
        <p:nvPr/>
      </p:nvGrpSpPr>
      <p:grpSpPr>
        <a:xfrm>
          <a:off x="0" y="0"/>
          <a:ext cx="0" cy="0"/>
          <a:chOff x="0" y="0"/>
          <a:chExt cx="0" cy="0"/>
        </a:xfrm>
      </p:grpSpPr>
      <p:sp>
        <p:nvSpPr>
          <p:cNvPr id="27" name="Picture Placeholder 7">
            <a:extLst>
              <a:ext uri="{FF2B5EF4-FFF2-40B4-BE49-F238E27FC236}">
                <a16:creationId xmlns:a16="http://schemas.microsoft.com/office/drawing/2014/main" id="{8E01C236-6D08-DE4E-8E2F-F127F9360DCF}"/>
              </a:ext>
            </a:extLst>
          </p:cNvPr>
          <p:cNvSpPr>
            <a:spLocks noGrp="1"/>
          </p:cNvSpPr>
          <p:nvPr>
            <p:ph type="pic" sz="quarter" idx="12" hasCustomPrompt="1"/>
          </p:nvPr>
        </p:nvSpPr>
        <p:spPr>
          <a:xfrm>
            <a:off x="587373" y="2030801"/>
            <a:ext cx="2876163" cy="2712409"/>
          </a:xfrm>
          <a:prstGeom prst="parallelogram">
            <a:avLst>
              <a:gd name="adj" fmla="val 7234"/>
            </a:avLst>
          </a:prstGeom>
          <a:solidFill>
            <a:schemeClr val="accent2"/>
          </a:solidFill>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28" name="Text Placeholder 19">
            <a:extLst>
              <a:ext uri="{FF2B5EF4-FFF2-40B4-BE49-F238E27FC236}">
                <a16:creationId xmlns:a16="http://schemas.microsoft.com/office/drawing/2014/main" id="{F4727FCE-5AFE-F94D-8CD1-ACAA6B6958CB}"/>
              </a:ext>
            </a:extLst>
          </p:cNvPr>
          <p:cNvSpPr>
            <a:spLocks noGrp="1"/>
          </p:cNvSpPr>
          <p:nvPr>
            <p:ph type="body" sz="quarter" idx="24" hasCustomPrompt="1"/>
          </p:nvPr>
        </p:nvSpPr>
        <p:spPr>
          <a:xfrm>
            <a:off x="1525787" y="4136706"/>
            <a:ext cx="2398514" cy="1097500"/>
          </a:xfrm>
          <a:prstGeom prst="rect">
            <a:avLst/>
          </a:prstGeom>
          <a:solidFill>
            <a:schemeClr val="tx1"/>
          </a:solidFill>
        </p:spPr>
        <p:txBody>
          <a:bodyPr lIns="216000" tIns="180000" rIns="108000" bIns="72000" anchor="t" anchorCtr="0"/>
          <a:lstStyle>
            <a:lvl1pPr marL="0" indent="0" algn="l" defTabSz="914400" rtl="0" eaLnBrk="1" latinLnBrk="0" hangingPunct="1">
              <a:lnSpc>
                <a:spcPct val="100000"/>
              </a:lnSpc>
              <a:spcBef>
                <a:spcPct val="0"/>
              </a:spcBef>
              <a:buFont typeface="Arial" panose="020B0604020202020204" pitchFamily="34" charset="0"/>
              <a:buNone/>
              <a:defRPr lang="en-GB" sz="1200" b="1"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30" name="Picture Placeholder 7">
            <a:extLst>
              <a:ext uri="{FF2B5EF4-FFF2-40B4-BE49-F238E27FC236}">
                <a16:creationId xmlns:a16="http://schemas.microsoft.com/office/drawing/2014/main" id="{1036832C-D2F5-CC48-B0AE-840AB17C2C27}"/>
              </a:ext>
            </a:extLst>
          </p:cNvPr>
          <p:cNvSpPr>
            <a:spLocks noGrp="1"/>
          </p:cNvSpPr>
          <p:nvPr>
            <p:ph type="pic" sz="quarter" idx="25" hasCustomPrompt="1"/>
          </p:nvPr>
        </p:nvSpPr>
        <p:spPr>
          <a:xfrm>
            <a:off x="4401950" y="2030801"/>
            <a:ext cx="2876163" cy="2712409"/>
          </a:xfrm>
          <a:prstGeom prst="parallelogram">
            <a:avLst>
              <a:gd name="adj" fmla="val 7234"/>
            </a:avLst>
          </a:prstGeom>
          <a:solidFill>
            <a:schemeClr val="accent2"/>
          </a:solidFill>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31" name="Text Placeholder 19">
            <a:extLst>
              <a:ext uri="{FF2B5EF4-FFF2-40B4-BE49-F238E27FC236}">
                <a16:creationId xmlns:a16="http://schemas.microsoft.com/office/drawing/2014/main" id="{E5AC3546-8C3A-0C47-9F8A-B17F64FE1CFB}"/>
              </a:ext>
            </a:extLst>
          </p:cNvPr>
          <p:cNvSpPr>
            <a:spLocks noGrp="1"/>
          </p:cNvSpPr>
          <p:nvPr>
            <p:ph type="body" sz="quarter" idx="26" hasCustomPrompt="1"/>
          </p:nvPr>
        </p:nvSpPr>
        <p:spPr>
          <a:xfrm>
            <a:off x="5340364" y="4136706"/>
            <a:ext cx="2398514" cy="1097500"/>
          </a:xfrm>
          <a:prstGeom prst="rect">
            <a:avLst/>
          </a:prstGeom>
          <a:solidFill>
            <a:schemeClr val="tx1"/>
          </a:solidFill>
        </p:spPr>
        <p:txBody>
          <a:bodyPr lIns="216000" tIns="180000" rIns="108000" bIns="72000" anchor="t" anchorCtr="0"/>
          <a:lstStyle>
            <a:lvl1pPr marL="0" indent="0" algn="l" defTabSz="914400" rtl="0" eaLnBrk="1" latinLnBrk="0" hangingPunct="1">
              <a:lnSpc>
                <a:spcPct val="100000"/>
              </a:lnSpc>
              <a:spcBef>
                <a:spcPct val="0"/>
              </a:spcBef>
              <a:buFont typeface="Arial" panose="020B0604020202020204" pitchFamily="34" charset="0"/>
              <a:buNone/>
              <a:defRPr lang="en-GB" sz="1200" b="1"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32" name="Picture Placeholder 7">
            <a:extLst>
              <a:ext uri="{FF2B5EF4-FFF2-40B4-BE49-F238E27FC236}">
                <a16:creationId xmlns:a16="http://schemas.microsoft.com/office/drawing/2014/main" id="{096959FA-B866-0344-8AA8-F7A787D7752D}"/>
              </a:ext>
            </a:extLst>
          </p:cNvPr>
          <p:cNvSpPr>
            <a:spLocks noGrp="1"/>
          </p:cNvSpPr>
          <p:nvPr>
            <p:ph type="pic" sz="quarter" idx="27" hasCustomPrompt="1"/>
          </p:nvPr>
        </p:nvSpPr>
        <p:spPr>
          <a:xfrm>
            <a:off x="8134162" y="2030801"/>
            <a:ext cx="2876163" cy="2712409"/>
          </a:xfrm>
          <a:prstGeom prst="parallelogram">
            <a:avLst>
              <a:gd name="adj" fmla="val 7234"/>
            </a:avLst>
          </a:prstGeom>
          <a:solidFill>
            <a:schemeClr val="accent2"/>
          </a:solidFill>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33" name="Text Placeholder 19">
            <a:extLst>
              <a:ext uri="{FF2B5EF4-FFF2-40B4-BE49-F238E27FC236}">
                <a16:creationId xmlns:a16="http://schemas.microsoft.com/office/drawing/2014/main" id="{336E2269-868B-3B4E-83BF-9181A2FED8DC}"/>
              </a:ext>
            </a:extLst>
          </p:cNvPr>
          <p:cNvSpPr>
            <a:spLocks noGrp="1"/>
          </p:cNvSpPr>
          <p:nvPr>
            <p:ph type="body" sz="quarter" idx="28" hasCustomPrompt="1"/>
          </p:nvPr>
        </p:nvSpPr>
        <p:spPr>
          <a:xfrm>
            <a:off x="9072576" y="4136706"/>
            <a:ext cx="2398514" cy="1097500"/>
          </a:xfrm>
          <a:prstGeom prst="rect">
            <a:avLst/>
          </a:prstGeom>
          <a:solidFill>
            <a:schemeClr val="tx1"/>
          </a:solidFill>
        </p:spPr>
        <p:txBody>
          <a:bodyPr lIns="216000" tIns="180000" rIns="108000" bIns="72000" anchor="t" anchorCtr="0"/>
          <a:lstStyle>
            <a:lvl1pPr marL="0" indent="0" algn="l" defTabSz="914400" rtl="0" eaLnBrk="1" latinLnBrk="0" hangingPunct="1">
              <a:lnSpc>
                <a:spcPct val="100000"/>
              </a:lnSpc>
              <a:spcBef>
                <a:spcPct val="0"/>
              </a:spcBef>
              <a:buFont typeface="Arial" panose="020B0604020202020204" pitchFamily="34" charset="0"/>
              <a:buNone/>
              <a:defRPr lang="en-GB" sz="1200" b="1"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12" name="Title Placeholder 1">
            <a:extLst>
              <a:ext uri="{FF2B5EF4-FFF2-40B4-BE49-F238E27FC236}">
                <a16:creationId xmlns:a16="http://schemas.microsoft.com/office/drawing/2014/main" id="{06C01612-C476-6D4E-B59E-422874C9AB90}"/>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lvl1pPr marL="0" indent="0">
              <a:buFont typeface="Arial" panose="020B0604020202020204" pitchFamily="34" charset="0"/>
              <a:buNone/>
              <a:defRPr>
                <a:latin typeface="Arial" panose="020B0604020202020204" pitchFamily="34" charset="0"/>
                <a:cs typeface="Arial" panose="020B0604020202020204" pitchFamily="34" charset="0"/>
              </a:defRPr>
            </a:lvl1pPr>
          </a:lstStyle>
          <a:p>
            <a:r>
              <a:rPr lang="en-GB" dirty="0"/>
              <a:t>Click to edit Master title style</a:t>
            </a:r>
            <a:endParaRPr lang="en-LV" dirty="0"/>
          </a:p>
        </p:txBody>
      </p:sp>
    </p:spTree>
    <p:extLst>
      <p:ext uri="{BB962C8B-B14F-4D97-AF65-F5344CB8AC3E}">
        <p14:creationId xmlns:p14="http://schemas.microsoft.com/office/powerpoint/2010/main" val="12093569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_9">
    <p:bg>
      <p:bgRef idx="1001">
        <a:schemeClr val="bg1"/>
      </p:bgRef>
    </p:bg>
    <p:spTree>
      <p:nvGrpSpPr>
        <p:cNvPr id="1" name=""/>
        <p:cNvGrpSpPr/>
        <p:nvPr/>
      </p:nvGrpSpPr>
      <p:grpSpPr>
        <a:xfrm>
          <a:off x="0" y="0"/>
          <a:ext cx="0" cy="0"/>
          <a:chOff x="0" y="0"/>
          <a:chExt cx="0" cy="0"/>
        </a:xfrm>
      </p:grpSpPr>
      <p:sp>
        <p:nvSpPr>
          <p:cNvPr id="26" name="Picture Placeholder 7">
            <a:extLst>
              <a:ext uri="{FF2B5EF4-FFF2-40B4-BE49-F238E27FC236}">
                <a16:creationId xmlns:a16="http://schemas.microsoft.com/office/drawing/2014/main" id="{A92B64D2-8345-6F40-95AB-7044E0F9EC43}"/>
              </a:ext>
            </a:extLst>
          </p:cNvPr>
          <p:cNvSpPr>
            <a:spLocks noGrp="1"/>
          </p:cNvSpPr>
          <p:nvPr>
            <p:ph type="pic" sz="quarter" idx="12" hasCustomPrompt="1"/>
          </p:nvPr>
        </p:nvSpPr>
        <p:spPr>
          <a:xfrm>
            <a:off x="2266120" y="2030801"/>
            <a:ext cx="2876163" cy="271240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27" name="Text Placeholder 19">
            <a:extLst>
              <a:ext uri="{FF2B5EF4-FFF2-40B4-BE49-F238E27FC236}">
                <a16:creationId xmlns:a16="http://schemas.microsoft.com/office/drawing/2014/main" id="{3A014E11-A623-3940-96CC-5E72F3F7BC47}"/>
              </a:ext>
            </a:extLst>
          </p:cNvPr>
          <p:cNvSpPr>
            <a:spLocks noGrp="1"/>
          </p:cNvSpPr>
          <p:nvPr>
            <p:ph type="body" sz="quarter" idx="24" hasCustomPrompt="1"/>
          </p:nvPr>
        </p:nvSpPr>
        <p:spPr>
          <a:xfrm>
            <a:off x="3204534" y="4136706"/>
            <a:ext cx="2398514" cy="1152000"/>
          </a:xfrm>
          <a:prstGeom prst="rect">
            <a:avLst/>
          </a:prstGeom>
          <a:solidFill>
            <a:schemeClr val="tx1"/>
          </a:solidFill>
        </p:spPr>
        <p:txBody>
          <a:bodyPr lIns="216000" tIns="180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1200" b="1"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30" name="Picture Placeholder 7">
            <a:extLst>
              <a:ext uri="{FF2B5EF4-FFF2-40B4-BE49-F238E27FC236}">
                <a16:creationId xmlns:a16="http://schemas.microsoft.com/office/drawing/2014/main" id="{A33B9046-3D7E-9547-B5E0-947E08E11B67}"/>
              </a:ext>
            </a:extLst>
          </p:cNvPr>
          <p:cNvSpPr>
            <a:spLocks noGrp="1"/>
          </p:cNvSpPr>
          <p:nvPr>
            <p:ph type="pic" sz="quarter" idx="25" hasCustomPrompt="1"/>
          </p:nvPr>
        </p:nvSpPr>
        <p:spPr>
          <a:xfrm>
            <a:off x="6588950" y="2030801"/>
            <a:ext cx="2876163" cy="2712409"/>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31" name="Text Placeholder 19">
            <a:extLst>
              <a:ext uri="{FF2B5EF4-FFF2-40B4-BE49-F238E27FC236}">
                <a16:creationId xmlns:a16="http://schemas.microsoft.com/office/drawing/2014/main" id="{EA61D521-CD3A-8242-8A83-0735BC56BA6A}"/>
              </a:ext>
            </a:extLst>
          </p:cNvPr>
          <p:cNvSpPr>
            <a:spLocks noGrp="1"/>
          </p:cNvSpPr>
          <p:nvPr>
            <p:ph type="body" sz="quarter" idx="26" hasCustomPrompt="1"/>
          </p:nvPr>
        </p:nvSpPr>
        <p:spPr>
          <a:xfrm>
            <a:off x="7527364" y="4136706"/>
            <a:ext cx="2398514" cy="1152000"/>
          </a:xfrm>
          <a:prstGeom prst="rect">
            <a:avLst/>
          </a:prstGeom>
          <a:solidFill>
            <a:schemeClr val="tx1"/>
          </a:solidFill>
        </p:spPr>
        <p:txBody>
          <a:bodyPr lIns="216000" tIns="180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1200" b="1"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12" name="Title Placeholder 1">
            <a:extLst>
              <a:ext uri="{FF2B5EF4-FFF2-40B4-BE49-F238E27FC236}">
                <a16:creationId xmlns:a16="http://schemas.microsoft.com/office/drawing/2014/main" id="{01ED866A-9B19-DC42-9608-40815306C333}"/>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LV" dirty="0"/>
          </a:p>
        </p:txBody>
      </p:sp>
    </p:spTree>
    <p:extLst>
      <p:ext uri="{BB962C8B-B14F-4D97-AF65-F5344CB8AC3E}">
        <p14:creationId xmlns:p14="http://schemas.microsoft.com/office/powerpoint/2010/main" val="2826410372"/>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lide_10">
    <p:bg>
      <p:bgRef idx="1001">
        <a:schemeClr val="bg1"/>
      </p:bgRef>
    </p:bg>
    <p:spTree>
      <p:nvGrpSpPr>
        <p:cNvPr id="1" name=""/>
        <p:cNvGrpSpPr/>
        <p:nvPr/>
      </p:nvGrpSpPr>
      <p:grpSpPr>
        <a:xfrm>
          <a:off x="0" y="0"/>
          <a:ext cx="0" cy="0"/>
          <a:chOff x="0" y="0"/>
          <a:chExt cx="0" cy="0"/>
        </a:xfrm>
      </p:grpSpPr>
      <p:sp>
        <p:nvSpPr>
          <p:cNvPr id="26" name="Picture Placeholder 7">
            <a:extLst>
              <a:ext uri="{FF2B5EF4-FFF2-40B4-BE49-F238E27FC236}">
                <a16:creationId xmlns:a16="http://schemas.microsoft.com/office/drawing/2014/main" id="{A92B64D2-8345-6F40-95AB-7044E0F9EC43}"/>
              </a:ext>
            </a:extLst>
          </p:cNvPr>
          <p:cNvSpPr>
            <a:spLocks noGrp="1"/>
          </p:cNvSpPr>
          <p:nvPr>
            <p:ph type="pic" sz="quarter" idx="12" hasCustomPrompt="1"/>
          </p:nvPr>
        </p:nvSpPr>
        <p:spPr>
          <a:xfrm>
            <a:off x="4191213" y="1632662"/>
            <a:ext cx="3809574" cy="3592676"/>
          </a:xfrm>
          <a:prstGeom prst="parallelogram">
            <a:avLst>
              <a:gd name="adj" fmla="val 7234"/>
            </a:avLst>
          </a:prstGeom>
          <a:solidFill>
            <a:schemeClr val="accent2"/>
          </a:solidFill>
          <a:effectLst/>
        </p:spPr>
        <p:txBody>
          <a:bodyPr anchor="ctr"/>
          <a:lstStyle>
            <a:lvl1pPr marL="0" indent="0" algn="ctr">
              <a:buNone/>
              <a:defRPr sz="1400" b="1">
                <a:solidFill>
                  <a:schemeClr val="bg1"/>
                </a:solidFill>
                <a:latin typeface="Arial" panose="020B0604020202020204" pitchFamily="34" charset="0"/>
                <a:cs typeface="Arial" panose="020B0604020202020204" pitchFamily="34" charset="0"/>
              </a:defRPr>
            </a:lvl1pPr>
          </a:lstStyle>
          <a:p>
            <a:r>
              <a:rPr lang="en-EE" dirty="0"/>
              <a:t>Drag and drop</a:t>
            </a:r>
          </a:p>
        </p:txBody>
      </p:sp>
      <p:sp>
        <p:nvSpPr>
          <p:cNvPr id="27" name="Text Placeholder 19">
            <a:extLst>
              <a:ext uri="{FF2B5EF4-FFF2-40B4-BE49-F238E27FC236}">
                <a16:creationId xmlns:a16="http://schemas.microsoft.com/office/drawing/2014/main" id="{3A014E11-A623-3940-96CC-5E72F3F7BC47}"/>
              </a:ext>
            </a:extLst>
          </p:cNvPr>
          <p:cNvSpPr>
            <a:spLocks noGrp="1"/>
          </p:cNvSpPr>
          <p:nvPr>
            <p:ph type="body" sz="quarter" idx="24" hasCustomPrompt="1"/>
          </p:nvPr>
        </p:nvSpPr>
        <p:spPr>
          <a:xfrm>
            <a:off x="6096000" y="4429943"/>
            <a:ext cx="2398514" cy="1152000"/>
          </a:xfrm>
          <a:prstGeom prst="rect">
            <a:avLst/>
          </a:prstGeom>
          <a:solidFill>
            <a:schemeClr val="tx1"/>
          </a:solidFill>
        </p:spPr>
        <p:txBody>
          <a:bodyPr lIns="216000" tIns="180000" rIns="108000" bIns="108000" anchor="t" anchorCtr="0"/>
          <a:lstStyle>
            <a:lvl1pPr marL="0" indent="0" algn="l" defTabSz="914400" rtl="0" eaLnBrk="1" latinLnBrk="0" hangingPunct="1">
              <a:lnSpc>
                <a:spcPct val="100000"/>
              </a:lnSpc>
              <a:spcBef>
                <a:spcPct val="0"/>
              </a:spcBef>
              <a:buFont typeface="Arial" panose="020B0604020202020204" pitchFamily="34" charset="0"/>
              <a:buNone/>
              <a:defRPr lang="en-GB" sz="1200" b="1" i="0" kern="1200" dirty="0" smtClean="0">
                <a:solidFill>
                  <a:schemeClr val="bg1"/>
                </a:solidFill>
                <a:latin typeface="Arial" panose="020B0604020202020204" pitchFamily="34" charset="0"/>
                <a:ea typeface="Roboto" panose="02000000000000000000" pitchFamily="2" charset="0"/>
                <a:cs typeface="Arial" panose="020B0604020202020204" pitchFamily="34" charset="0"/>
              </a:defRPr>
            </a:lvl1pPr>
            <a:lvl2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2pPr>
            <a:lvl3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3pPr>
            <a:lvl4pPr algn="l" defTabSz="914400" rtl="0" eaLnBrk="1" latinLnBrk="0" hangingPunct="1">
              <a:lnSpc>
                <a:spcPct val="100000"/>
              </a:lnSpc>
              <a:spcBef>
                <a:spcPct val="0"/>
              </a:spcBef>
              <a:buNone/>
              <a:defRPr lang="en-GB" sz="1800" b="1" i="0" kern="1200" dirty="0" smtClean="0">
                <a:solidFill>
                  <a:schemeClr val="tx1"/>
                </a:solidFill>
                <a:latin typeface="Roboto" panose="02000000000000000000" pitchFamily="2" charset="0"/>
                <a:ea typeface="Roboto" panose="02000000000000000000" pitchFamily="2" charset="0"/>
                <a:cs typeface="+mj-cs"/>
              </a:defRPr>
            </a:lvl4pPr>
            <a:lvl5pPr algn="l" defTabSz="914400" rtl="0" eaLnBrk="1" latinLnBrk="0" hangingPunct="1">
              <a:lnSpc>
                <a:spcPct val="100000"/>
              </a:lnSpc>
              <a:spcBef>
                <a:spcPct val="0"/>
              </a:spcBef>
              <a:buNone/>
              <a:defRPr lang="en-LV" sz="1800" b="1" i="0" kern="1200" dirty="0" smtClean="0">
                <a:solidFill>
                  <a:schemeClr val="tx1"/>
                </a:solidFill>
                <a:latin typeface="Roboto" panose="02000000000000000000" pitchFamily="2" charset="0"/>
                <a:ea typeface="Roboto" panose="02000000000000000000" pitchFamily="2" charset="0"/>
                <a:cs typeface="+mj-cs"/>
              </a:defRPr>
            </a:lvl5pPr>
          </a:lstStyle>
          <a:p>
            <a:pPr lvl="0"/>
            <a:r>
              <a:rPr lang="en-GB" dirty="0"/>
              <a:t>Name Surname</a:t>
            </a:r>
            <a:br>
              <a:rPr lang="en-GB" dirty="0"/>
            </a:br>
            <a:r>
              <a:rPr lang="en-GB" dirty="0"/>
              <a:t>Phone number</a:t>
            </a:r>
            <a:br>
              <a:rPr lang="en-GB" dirty="0"/>
            </a:br>
            <a:r>
              <a:rPr lang="en-GB" dirty="0"/>
              <a:t>E-mail</a:t>
            </a:r>
          </a:p>
        </p:txBody>
      </p:sp>
      <p:sp>
        <p:nvSpPr>
          <p:cNvPr id="12" name="Title Placeholder 1">
            <a:extLst>
              <a:ext uri="{FF2B5EF4-FFF2-40B4-BE49-F238E27FC236}">
                <a16:creationId xmlns:a16="http://schemas.microsoft.com/office/drawing/2014/main" id="{01ED866A-9B19-DC42-9608-40815306C333}"/>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LV" dirty="0"/>
          </a:p>
        </p:txBody>
      </p:sp>
    </p:spTree>
    <p:extLst>
      <p:ext uri="{BB962C8B-B14F-4D97-AF65-F5344CB8AC3E}">
        <p14:creationId xmlns:p14="http://schemas.microsoft.com/office/powerpoint/2010/main" val="1296156157"/>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rgbClr val="FFFFFF"/>
              </a:solidFill>
            </a:endParaRPr>
          </a:p>
        </p:txBody>
      </p:sp>
      <p:sp>
        <p:nvSpPr>
          <p:cNvPr id="2" name="Rectangle 1">
            <a:extLst>
              <a:ext uri="{FF2B5EF4-FFF2-40B4-BE49-F238E27FC236}">
                <a16:creationId xmlns:a16="http://schemas.microsoft.com/office/drawing/2014/main" id="{BB9A426B-5958-3145-AFCD-59DB26600B73}"/>
              </a:ext>
            </a:extLst>
          </p:cNvPr>
          <p:cNvSpPr/>
          <p:nvPr userDrawn="1"/>
        </p:nvSpPr>
        <p:spPr>
          <a:xfrm>
            <a:off x="356616" y="5047488"/>
            <a:ext cx="11521440" cy="1691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Tree>
    <p:extLst>
      <p:ext uri="{BB962C8B-B14F-4D97-AF65-F5344CB8AC3E}">
        <p14:creationId xmlns:p14="http://schemas.microsoft.com/office/powerpoint/2010/main" val="3318381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93C4C-9FA1-B1CC-3E69-5F2259C33AF0}"/>
              </a:ext>
            </a:extLst>
          </p:cNvPr>
          <p:cNvSpPr>
            <a:spLocks noGrp="1"/>
          </p:cNvSpPr>
          <p:nvPr>
            <p:ph type="title"/>
          </p:nvPr>
        </p:nvSpPr>
        <p:spPr>
          <a:xfrm>
            <a:off x="760022" y="2640992"/>
            <a:ext cx="10671958" cy="788008"/>
          </a:xfrm>
          <a:prstGeom prst="rect">
            <a:avLst/>
          </a:prstGeom>
        </p:spPr>
        <p:txBody>
          <a:bodyPr vert="horz" lIns="0" tIns="0" rIns="0" bIns="0" rtlCol="0" anchor="ctr">
            <a:noAutofit/>
          </a:bodyPr>
          <a:lstStyle>
            <a:lvl1pPr algn="r">
              <a:defRPr sz="4800">
                <a:solidFill>
                  <a:schemeClr val="accent2"/>
                </a:solidFill>
              </a:defRPr>
            </a:lvl1pPr>
          </a:lstStyle>
          <a:p>
            <a:r>
              <a:rPr lang="en-GB" dirty="0"/>
              <a:t>Click to edit</a:t>
            </a:r>
            <a:endParaRPr lang="en-LV" dirty="0"/>
          </a:p>
        </p:txBody>
      </p:sp>
    </p:spTree>
    <p:extLst>
      <p:ext uri="{BB962C8B-B14F-4D97-AF65-F5344CB8AC3E}">
        <p14:creationId xmlns:p14="http://schemas.microsoft.com/office/powerpoint/2010/main" val="39209597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0D7A61-6F9A-3EF6-2A37-D37AABEB7C39}"/>
              </a:ext>
            </a:extLst>
          </p:cNvPr>
          <p:cNvSpPr>
            <a:spLocks noGrp="1"/>
          </p:cNvSpPr>
          <p:nvPr>
            <p:ph type="title"/>
          </p:nvPr>
        </p:nvSpPr>
        <p:spPr>
          <a:xfrm>
            <a:off x="760022" y="2640992"/>
            <a:ext cx="10671958" cy="788008"/>
          </a:xfrm>
          <a:prstGeom prst="rect">
            <a:avLst/>
          </a:prstGeom>
        </p:spPr>
        <p:txBody>
          <a:bodyPr vert="horz" lIns="0" tIns="0" rIns="0" bIns="0" rtlCol="0" anchor="ctr">
            <a:noAutofit/>
          </a:bodyPr>
          <a:lstStyle>
            <a:lvl1pPr algn="r">
              <a:defRPr sz="4800">
                <a:solidFill>
                  <a:schemeClr val="accent2"/>
                </a:solidFill>
              </a:defRPr>
            </a:lvl1pPr>
          </a:lstStyle>
          <a:p>
            <a:r>
              <a:rPr lang="en-GB" dirty="0"/>
              <a:t>Click to edit</a:t>
            </a:r>
            <a:endParaRPr lang="en-LV" dirty="0"/>
          </a:p>
        </p:txBody>
      </p:sp>
    </p:spTree>
    <p:extLst>
      <p:ext uri="{BB962C8B-B14F-4D97-AF65-F5344CB8AC3E}">
        <p14:creationId xmlns:p14="http://schemas.microsoft.com/office/powerpoint/2010/main" val="2983774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975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lide_1">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75179B2-50EB-944B-BA38-D05FE9C36299}"/>
              </a:ext>
            </a:extLst>
          </p:cNvPr>
          <p:cNvSpPr>
            <a:spLocks noGrp="1"/>
          </p:cNvSpPr>
          <p:nvPr>
            <p:ph type="title"/>
          </p:nvPr>
        </p:nvSpPr>
        <p:spPr>
          <a:xfrm>
            <a:off x="760022" y="584200"/>
            <a:ext cx="10671956" cy="788008"/>
          </a:xfrm>
          <a:prstGeom prst="rect">
            <a:avLst/>
          </a:prstGeom>
        </p:spPr>
        <p:txBody>
          <a:bodyPr vert="horz" lIns="0" tIns="0" rIns="0" bIns="0" rtlCol="0" anchor="ctr">
            <a:noAutofit/>
          </a:bodyPr>
          <a:lstStyle>
            <a:lvl1pPr>
              <a:defRPr>
                <a:solidFill>
                  <a:schemeClr val="tx1"/>
                </a:solidFill>
              </a:defRPr>
            </a:lvl1pPr>
          </a:lstStyle>
          <a:p>
            <a:r>
              <a:rPr lang="en-GB" dirty="0"/>
              <a:t>Click to edit Master title style</a:t>
            </a:r>
            <a:endParaRPr lang="en-LV" dirty="0"/>
          </a:p>
        </p:txBody>
      </p:sp>
      <p:sp>
        <p:nvSpPr>
          <p:cNvPr id="12" name="Table Placeholder 3">
            <a:extLst>
              <a:ext uri="{FF2B5EF4-FFF2-40B4-BE49-F238E27FC236}">
                <a16:creationId xmlns:a16="http://schemas.microsoft.com/office/drawing/2014/main" id="{011C10A7-7DF4-AE4C-B5AC-1258793BDA3A}"/>
              </a:ext>
            </a:extLst>
          </p:cNvPr>
          <p:cNvSpPr>
            <a:spLocks noGrp="1"/>
          </p:cNvSpPr>
          <p:nvPr>
            <p:ph type="tbl" sz="quarter" idx="12"/>
          </p:nvPr>
        </p:nvSpPr>
        <p:spPr>
          <a:xfrm>
            <a:off x="760021" y="1516169"/>
            <a:ext cx="10671957" cy="4207737"/>
          </a:xfrm>
          <a:prstGeom prst="rect">
            <a:avLst/>
          </a:prstGeom>
        </p:spPr>
        <p:txBody>
          <a:bodyPr/>
          <a:lstStyle>
            <a:lvl1pPr marL="0" indent="0">
              <a:buNone/>
              <a:defRPr sz="140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endParaRPr lang="en-LV"/>
          </a:p>
        </p:txBody>
      </p:sp>
    </p:spTree>
    <p:extLst>
      <p:ext uri="{BB962C8B-B14F-4D97-AF65-F5344CB8AC3E}">
        <p14:creationId xmlns:p14="http://schemas.microsoft.com/office/powerpoint/2010/main" val="7706480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Opening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7CFC8649-CA34-2D43-9674-747C9B04F78B}"/>
              </a:ext>
            </a:extLst>
          </p:cNvPr>
          <p:cNvSpPr>
            <a:spLocks noGrp="1"/>
          </p:cNvSpPr>
          <p:nvPr>
            <p:ph type="subTitle" idx="1" hasCustomPrompt="1"/>
          </p:nvPr>
        </p:nvSpPr>
        <p:spPr>
          <a:xfrm>
            <a:off x="760020" y="4293164"/>
            <a:ext cx="7200000" cy="1288239"/>
          </a:xfrm>
          <a:prstGeom prst="rect">
            <a:avLst/>
          </a:prstGeom>
        </p:spPr>
        <p:txBody>
          <a:bodyPr/>
          <a:lstStyle>
            <a:lvl1pPr marL="0" indent="0" algn="l">
              <a:lnSpc>
                <a:spcPct val="100000"/>
              </a:lnSpc>
              <a:spcBef>
                <a:spcPts val="0"/>
              </a:spcBef>
              <a:buNone/>
              <a:defRPr sz="1800" spc="60" baseline="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Name Surname</a:t>
            </a:r>
          </a:p>
          <a:p>
            <a:r>
              <a:rPr lang="en-GB" dirty="0"/>
              <a:t>Title</a:t>
            </a:r>
          </a:p>
        </p:txBody>
      </p:sp>
      <p:sp>
        <p:nvSpPr>
          <p:cNvPr id="6" name="Text Placeholder 5">
            <a:extLst>
              <a:ext uri="{FF2B5EF4-FFF2-40B4-BE49-F238E27FC236}">
                <a16:creationId xmlns:a16="http://schemas.microsoft.com/office/drawing/2014/main" id="{ED4E81C7-C893-BC4D-B48E-57387B229FC4}"/>
              </a:ext>
            </a:extLst>
          </p:cNvPr>
          <p:cNvSpPr>
            <a:spLocks noGrp="1"/>
          </p:cNvSpPr>
          <p:nvPr>
            <p:ph type="body" sz="quarter" idx="12"/>
          </p:nvPr>
        </p:nvSpPr>
        <p:spPr>
          <a:xfrm>
            <a:off x="760019" y="1662536"/>
            <a:ext cx="7200000" cy="1440886"/>
          </a:xfrm>
          <a:prstGeom prst="rect">
            <a:avLst/>
          </a:prstGeom>
        </p:spPr>
        <p:txBody>
          <a:bodyPr/>
          <a:lstStyle>
            <a:lvl1pPr>
              <a:defRPr sz="3600" b="1">
                <a:solidFill>
                  <a:schemeClr val="tx1"/>
                </a:solidFill>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2556011165"/>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rgbClr val="FFFFFF"/>
              </a:solidFill>
            </a:endParaRPr>
          </a:p>
        </p:txBody>
      </p:sp>
    </p:spTree>
    <p:extLst>
      <p:ext uri="{BB962C8B-B14F-4D97-AF65-F5344CB8AC3E}">
        <p14:creationId xmlns:p14="http://schemas.microsoft.com/office/powerpoint/2010/main" val="3078674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38DB1C0-0D51-B147-82ED-BF4FE7165408}"/>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p>
            <a:r>
              <a:rPr lang="en-GB" dirty="0"/>
              <a:t>Click to edit Master title style</a:t>
            </a:r>
            <a:endParaRPr lang="en-LV" dirty="0"/>
          </a:p>
        </p:txBody>
      </p:sp>
      <p:sp>
        <p:nvSpPr>
          <p:cNvPr id="11" name="Text Placeholder 8">
            <a:extLst>
              <a:ext uri="{FF2B5EF4-FFF2-40B4-BE49-F238E27FC236}">
                <a16:creationId xmlns:a16="http://schemas.microsoft.com/office/drawing/2014/main" id="{DCC7D360-BDFE-9D46-8D0E-8F3E3C852B68}"/>
              </a:ext>
            </a:extLst>
          </p:cNvPr>
          <p:cNvSpPr>
            <a:spLocks noGrp="1"/>
          </p:cNvSpPr>
          <p:nvPr>
            <p:ph type="body" sz="quarter" idx="12"/>
          </p:nvPr>
        </p:nvSpPr>
        <p:spPr>
          <a:xfrm>
            <a:off x="760019" y="1516168"/>
            <a:ext cx="10671958" cy="42077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408268824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38DB1C0-0D51-B147-82ED-BF4FE7165408}"/>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p>
            <a:r>
              <a:rPr lang="en-GB" dirty="0"/>
              <a:t>Click to edit Master title style</a:t>
            </a:r>
            <a:endParaRPr lang="en-LV" dirty="0"/>
          </a:p>
        </p:txBody>
      </p:sp>
      <p:sp>
        <p:nvSpPr>
          <p:cNvPr id="11" name="Text Placeholder 8">
            <a:extLst>
              <a:ext uri="{FF2B5EF4-FFF2-40B4-BE49-F238E27FC236}">
                <a16:creationId xmlns:a16="http://schemas.microsoft.com/office/drawing/2014/main" id="{DCC7D360-BDFE-9D46-8D0E-8F3E3C852B68}"/>
              </a:ext>
            </a:extLst>
          </p:cNvPr>
          <p:cNvSpPr>
            <a:spLocks noGrp="1"/>
          </p:cNvSpPr>
          <p:nvPr>
            <p:ph type="body" sz="quarter" idx="12"/>
          </p:nvPr>
        </p:nvSpPr>
        <p:spPr>
          <a:xfrm>
            <a:off x="760019" y="1516168"/>
            <a:ext cx="10671958" cy="42077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1579638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C0CA5A8B-3981-0842-AEA8-DFCCABD91281}"/>
              </a:ext>
            </a:extLst>
          </p:cNvPr>
          <p:cNvSpPr>
            <a:spLocks noGrp="1"/>
          </p:cNvSpPr>
          <p:nvPr>
            <p:ph type="body" sz="quarter" idx="12"/>
          </p:nvPr>
        </p:nvSpPr>
        <p:spPr>
          <a:xfrm>
            <a:off x="760019" y="777834"/>
            <a:ext cx="10671958" cy="494607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E" dirty="0"/>
          </a:p>
        </p:txBody>
      </p:sp>
    </p:spTree>
    <p:extLst>
      <p:ext uri="{BB962C8B-B14F-4D97-AF65-F5344CB8AC3E}">
        <p14:creationId xmlns:p14="http://schemas.microsoft.com/office/powerpoint/2010/main" val="3932642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_5">
    <p:bg>
      <p:bgRef idx="1001">
        <a:schemeClr val="bg2"/>
      </p:bgRef>
    </p:bg>
    <p:spTree>
      <p:nvGrpSpPr>
        <p:cNvPr id="1" name=""/>
        <p:cNvGrpSpPr/>
        <p:nvPr/>
      </p:nvGrpSpPr>
      <p:grpSpPr>
        <a:xfrm>
          <a:off x="0" y="0"/>
          <a:ext cx="0" cy="0"/>
          <a:chOff x="0" y="0"/>
          <a:chExt cx="0" cy="0"/>
        </a:xfrm>
      </p:grpSpPr>
      <p:sp>
        <p:nvSpPr>
          <p:cNvPr id="31" name="Picture Placeholder 16">
            <a:extLst>
              <a:ext uri="{FF2B5EF4-FFF2-40B4-BE49-F238E27FC236}">
                <a16:creationId xmlns:a16="http://schemas.microsoft.com/office/drawing/2014/main" id="{1CB9FB0A-C70B-AB46-8D31-66BAD75EB2DD}"/>
              </a:ext>
            </a:extLst>
          </p:cNvPr>
          <p:cNvSpPr>
            <a:spLocks noGrp="1"/>
          </p:cNvSpPr>
          <p:nvPr>
            <p:ph type="pic" sz="quarter" idx="12" hasCustomPrompt="1"/>
          </p:nvPr>
        </p:nvSpPr>
        <p:spPr>
          <a:xfrm>
            <a:off x="1163364" y="1746249"/>
            <a:ext cx="1440000" cy="1440000"/>
          </a:xfrm>
          <a:prstGeom prst="ellipse">
            <a:avLst/>
          </a:prstGeom>
          <a:solidFill>
            <a:schemeClr val="accent2"/>
          </a:solidFill>
          <a:ln>
            <a:noFill/>
          </a:ln>
          <a:effectLst/>
        </p:spPr>
        <p:txBody>
          <a:bodyPr/>
          <a:lstStyle>
            <a:lvl1pPr marL="0" indent="0">
              <a:buNone/>
              <a:defRPr>
                <a:solidFill>
                  <a:schemeClr val="accent2"/>
                </a:solidFill>
              </a:defRPr>
            </a:lvl1pPr>
          </a:lstStyle>
          <a:p>
            <a:r>
              <a:rPr lang="en-LV" dirty="0"/>
              <a:t> </a:t>
            </a:r>
          </a:p>
        </p:txBody>
      </p:sp>
      <p:sp>
        <p:nvSpPr>
          <p:cNvPr id="17" name="Title Placeholder 1">
            <a:extLst>
              <a:ext uri="{FF2B5EF4-FFF2-40B4-BE49-F238E27FC236}">
                <a16:creationId xmlns:a16="http://schemas.microsoft.com/office/drawing/2014/main" id="{8D810A3A-E250-B742-81AC-B47F5BEA9169}"/>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lvl1pPr>
              <a:defRPr sz="3600"/>
            </a:lvl1pPr>
          </a:lstStyle>
          <a:p>
            <a:r>
              <a:rPr lang="en-GB" dirty="0"/>
              <a:t>Click to edit Master title style</a:t>
            </a:r>
            <a:endParaRPr lang="en-LV" dirty="0"/>
          </a:p>
        </p:txBody>
      </p:sp>
      <p:sp>
        <p:nvSpPr>
          <p:cNvPr id="39" name="Picture Placeholder 16">
            <a:extLst>
              <a:ext uri="{FF2B5EF4-FFF2-40B4-BE49-F238E27FC236}">
                <a16:creationId xmlns:a16="http://schemas.microsoft.com/office/drawing/2014/main" id="{BE1509C2-179C-7A40-9903-E07A58FA23C4}"/>
              </a:ext>
            </a:extLst>
          </p:cNvPr>
          <p:cNvSpPr>
            <a:spLocks noGrp="1"/>
          </p:cNvSpPr>
          <p:nvPr>
            <p:ph type="pic" sz="quarter" idx="13" hasCustomPrompt="1"/>
          </p:nvPr>
        </p:nvSpPr>
        <p:spPr>
          <a:xfrm>
            <a:off x="3974297" y="1746249"/>
            <a:ext cx="1440000" cy="1440000"/>
          </a:xfrm>
          <a:prstGeom prst="ellipse">
            <a:avLst/>
          </a:prstGeom>
          <a:solidFill>
            <a:schemeClr val="accent2"/>
          </a:solidFill>
          <a:ln>
            <a:noFill/>
          </a:ln>
          <a:effectLst/>
        </p:spPr>
        <p:txBody>
          <a:bodyPr/>
          <a:lstStyle>
            <a:lvl1pPr marL="0" indent="0">
              <a:buNone/>
              <a:defRPr>
                <a:solidFill>
                  <a:schemeClr val="accent2"/>
                </a:solidFill>
              </a:defRPr>
            </a:lvl1pPr>
          </a:lstStyle>
          <a:p>
            <a:r>
              <a:rPr lang="en-LV" dirty="0"/>
              <a:t> </a:t>
            </a:r>
          </a:p>
        </p:txBody>
      </p:sp>
      <p:sp>
        <p:nvSpPr>
          <p:cNvPr id="41" name="Picture Placeholder 16">
            <a:extLst>
              <a:ext uri="{FF2B5EF4-FFF2-40B4-BE49-F238E27FC236}">
                <a16:creationId xmlns:a16="http://schemas.microsoft.com/office/drawing/2014/main" id="{858E9B50-8A89-D848-A7BF-AC704A9252CF}"/>
              </a:ext>
            </a:extLst>
          </p:cNvPr>
          <p:cNvSpPr>
            <a:spLocks noGrp="1"/>
          </p:cNvSpPr>
          <p:nvPr>
            <p:ph type="pic" sz="quarter" idx="14" hasCustomPrompt="1"/>
          </p:nvPr>
        </p:nvSpPr>
        <p:spPr>
          <a:xfrm>
            <a:off x="6785230" y="1746249"/>
            <a:ext cx="1440000" cy="1440000"/>
          </a:xfrm>
          <a:prstGeom prst="ellipse">
            <a:avLst/>
          </a:prstGeom>
          <a:solidFill>
            <a:schemeClr val="accent2"/>
          </a:solidFill>
          <a:ln>
            <a:noFill/>
          </a:ln>
          <a:effectLst/>
        </p:spPr>
        <p:txBody>
          <a:bodyPr/>
          <a:lstStyle>
            <a:lvl1pPr marL="0" indent="0">
              <a:buNone/>
              <a:defRPr>
                <a:solidFill>
                  <a:schemeClr val="accent2"/>
                </a:solidFill>
              </a:defRPr>
            </a:lvl1pPr>
          </a:lstStyle>
          <a:p>
            <a:r>
              <a:rPr lang="en-LV" dirty="0"/>
              <a:t> </a:t>
            </a:r>
          </a:p>
        </p:txBody>
      </p:sp>
      <p:sp>
        <p:nvSpPr>
          <p:cNvPr id="43" name="Picture Placeholder 16">
            <a:extLst>
              <a:ext uri="{FF2B5EF4-FFF2-40B4-BE49-F238E27FC236}">
                <a16:creationId xmlns:a16="http://schemas.microsoft.com/office/drawing/2014/main" id="{8752E703-A46C-2D4A-BB3A-0406CE7584BB}"/>
              </a:ext>
            </a:extLst>
          </p:cNvPr>
          <p:cNvSpPr>
            <a:spLocks noGrp="1"/>
          </p:cNvSpPr>
          <p:nvPr>
            <p:ph type="pic" sz="quarter" idx="15" hasCustomPrompt="1"/>
          </p:nvPr>
        </p:nvSpPr>
        <p:spPr>
          <a:xfrm>
            <a:off x="9596164" y="1746249"/>
            <a:ext cx="1440000" cy="1440000"/>
          </a:xfrm>
          <a:prstGeom prst="ellipse">
            <a:avLst/>
          </a:prstGeom>
          <a:solidFill>
            <a:schemeClr val="accent2"/>
          </a:solidFill>
          <a:ln>
            <a:noFill/>
          </a:ln>
          <a:effectLst/>
        </p:spPr>
        <p:txBody>
          <a:bodyPr/>
          <a:lstStyle>
            <a:lvl1pPr marL="0" indent="0">
              <a:buNone/>
              <a:defRPr>
                <a:solidFill>
                  <a:schemeClr val="accent2"/>
                </a:solidFill>
              </a:defRPr>
            </a:lvl1pPr>
          </a:lstStyle>
          <a:p>
            <a:r>
              <a:rPr lang="en-LV" dirty="0"/>
              <a:t> </a:t>
            </a:r>
          </a:p>
        </p:txBody>
      </p:sp>
      <p:sp>
        <p:nvSpPr>
          <p:cNvPr id="4" name="Text Placeholder 3">
            <a:extLst>
              <a:ext uri="{FF2B5EF4-FFF2-40B4-BE49-F238E27FC236}">
                <a16:creationId xmlns:a16="http://schemas.microsoft.com/office/drawing/2014/main" id="{1974AB2F-9119-D044-96AD-B977CDE16046}"/>
              </a:ext>
            </a:extLst>
          </p:cNvPr>
          <p:cNvSpPr>
            <a:spLocks noGrp="1"/>
          </p:cNvSpPr>
          <p:nvPr>
            <p:ph type="body" sz="quarter" idx="16"/>
          </p:nvPr>
        </p:nvSpPr>
        <p:spPr>
          <a:xfrm>
            <a:off x="853763" y="3411622"/>
            <a:ext cx="2059201" cy="1744662"/>
          </a:xfrm>
          <a:prstGeom prst="rect">
            <a:avLst/>
          </a:prstGeom>
        </p:spPr>
        <p:txBody>
          <a:bodyPr/>
          <a:lstStyle>
            <a:lvl1pPr marL="0" indent="0" algn="ctr">
              <a:buNone/>
              <a:defRPr sz="1400"/>
            </a:lvl1pPr>
          </a:lstStyle>
          <a:p>
            <a:pPr lvl="0"/>
            <a:r>
              <a:rPr lang="en-GB" dirty="0"/>
              <a:t>Click to edit Master text styles</a:t>
            </a:r>
          </a:p>
        </p:txBody>
      </p:sp>
      <p:sp>
        <p:nvSpPr>
          <p:cNvPr id="48" name="Text Placeholder 3">
            <a:extLst>
              <a:ext uri="{FF2B5EF4-FFF2-40B4-BE49-F238E27FC236}">
                <a16:creationId xmlns:a16="http://schemas.microsoft.com/office/drawing/2014/main" id="{4068F274-D1CC-E24E-8770-14AC0B87BB76}"/>
              </a:ext>
            </a:extLst>
          </p:cNvPr>
          <p:cNvSpPr>
            <a:spLocks noGrp="1"/>
          </p:cNvSpPr>
          <p:nvPr>
            <p:ph type="body" sz="quarter" idx="17"/>
          </p:nvPr>
        </p:nvSpPr>
        <p:spPr>
          <a:xfrm>
            <a:off x="3664696" y="3411622"/>
            <a:ext cx="2059201" cy="1744662"/>
          </a:xfrm>
          <a:prstGeom prst="rect">
            <a:avLst/>
          </a:prstGeom>
        </p:spPr>
        <p:txBody>
          <a:bodyPr/>
          <a:lstStyle>
            <a:lvl1pPr marL="0" indent="0" algn="ctr">
              <a:buNone/>
              <a:defRPr sz="1400"/>
            </a:lvl1pPr>
          </a:lstStyle>
          <a:p>
            <a:pPr lvl="0"/>
            <a:r>
              <a:rPr lang="en-GB" dirty="0"/>
              <a:t>Click to edit Master text styles</a:t>
            </a:r>
          </a:p>
        </p:txBody>
      </p:sp>
      <p:sp>
        <p:nvSpPr>
          <p:cNvPr id="49" name="Text Placeholder 3">
            <a:extLst>
              <a:ext uri="{FF2B5EF4-FFF2-40B4-BE49-F238E27FC236}">
                <a16:creationId xmlns:a16="http://schemas.microsoft.com/office/drawing/2014/main" id="{214D154F-DA82-704E-BB11-ED1051213682}"/>
              </a:ext>
            </a:extLst>
          </p:cNvPr>
          <p:cNvSpPr>
            <a:spLocks noGrp="1"/>
          </p:cNvSpPr>
          <p:nvPr>
            <p:ph type="body" sz="quarter" idx="18"/>
          </p:nvPr>
        </p:nvSpPr>
        <p:spPr>
          <a:xfrm>
            <a:off x="6472243" y="3411622"/>
            <a:ext cx="2059201" cy="1744662"/>
          </a:xfrm>
          <a:prstGeom prst="rect">
            <a:avLst/>
          </a:prstGeom>
        </p:spPr>
        <p:txBody>
          <a:bodyPr/>
          <a:lstStyle>
            <a:lvl1pPr marL="0" indent="0" algn="ctr">
              <a:buNone/>
              <a:defRPr sz="1400"/>
            </a:lvl1pPr>
          </a:lstStyle>
          <a:p>
            <a:pPr lvl="0"/>
            <a:r>
              <a:rPr lang="en-GB" dirty="0"/>
              <a:t>Click to edit Master text styles</a:t>
            </a:r>
          </a:p>
        </p:txBody>
      </p:sp>
      <p:sp>
        <p:nvSpPr>
          <p:cNvPr id="50" name="Text Placeholder 3">
            <a:extLst>
              <a:ext uri="{FF2B5EF4-FFF2-40B4-BE49-F238E27FC236}">
                <a16:creationId xmlns:a16="http://schemas.microsoft.com/office/drawing/2014/main" id="{33B04815-23FE-B147-BB0F-E5DE07E2D3B0}"/>
              </a:ext>
            </a:extLst>
          </p:cNvPr>
          <p:cNvSpPr>
            <a:spLocks noGrp="1"/>
          </p:cNvSpPr>
          <p:nvPr>
            <p:ph type="body" sz="quarter" idx="19"/>
          </p:nvPr>
        </p:nvSpPr>
        <p:spPr>
          <a:xfrm>
            <a:off x="9286563" y="3411622"/>
            <a:ext cx="2059201" cy="1744662"/>
          </a:xfrm>
          <a:prstGeom prst="rect">
            <a:avLst/>
          </a:prstGeom>
        </p:spPr>
        <p:txBody>
          <a:bodyPr/>
          <a:lstStyle>
            <a:lvl1pPr marL="0" indent="0" algn="ctr">
              <a:buNone/>
              <a:defRPr sz="1400"/>
            </a:lvl1pPr>
          </a:lstStyle>
          <a:p>
            <a:pPr lvl="0"/>
            <a:r>
              <a:rPr lang="en-GB" dirty="0"/>
              <a:t>Click to edit Master text styles</a:t>
            </a:r>
          </a:p>
        </p:txBody>
      </p:sp>
    </p:spTree>
    <p:extLst>
      <p:ext uri="{BB962C8B-B14F-4D97-AF65-F5344CB8AC3E}">
        <p14:creationId xmlns:p14="http://schemas.microsoft.com/office/powerpoint/2010/main" val="125403367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_5">
    <p:bg>
      <p:bgRef idx="1001">
        <a:schemeClr val="bg2"/>
      </p:bgRef>
    </p:bg>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EF7327E4-74CA-2E4D-818E-C3C7E6190E45}"/>
              </a:ext>
            </a:extLst>
          </p:cNvPr>
          <p:cNvSpPr/>
          <p:nvPr userDrawn="1"/>
        </p:nvSpPr>
        <p:spPr>
          <a:xfrm>
            <a:off x="1" y="3429000"/>
            <a:ext cx="12192000" cy="2161309"/>
          </a:xfrm>
          <a:prstGeom prst="parallelogram">
            <a:avLst>
              <a:gd name="adj" fmla="val 0"/>
            </a:avLst>
          </a:prstGeom>
          <a:solidFill>
            <a:schemeClr val="tx1"/>
          </a:solidFill>
          <a:ln w="12700">
            <a:miter lim="400000"/>
          </a:ln>
        </p:spPr>
        <p:txBody>
          <a:bodyPr lIns="50800" tIns="50800" rIns="50800" bIns="50800" anchor="ctr"/>
          <a:lstStyle/>
          <a:p>
            <a:pPr marL="0" indent="0" defTabSz="825500">
              <a:buFont typeface="Arial" panose="020B0604020202020204" pitchFamily="34" charset="0"/>
              <a:buNone/>
              <a:defRPr sz="3500">
                <a:latin typeface="+mn-lt"/>
                <a:ea typeface="+mn-ea"/>
                <a:cs typeface="+mn-cs"/>
                <a:sym typeface="Sofia Pro Regular"/>
              </a:defRPr>
            </a:pPr>
            <a:endParaRPr>
              <a:latin typeface="Arial" panose="020B0604020202020204" pitchFamily="34" charset="0"/>
              <a:ea typeface="Roboto" panose="02000000000000000000" pitchFamily="2" charset="0"/>
              <a:cs typeface="Arial" panose="020B0604020202020204" pitchFamily="34" charset="0"/>
            </a:endParaRPr>
          </a:p>
        </p:txBody>
      </p:sp>
      <p:sp>
        <p:nvSpPr>
          <p:cNvPr id="31" name="Picture Placeholder 16">
            <a:extLst>
              <a:ext uri="{FF2B5EF4-FFF2-40B4-BE49-F238E27FC236}">
                <a16:creationId xmlns:a16="http://schemas.microsoft.com/office/drawing/2014/main" id="{1CB9FB0A-C70B-AB46-8D31-66BAD75EB2DD}"/>
              </a:ext>
            </a:extLst>
          </p:cNvPr>
          <p:cNvSpPr>
            <a:spLocks noGrp="1" noChangeAspect="1"/>
          </p:cNvSpPr>
          <p:nvPr>
            <p:ph type="pic" sz="quarter" idx="12" hasCustomPrompt="1"/>
          </p:nvPr>
        </p:nvSpPr>
        <p:spPr>
          <a:xfrm>
            <a:off x="1621301" y="1505455"/>
            <a:ext cx="792000" cy="792000"/>
          </a:xfrm>
          <a:prstGeom prst="rect">
            <a:avLst/>
          </a:prstGeom>
          <a:noFill/>
          <a:ln>
            <a:noFill/>
          </a:ln>
          <a:effectLst/>
        </p:spPr>
        <p:txBody>
          <a:bodyPr/>
          <a:lstStyle>
            <a:lvl1pPr marL="0" indent="0">
              <a:buNone/>
              <a:defRPr>
                <a:solidFill>
                  <a:schemeClr val="accent2"/>
                </a:solidFill>
                <a:latin typeface="Arial" panose="020B0604020202020204" pitchFamily="34" charset="0"/>
                <a:cs typeface="Arial" panose="020B0604020202020204" pitchFamily="34" charset="0"/>
              </a:defRPr>
            </a:lvl1pPr>
          </a:lstStyle>
          <a:p>
            <a:r>
              <a:rPr lang="en-LV" dirty="0"/>
              <a:t> </a:t>
            </a:r>
          </a:p>
        </p:txBody>
      </p:sp>
      <p:sp>
        <p:nvSpPr>
          <p:cNvPr id="17" name="Title Placeholder 1">
            <a:extLst>
              <a:ext uri="{FF2B5EF4-FFF2-40B4-BE49-F238E27FC236}">
                <a16:creationId xmlns:a16="http://schemas.microsoft.com/office/drawing/2014/main" id="{8D810A3A-E250-B742-81AC-B47F5BEA9169}"/>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lvl1pPr>
              <a:defRPr sz="3600">
                <a:latin typeface="Arial" panose="020B0604020202020204" pitchFamily="34" charset="0"/>
                <a:cs typeface="Arial" panose="020B0604020202020204" pitchFamily="34" charset="0"/>
              </a:defRPr>
            </a:lvl1pPr>
          </a:lstStyle>
          <a:p>
            <a:r>
              <a:rPr lang="en-GB" dirty="0"/>
              <a:t>Click to edit Master title style</a:t>
            </a:r>
            <a:endParaRPr lang="en-LV" dirty="0"/>
          </a:p>
        </p:txBody>
      </p:sp>
      <p:sp>
        <p:nvSpPr>
          <p:cNvPr id="39" name="Picture Placeholder 16">
            <a:extLst>
              <a:ext uri="{FF2B5EF4-FFF2-40B4-BE49-F238E27FC236}">
                <a16:creationId xmlns:a16="http://schemas.microsoft.com/office/drawing/2014/main" id="{BE1509C2-179C-7A40-9903-E07A58FA23C4}"/>
              </a:ext>
            </a:extLst>
          </p:cNvPr>
          <p:cNvSpPr>
            <a:spLocks noGrp="1" noChangeAspect="1"/>
          </p:cNvSpPr>
          <p:nvPr>
            <p:ph type="pic" sz="quarter" idx="13" hasCustomPrompt="1"/>
          </p:nvPr>
        </p:nvSpPr>
        <p:spPr>
          <a:xfrm>
            <a:off x="4338654" y="1505455"/>
            <a:ext cx="792000" cy="792000"/>
          </a:xfrm>
          <a:prstGeom prst="rect">
            <a:avLst/>
          </a:prstGeom>
          <a:noFill/>
          <a:ln>
            <a:noFill/>
          </a:ln>
          <a:effectLst/>
        </p:spPr>
        <p:txBody>
          <a:bodyPr/>
          <a:lstStyle>
            <a:lvl1pPr marL="0" indent="0">
              <a:buNone/>
              <a:defRPr>
                <a:solidFill>
                  <a:schemeClr val="accent2"/>
                </a:solidFill>
                <a:latin typeface="Arial" panose="020B0604020202020204" pitchFamily="34" charset="0"/>
                <a:cs typeface="Arial" panose="020B0604020202020204" pitchFamily="34" charset="0"/>
              </a:defRPr>
            </a:lvl1pPr>
          </a:lstStyle>
          <a:p>
            <a:r>
              <a:rPr lang="en-LV" dirty="0"/>
              <a:t> </a:t>
            </a:r>
          </a:p>
        </p:txBody>
      </p:sp>
      <p:sp>
        <p:nvSpPr>
          <p:cNvPr id="41" name="Picture Placeholder 16">
            <a:extLst>
              <a:ext uri="{FF2B5EF4-FFF2-40B4-BE49-F238E27FC236}">
                <a16:creationId xmlns:a16="http://schemas.microsoft.com/office/drawing/2014/main" id="{858E9B50-8A89-D848-A7BF-AC704A9252CF}"/>
              </a:ext>
            </a:extLst>
          </p:cNvPr>
          <p:cNvSpPr>
            <a:spLocks noGrp="1" noChangeAspect="1"/>
          </p:cNvSpPr>
          <p:nvPr>
            <p:ph type="pic" sz="quarter" idx="14" hasCustomPrompt="1"/>
          </p:nvPr>
        </p:nvSpPr>
        <p:spPr>
          <a:xfrm>
            <a:off x="7056007" y="1505455"/>
            <a:ext cx="792000" cy="792000"/>
          </a:xfrm>
          <a:prstGeom prst="rect">
            <a:avLst/>
          </a:prstGeom>
          <a:noFill/>
          <a:ln>
            <a:noFill/>
          </a:ln>
          <a:effectLst/>
        </p:spPr>
        <p:txBody>
          <a:bodyPr/>
          <a:lstStyle>
            <a:lvl1pPr marL="0" indent="0">
              <a:buNone/>
              <a:defRPr>
                <a:solidFill>
                  <a:schemeClr val="accent2"/>
                </a:solidFill>
                <a:latin typeface="Arial" panose="020B0604020202020204" pitchFamily="34" charset="0"/>
                <a:cs typeface="Arial" panose="020B0604020202020204" pitchFamily="34" charset="0"/>
              </a:defRPr>
            </a:lvl1pPr>
          </a:lstStyle>
          <a:p>
            <a:r>
              <a:rPr lang="en-LV" dirty="0"/>
              <a:t> </a:t>
            </a:r>
          </a:p>
        </p:txBody>
      </p:sp>
      <p:sp>
        <p:nvSpPr>
          <p:cNvPr id="43" name="Picture Placeholder 16">
            <a:extLst>
              <a:ext uri="{FF2B5EF4-FFF2-40B4-BE49-F238E27FC236}">
                <a16:creationId xmlns:a16="http://schemas.microsoft.com/office/drawing/2014/main" id="{8752E703-A46C-2D4A-BB3A-0406CE7584BB}"/>
              </a:ext>
            </a:extLst>
          </p:cNvPr>
          <p:cNvSpPr>
            <a:spLocks noGrp="1" noChangeAspect="1"/>
          </p:cNvSpPr>
          <p:nvPr>
            <p:ph type="pic" sz="quarter" idx="15" hasCustomPrompt="1"/>
          </p:nvPr>
        </p:nvSpPr>
        <p:spPr>
          <a:xfrm>
            <a:off x="9773359" y="1505455"/>
            <a:ext cx="792000" cy="792000"/>
          </a:xfrm>
          <a:prstGeom prst="rect">
            <a:avLst/>
          </a:prstGeom>
          <a:noFill/>
          <a:ln>
            <a:noFill/>
          </a:ln>
          <a:effectLst/>
        </p:spPr>
        <p:txBody>
          <a:bodyPr/>
          <a:lstStyle>
            <a:lvl1pPr marL="0" indent="0">
              <a:buNone/>
              <a:defRPr>
                <a:solidFill>
                  <a:schemeClr val="accent2"/>
                </a:solidFill>
                <a:latin typeface="Arial" panose="020B0604020202020204" pitchFamily="34" charset="0"/>
                <a:cs typeface="Arial" panose="020B0604020202020204" pitchFamily="34" charset="0"/>
              </a:defRPr>
            </a:lvl1pPr>
          </a:lstStyle>
          <a:p>
            <a:r>
              <a:rPr lang="en-LV" dirty="0"/>
              <a:t> </a:t>
            </a:r>
          </a:p>
        </p:txBody>
      </p:sp>
      <p:sp>
        <p:nvSpPr>
          <p:cNvPr id="4" name="Text Placeholder 3">
            <a:extLst>
              <a:ext uri="{FF2B5EF4-FFF2-40B4-BE49-F238E27FC236}">
                <a16:creationId xmlns:a16="http://schemas.microsoft.com/office/drawing/2014/main" id="{1974AB2F-9119-D044-96AD-B977CDE16046}"/>
              </a:ext>
            </a:extLst>
          </p:cNvPr>
          <p:cNvSpPr>
            <a:spLocks noGrp="1"/>
          </p:cNvSpPr>
          <p:nvPr>
            <p:ph type="body" sz="quarter" idx="16"/>
          </p:nvPr>
        </p:nvSpPr>
        <p:spPr>
          <a:xfrm>
            <a:off x="979479" y="2375606"/>
            <a:ext cx="2075644" cy="788008"/>
          </a:xfrm>
          <a:prstGeom prst="rect">
            <a:avLst/>
          </a:prstGeom>
        </p:spPr>
        <p:txBody>
          <a:bodyPr/>
          <a:lstStyle>
            <a:lvl1pPr marL="0" indent="0" algn="ctr">
              <a:buNone/>
              <a:defRPr sz="1200">
                <a:latin typeface="Arial" panose="020B0604020202020204" pitchFamily="34" charset="0"/>
                <a:cs typeface="Arial" panose="020B0604020202020204" pitchFamily="34" charset="0"/>
              </a:defRPr>
            </a:lvl1pPr>
          </a:lstStyle>
          <a:p>
            <a:pPr lvl="0"/>
            <a:r>
              <a:rPr lang="en-GB" dirty="0"/>
              <a:t>Click to edit</a:t>
            </a:r>
          </a:p>
        </p:txBody>
      </p:sp>
      <p:sp>
        <p:nvSpPr>
          <p:cNvPr id="51" name="Text Placeholder 3">
            <a:extLst>
              <a:ext uri="{FF2B5EF4-FFF2-40B4-BE49-F238E27FC236}">
                <a16:creationId xmlns:a16="http://schemas.microsoft.com/office/drawing/2014/main" id="{CEFE8157-D467-0044-97A6-60ECEFA527CF}"/>
              </a:ext>
            </a:extLst>
          </p:cNvPr>
          <p:cNvSpPr>
            <a:spLocks noGrp="1"/>
          </p:cNvSpPr>
          <p:nvPr>
            <p:ph type="body" sz="quarter" idx="24"/>
          </p:nvPr>
        </p:nvSpPr>
        <p:spPr>
          <a:xfrm>
            <a:off x="3696832" y="2375606"/>
            <a:ext cx="2075644" cy="788008"/>
          </a:xfrm>
          <a:prstGeom prst="rect">
            <a:avLst/>
          </a:prstGeom>
        </p:spPr>
        <p:txBody>
          <a:bodyPr/>
          <a:lstStyle>
            <a:lvl1pPr marL="0" indent="0" algn="ctr">
              <a:buNone/>
              <a:defRPr sz="1200">
                <a:latin typeface="Arial" panose="020B0604020202020204" pitchFamily="34" charset="0"/>
                <a:cs typeface="Arial" panose="020B0604020202020204" pitchFamily="34" charset="0"/>
              </a:defRPr>
            </a:lvl1pPr>
          </a:lstStyle>
          <a:p>
            <a:pPr lvl="0"/>
            <a:r>
              <a:rPr lang="en-GB" dirty="0"/>
              <a:t>Click to edit</a:t>
            </a:r>
          </a:p>
        </p:txBody>
      </p:sp>
      <p:sp>
        <p:nvSpPr>
          <p:cNvPr id="52" name="Text Placeholder 3">
            <a:extLst>
              <a:ext uri="{FF2B5EF4-FFF2-40B4-BE49-F238E27FC236}">
                <a16:creationId xmlns:a16="http://schemas.microsoft.com/office/drawing/2014/main" id="{18EAACA4-5124-7342-AC0D-F4BCD173887C}"/>
              </a:ext>
            </a:extLst>
          </p:cNvPr>
          <p:cNvSpPr>
            <a:spLocks noGrp="1"/>
          </p:cNvSpPr>
          <p:nvPr>
            <p:ph type="body" sz="quarter" idx="25"/>
          </p:nvPr>
        </p:nvSpPr>
        <p:spPr>
          <a:xfrm>
            <a:off x="6414185" y="2375606"/>
            <a:ext cx="2075644" cy="788008"/>
          </a:xfrm>
          <a:prstGeom prst="rect">
            <a:avLst/>
          </a:prstGeom>
        </p:spPr>
        <p:txBody>
          <a:bodyPr/>
          <a:lstStyle>
            <a:lvl1pPr marL="0" indent="0" algn="ctr">
              <a:buNone/>
              <a:defRPr sz="1200">
                <a:latin typeface="Arial" panose="020B0604020202020204" pitchFamily="34" charset="0"/>
                <a:cs typeface="Arial" panose="020B0604020202020204" pitchFamily="34" charset="0"/>
              </a:defRPr>
            </a:lvl1pPr>
          </a:lstStyle>
          <a:p>
            <a:pPr lvl="0"/>
            <a:r>
              <a:rPr lang="en-GB" dirty="0"/>
              <a:t>Click to edit</a:t>
            </a:r>
          </a:p>
        </p:txBody>
      </p:sp>
      <p:sp>
        <p:nvSpPr>
          <p:cNvPr id="53" name="Text Placeholder 3">
            <a:extLst>
              <a:ext uri="{FF2B5EF4-FFF2-40B4-BE49-F238E27FC236}">
                <a16:creationId xmlns:a16="http://schemas.microsoft.com/office/drawing/2014/main" id="{C7878F5C-DC6C-0A48-BA18-FBA87E620938}"/>
              </a:ext>
            </a:extLst>
          </p:cNvPr>
          <p:cNvSpPr>
            <a:spLocks noGrp="1"/>
          </p:cNvSpPr>
          <p:nvPr>
            <p:ph type="body" sz="quarter" idx="26"/>
          </p:nvPr>
        </p:nvSpPr>
        <p:spPr>
          <a:xfrm>
            <a:off x="9131538" y="2375606"/>
            <a:ext cx="2075644" cy="788008"/>
          </a:xfrm>
          <a:prstGeom prst="rect">
            <a:avLst/>
          </a:prstGeom>
        </p:spPr>
        <p:txBody>
          <a:bodyPr/>
          <a:lstStyle>
            <a:lvl1pPr marL="0" indent="0" algn="ctr">
              <a:buNone/>
              <a:defRPr sz="1200">
                <a:latin typeface="Arial" panose="020B0604020202020204" pitchFamily="34" charset="0"/>
                <a:cs typeface="Arial" panose="020B0604020202020204" pitchFamily="34" charset="0"/>
              </a:defRPr>
            </a:lvl1pPr>
          </a:lstStyle>
          <a:p>
            <a:pPr lvl="0"/>
            <a:r>
              <a:rPr lang="en-GB" dirty="0"/>
              <a:t>Click to edit</a:t>
            </a:r>
          </a:p>
        </p:txBody>
      </p:sp>
      <p:sp>
        <p:nvSpPr>
          <p:cNvPr id="58" name="Text Placeholder 3">
            <a:extLst>
              <a:ext uri="{FF2B5EF4-FFF2-40B4-BE49-F238E27FC236}">
                <a16:creationId xmlns:a16="http://schemas.microsoft.com/office/drawing/2014/main" id="{0F6AFDDF-4A6C-B54D-AF6C-C556CAD34986}"/>
              </a:ext>
            </a:extLst>
          </p:cNvPr>
          <p:cNvSpPr>
            <a:spLocks noGrp="1"/>
          </p:cNvSpPr>
          <p:nvPr>
            <p:ph type="body" sz="quarter" idx="19"/>
          </p:nvPr>
        </p:nvSpPr>
        <p:spPr>
          <a:xfrm>
            <a:off x="1980050" y="3868738"/>
            <a:ext cx="4121050" cy="548395"/>
          </a:xfrm>
          <a:prstGeom prst="rect">
            <a:avLst/>
          </a:prstGeom>
        </p:spPr>
        <p:txBody>
          <a:bodyPr/>
          <a:lstStyle>
            <a:lvl1pPr marL="0" indent="0" algn="just">
              <a:buNone/>
              <a:defRPr sz="1200">
                <a:solidFill>
                  <a:schemeClr val="accent2"/>
                </a:solidFill>
                <a:latin typeface="Arial" panose="020B0604020202020204" pitchFamily="34" charset="0"/>
                <a:cs typeface="Arial" panose="020B0604020202020204" pitchFamily="34" charset="0"/>
              </a:defRPr>
            </a:lvl1pPr>
          </a:lstStyle>
          <a:p>
            <a:pPr lvl="0"/>
            <a:r>
              <a:rPr lang="en-GB" dirty="0"/>
              <a:t>Click to edit</a:t>
            </a:r>
          </a:p>
        </p:txBody>
      </p:sp>
      <p:sp>
        <p:nvSpPr>
          <p:cNvPr id="59" name="Text Placeholder 3">
            <a:extLst>
              <a:ext uri="{FF2B5EF4-FFF2-40B4-BE49-F238E27FC236}">
                <a16:creationId xmlns:a16="http://schemas.microsoft.com/office/drawing/2014/main" id="{AD6747DC-B24B-AB48-958E-6EC1BDAD389A}"/>
              </a:ext>
            </a:extLst>
          </p:cNvPr>
          <p:cNvSpPr>
            <a:spLocks noGrp="1"/>
          </p:cNvSpPr>
          <p:nvPr>
            <p:ph type="body" sz="quarter" idx="27"/>
          </p:nvPr>
        </p:nvSpPr>
        <p:spPr>
          <a:xfrm>
            <a:off x="1980050" y="4713752"/>
            <a:ext cx="4121050" cy="548395"/>
          </a:xfrm>
          <a:prstGeom prst="rect">
            <a:avLst/>
          </a:prstGeom>
        </p:spPr>
        <p:txBody>
          <a:bodyPr/>
          <a:lstStyle>
            <a:lvl1pPr marL="0" indent="0" algn="just">
              <a:buNone/>
              <a:defRPr sz="1200">
                <a:solidFill>
                  <a:schemeClr val="accent2"/>
                </a:solidFill>
                <a:latin typeface="Arial" panose="020B0604020202020204" pitchFamily="34" charset="0"/>
                <a:cs typeface="Arial" panose="020B0604020202020204" pitchFamily="34" charset="0"/>
              </a:defRPr>
            </a:lvl1pPr>
          </a:lstStyle>
          <a:p>
            <a:pPr lvl="0"/>
            <a:r>
              <a:rPr lang="en-GB" dirty="0"/>
              <a:t>Click to edit</a:t>
            </a:r>
          </a:p>
        </p:txBody>
      </p:sp>
      <p:sp>
        <p:nvSpPr>
          <p:cNvPr id="60" name="Text Placeholder 3">
            <a:extLst>
              <a:ext uri="{FF2B5EF4-FFF2-40B4-BE49-F238E27FC236}">
                <a16:creationId xmlns:a16="http://schemas.microsoft.com/office/drawing/2014/main" id="{ED2434F9-D535-1A45-8FEC-253770DD59F8}"/>
              </a:ext>
            </a:extLst>
          </p:cNvPr>
          <p:cNvSpPr>
            <a:spLocks noGrp="1"/>
          </p:cNvSpPr>
          <p:nvPr>
            <p:ph type="body" sz="quarter" idx="28"/>
          </p:nvPr>
        </p:nvSpPr>
        <p:spPr>
          <a:xfrm>
            <a:off x="7401614" y="3868738"/>
            <a:ext cx="4121050" cy="548395"/>
          </a:xfrm>
          <a:prstGeom prst="rect">
            <a:avLst/>
          </a:prstGeom>
        </p:spPr>
        <p:txBody>
          <a:bodyPr/>
          <a:lstStyle>
            <a:lvl1pPr marL="0" indent="0" algn="just">
              <a:buNone/>
              <a:defRPr sz="1200">
                <a:solidFill>
                  <a:schemeClr val="accent2"/>
                </a:solidFill>
                <a:latin typeface="Arial" panose="020B0604020202020204" pitchFamily="34" charset="0"/>
                <a:cs typeface="Arial" panose="020B0604020202020204" pitchFamily="34" charset="0"/>
              </a:defRPr>
            </a:lvl1pPr>
          </a:lstStyle>
          <a:p>
            <a:pPr lvl="0"/>
            <a:r>
              <a:rPr lang="en-GB" dirty="0"/>
              <a:t>Click to edit</a:t>
            </a:r>
          </a:p>
        </p:txBody>
      </p:sp>
      <p:sp>
        <p:nvSpPr>
          <p:cNvPr id="61" name="Text Placeholder 3">
            <a:extLst>
              <a:ext uri="{FF2B5EF4-FFF2-40B4-BE49-F238E27FC236}">
                <a16:creationId xmlns:a16="http://schemas.microsoft.com/office/drawing/2014/main" id="{3D79CF58-4B17-6A46-AF47-1A9A0D421D04}"/>
              </a:ext>
            </a:extLst>
          </p:cNvPr>
          <p:cNvSpPr>
            <a:spLocks noGrp="1"/>
          </p:cNvSpPr>
          <p:nvPr>
            <p:ph type="body" sz="quarter" idx="29"/>
          </p:nvPr>
        </p:nvSpPr>
        <p:spPr>
          <a:xfrm>
            <a:off x="7401614" y="4713752"/>
            <a:ext cx="4121050" cy="548395"/>
          </a:xfrm>
          <a:prstGeom prst="rect">
            <a:avLst/>
          </a:prstGeom>
        </p:spPr>
        <p:txBody>
          <a:bodyPr/>
          <a:lstStyle>
            <a:lvl1pPr marL="0" indent="0" algn="just">
              <a:buNone/>
              <a:defRPr sz="1200">
                <a:solidFill>
                  <a:schemeClr val="accent2"/>
                </a:solidFill>
                <a:latin typeface="Arial" panose="020B0604020202020204" pitchFamily="34" charset="0"/>
                <a:cs typeface="Arial" panose="020B0604020202020204" pitchFamily="34" charset="0"/>
              </a:defRPr>
            </a:lvl1pPr>
          </a:lstStyle>
          <a:p>
            <a:pPr lvl="0"/>
            <a:r>
              <a:rPr lang="en-GB" dirty="0"/>
              <a:t>Click to edit</a:t>
            </a:r>
          </a:p>
        </p:txBody>
      </p:sp>
      <p:sp>
        <p:nvSpPr>
          <p:cNvPr id="28" name="Picture Placeholder 16">
            <a:extLst>
              <a:ext uri="{FF2B5EF4-FFF2-40B4-BE49-F238E27FC236}">
                <a16:creationId xmlns:a16="http://schemas.microsoft.com/office/drawing/2014/main" id="{1F8477E4-7F3C-D648-9571-EA5F0FE51C2F}"/>
              </a:ext>
            </a:extLst>
          </p:cNvPr>
          <p:cNvSpPr>
            <a:spLocks noGrp="1" noChangeAspect="1"/>
          </p:cNvSpPr>
          <p:nvPr>
            <p:ph type="pic" sz="quarter" idx="20" hasCustomPrompt="1"/>
          </p:nvPr>
        </p:nvSpPr>
        <p:spPr>
          <a:xfrm>
            <a:off x="1029543" y="4572999"/>
            <a:ext cx="720000" cy="720000"/>
          </a:xfrm>
          <a:prstGeom prst="ellipse">
            <a:avLst/>
          </a:prstGeom>
          <a:solidFill>
            <a:schemeClr val="accent2"/>
          </a:solidFill>
          <a:ln>
            <a:noFill/>
          </a:ln>
          <a:effectLst/>
        </p:spPr>
        <p:txBody>
          <a:bodyPr/>
          <a:lstStyle>
            <a:lvl1pPr marL="0" indent="0">
              <a:buNone/>
              <a:defRPr>
                <a:solidFill>
                  <a:schemeClr val="accent2"/>
                </a:solidFill>
                <a:latin typeface="Arial" panose="020B0604020202020204" pitchFamily="34" charset="0"/>
                <a:cs typeface="Arial" panose="020B0604020202020204" pitchFamily="34" charset="0"/>
              </a:defRPr>
            </a:lvl1pPr>
          </a:lstStyle>
          <a:p>
            <a:r>
              <a:rPr lang="en-LV" dirty="0"/>
              <a:t> </a:t>
            </a:r>
          </a:p>
        </p:txBody>
      </p:sp>
      <p:sp>
        <p:nvSpPr>
          <p:cNvPr id="29" name="Picture Placeholder 16">
            <a:extLst>
              <a:ext uri="{FF2B5EF4-FFF2-40B4-BE49-F238E27FC236}">
                <a16:creationId xmlns:a16="http://schemas.microsoft.com/office/drawing/2014/main" id="{C8FAA15D-9150-734C-BACD-BF6378F358F8}"/>
              </a:ext>
            </a:extLst>
          </p:cNvPr>
          <p:cNvSpPr>
            <a:spLocks noGrp="1"/>
          </p:cNvSpPr>
          <p:nvPr>
            <p:ph type="pic" sz="quarter" idx="21" hasCustomPrompt="1"/>
          </p:nvPr>
        </p:nvSpPr>
        <p:spPr>
          <a:xfrm>
            <a:off x="1029543" y="3690660"/>
            <a:ext cx="720000" cy="720000"/>
          </a:xfrm>
          <a:prstGeom prst="ellipse">
            <a:avLst/>
          </a:prstGeom>
          <a:solidFill>
            <a:schemeClr val="accent2"/>
          </a:solidFill>
          <a:ln>
            <a:noFill/>
          </a:ln>
          <a:effectLst/>
        </p:spPr>
        <p:txBody>
          <a:bodyPr/>
          <a:lstStyle>
            <a:lvl1pPr marL="0" indent="0">
              <a:buNone/>
              <a:defRPr>
                <a:solidFill>
                  <a:schemeClr val="accent2"/>
                </a:solidFill>
                <a:latin typeface="Arial" panose="020B0604020202020204" pitchFamily="34" charset="0"/>
                <a:cs typeface="Arial" panose="020B0604020202020204" pitchFamily="34" charset="0"/>
              </a:defRPr>
            </a:lvl1pPr>
          </a:lstStyle>
          <a:p>
            <a:r>
              <a:rPr lang="en-LV" dirty="0"/>
              <a:t> </a:t>
            </a:r>
          </a:p>
        </p:txBody>
      </p:sp>
      <p:sp>
        <p:nvSpPr>
          <p:cNvPr id="30" name="Picture Placeholder 16">
            <a:extLst>
              <a:ext uri="{FF2B5EF4-FFF2-40B4-BE49-F238E27FC236}">
                <a16:creationId xmlns:a16="http://schemas.microsoft.com/office/drawing/2014/main" id="{7D025D32-9EC6-8046-B394-24A74E9B80C4}"/>
              </a:ext>
            </a:extLst>
          </p:cNvPr>
          <p:cNvSpPr>
            <a:spLocks noGrp="1"/>
          </p:cNvSpPr>
          <p:nvPr>
            <p:ph type="pic" sz="quarter" idx="22" hasCustomPrompt="1"/>
          </p:nvPr>
        </p:nvSpPr>
        <p:spPr>
          <a:xfrm>
            <a:off x="6451470" y="3690660"/>
            <a:ext cx="720000" cy="720000"/>
          </a:xfrm>
          <a:prstGeom prst="ellipse">
            <a:avLst/>
          </a:prstGeom>
          <a:solidFill>
            <a:schemeClr val="accent2"/>
          </a:solidFill>
          <a:ln>
            <a:noFill/>
          </a:ln>
          <a:effectLst/>
        </p:spPr>
        <p:txBody>
          <a:bodyPr/>
          <a:lstStyle>
            <a:lvl1pPr marL="0" indent="0">
              <a:buNone/>
              <a:defRPr>
                <a:solidFill>
                  <a:schemeClr val="accent2"/>
                </a:solidFill>
                <a:latin typeface="Arial" panose="020B0604020202020204" pitchFamily="34" charset="0"/>
                <a:cs typeface="Arial" panose="020B0604020202020204" pitchFamily="34" charset="0"/>
              </a:defRPr>
            </a:lvl1pPr>
          </a:lstStyle>
          <a:p>
            <a:r>
              <a:rPr lang="en-LV" dirty="0"/>
              <a:t> </a:t>
            </a:r>
          </a:p>
        </p:txBody>
      </p:sp>
      <p:sp>
        <p:nvSpPr>
          <p:cNvPr id="32" name="Picture Placeholder 16">
            <a:extLst>
              <a:ext uri="{FF2B5EF4-FFF2-40B4-BE49-F238E27FC236}">
                <a16:creationId xmlns:a16="http://schemas.microsoft.com/office/drawing/2014/main" id="{A7EA0A27-0279-2447-A885-CBD61C3BA877}"/>
              </a:ext>
            </a:extLst>
          </p:cNvPr>
          <p:cNvSpPr>
            <a:spLocks noGrp="1"/>
          </p:cNvSpPr>
          <p:nvPr>
            <p:ph type="pic" sz="quarter" idx="23" hasCustomPrompt="1"/>
          </p:nvPr>
        </p:nvSpPr>
        <p:spPr>
          <a:xfrm>
            <a:off x="6451470" y="4572999"/>
            <a:ext cx="720000" cy="720000"/>
          </a:xfrm>
          <a:prstGeom prst="ellipse">
            <a:avLst/>
          </a:prstGeom>
          <a:solidFill>
            <a:schemeClr val="accent2"/>
          </a:solidFill>
          <a:ln>
            <a:noFill/>
          </a:ln>
          <a:effectLst/>
        </p:spPr>
        <p:txBody>
          <a:bodyPr/>
          <a:lstStyle>
            <a:lvl1pPr marL="0" indent="0">
              <a:buNone/>
              <a:defRPr>
                <a:solidFill>
                  <a:schemeClr val="accent2"/>
                </a:solidFill>
                <a:latin typeface="Arial" panose="020B0604020202020204" pitchFamily="34" charset="0"/>
                <a:cs typeface="Arial" panose="020B0604020202020204" pitchFamily="34" charset="0"/>
              </a:defRPr>
            </a:lvl1pPr>
          </a:lstStyle>
          <a:p>
            <a:r>
              <a:rPr lang="en-LV" dirty="0"/>
              <a:t> </a:t>
            </a:r>
          </a:p>
        </p:txBody>
      </p:sp>
    </p:spTree>
    <p:extLst>
      <p:ext uri="{BB962C8B-B14F-4D97-AF65-F5344CB8AC3E}">
        <p14:creationId xmlns:p14="http://schemas.microsoft.com/office/powerpoint/2010/main" val="330367225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theme" Target="../theme/theme2.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emf"/><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image" Target="../media/image7.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7.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3C2F3B30-25A9-0A4D-99B3-390D03C47A0C}"/>
              </a:ext>
            </a:extLst>
          </p:cNvPr>
          <p:cNvGraphicFramePr>
            <a:graphicFrameLocks noGrp="1"/>
          </p:cNvGraphicFramePr>
          <p:nvPr userDrawn="1">
            <p:extLst>
              <p:ext uri="{D42A27DB-BD31-4B8C-83A1-F6EECF244321}">
                <p14:modId xmlns:p14="http://schemas.microsoft.com/office/powerpoint/2010/main" val="2963423347"/>
              </p:ext>
            </p:extLst>
          </p:nvPr>
        </p:nvGraphicFramePr>
        <p:xfrm>
          <a:off x="0" y="26292"/>
          <a:ext cx="12192000" cy="6831708"/>
        </p:xfrm>
        <a:graphic>
          <a:graphicData uri="http://schemas.openxmlformats.org/drawingml/2006/table">
            <a:tbl>
              <a:tblPr firstRow="1" bandRow="1">
                <a:tableStyleId>{2D5ABB26-0587-4C30-8999-92F81FD0307C}</a:tableStyleId>
              </a:tblPr>
              <a:tblGrid>
                <a:gridCol w="609600">
                  <a:extLst>
                    <a:ext uri="{9D8B030D-6E8A-4147-A177-3AD203B41FA5}">
                      <a16:colId xmlns:a16="http://schemas.microsoft.com/office/drawing/2014/main" val="698512894"/>
                    </a:ext>
                  </a:extLst>
                </a:gridCol>
                <a:gridCol w="609600">
                  <a:extLst>
                    <a:ext uri="{9D8B030D-6E8A-4147-A177-3AD203B41FA5}">
                      <a16:colId xmlns:a16="http://schemas.microsoft.com/office/drawing/2014/main" val="3222482157"/>
                    </a:ext>
                  </a:extLst>
                </a:gridCol>
                <a:gridCol w="609600">
                  <a:extLst>
                    <a:ext uri="{9D8B030D-6E8A-4147-A177-3AD203B41FA5}">
                      <a16:colId xmlns:a16="http://schemas.microsoft.com/office/drawing/2014/main" val="1729263729"/>
                    </a:ext>
                  </a:extLst>
                </a:gridCol>
                <a:gridCol w="609600">
                  <a:extLst>
                    <a:ext uri="{9D8B030D-6E8A-4147-A177-3AD203B41FA5}">
                      <a16:colId xmlns:a16="http://schemas.microsoft.com/office/drawing/2014/main" val="3214843579"/>
                    </a:ext>
                  </a:extLst>
                </a:gridCol>
                <a:gridCol w="609600">
                  <a:extLst>
                    <a:ext uri="{9D8B030D-6E8A-4147-A177-3AD203B41FA5}">
                      <a16:colId xmlns:a16="http://schemas.microsoft.com/office/drawing/2014/main" val="3217332353"/>
                    </a:ext>
                  </a:extLst>
                </a:gridCol>
                <a:gridCol w="609600">
                  <a:extLst>
                    <a:ext uri="{9D8B030D-6E8A-4147-A177-3AD203B41FA5}">
                      <a16:colId xmlns:a16="http://schemas.microsoft.com/office/drawing/2014/main" val="2242045146"/>
                    </a:ext>
                  </a:extLst>
                </a:gridCol>
                <a:gridCol w="609600">
                  <a:extLst>
                    <a:ext uri="{9D8B030D-6E8A-4147-A177-3AD203B41FA5}">
                      <a16:colId xmlns:a16="http://schemas.microsoft.com/office/drawing/2014/main" val="3083027703"/>
                    </a:ext>
                  </a:extLst>
                </a:gridCol>
                <a:gridCol w="609600">
                  <a:extLst>
                    <a:ext uri="{9D8B030D-6E8A-4147-A177-3AD203B41FA5}">
                      <a16:colId xmlns:a16="http://schemas.microsoft.com/office/drawing/2014/main" val="2015160367"/>
                    </a:ext>
                  </a:extLst>
                </a:gridCol>
                <a:gridCol w="609600">
                  <a:extLst>
                    <a:ext uri="{9D8B030D-6E8A-4147-A177-3AD203B41FA5}">
                      <a16:colId xmlns:a16="http://schemas.microsoft.com/office/drawing/2014/main" val="3546433242"/>
                    </a:ext>
                  </a:extLst>
                </a:gridCol>
                <a:gridCol w="609600">
                  <a:extLst>
                    <a:ext uri="{9D8B030D-6E8A-4147-A177-3AD203B41FA5}">
                      <a16:colId xmlns:a16="http://schemas.microsoft.com/office/drawing/2014/main" val="4049674483"/>
                    </a:ext>
                  </a:extLst>
                </a:gridCol>
                <a:gridCol w="609600">
                  <a:extLst>
                    <a:ext uri="{9D8B030D-6E8A-4147-A177-3AD203B41FA5}">
                      <a16:colId xmlns:a16="http://schemas.microsoft.com/office/drawing/2014/main" val="140872437"/>
                    </a:ext>
                  </a:extLst>
                </a:gridCol>
                <a:gridCol w="609600">
                  <a:extLst>
                    <a:ext uri="{9D8B030D-6E8A-4147-A177-3AD203B41FA5}">
                      <a16:colId xmlns:a16="http://schemas.microsoft.com/office/drawing/2014/main" val="997344448"/>
                    </a:ext>
                  </a:extLst>
                </a:gridCol>
                <a:gridCol w="609600">
                  <a:extLst>
                    <a:ext uri="{9D8B030D-6E8A-4147-A177-3AD203B41FA5}">
                      <a16:colId xmlns:a16="http://schemas.microsoft.com/office/drawing/2014/main" val="4082170443"/>
                    </a:ext>
                  </a:extLst>
                </a:gridCol>
                <a:gridCol w="609600">
                  <a:extLst>
                    <a:ext uri="{9D8B030D-6E8A-4147-A177-3AD203B41FA5}">
                      <a16:colId xmlns:a16="http://schemas.microsoft.com/office/drawing/2014/main" val="2758143684"/>
                    </a:ext>
                  </a:extLst>
                </a:gridCol>
                <a:gridCol w="609600">
                  <a:extLst>
                    <a:ext uri="{9D8B030D-6E8A-4147-A177-3AD203B41FA5}">
                      <a16:colId xmlns:a16="http://schemas.microsoft.com/office/drawing/2014/main" val="839082898"/>
                    </a:ext>
                  </a:extLst>
                </a:gridCol>
                <a:gridCol w="609600">
                  <a:extLst>
                    <a:ext uri="{9D8B030D-6E8A-4147-A177-3AD203B41FA5}">
                      <a16:colId xmlns:a16="http://schemas.microsoft.com/office/drawing/2014/main" val="680573073"/>
                    </a:ext>
                  </a:extLst>
                </a:gridCol>
                <a:gridCol w="609600">
                  <a:extLst>
                    <a:ext uri="{9D8B030D-6E8A-4147-A177-3AD203B41FA5}">
                      <a16:colId xmlns:a16="http://schemas.microsoft.com/office/drawing/2014/main" val="3525339219"/>
                    </a:ext>
                  </a:extLst>
                </a:gridCol>
                <a:gridCol w="609600">
                  <a:extLst>
                    <a:ext uri="{9D8B030D-6E8A-4147-A177-3AD203B41FA5}">
                      <a16:colId xmlns:a16="http://schemas.microsoft.com/office/drawing/2014/main" val="2558234188"/>
                    </a:ext>
                  </a:extLst>
                </a:gridCol>
                <a:gridCol w="609600">
                  <a:extLst>
                    <a:ext uri="{9D8B030D-6E8A-4147-A177-3AD203B41FA5}">
                      <a16:colId xmlns:a16="http://schemas.microsoft.com/office/drawing/2014/main" val="927770128"/>
                    </a:ext>
                  </a:extLst>
                </a:gridCol>
                <a:gridCol w="609600">
                  <a:extLst>
                    <a:ext uri="{9D8B030D-6E8A-4147-A177-3AD203B41FA5}">
                      <a16:colId xmlns:a16="http://schemas.microsoft.com/office/drawing/2014/main" val="789789847"/>
                    </a:ext>
                  </a:extLst>
                </a:gridCol>
              </a:tblGrid>
              <a:tr h="569309">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0912748"/>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7524"/>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6263114"/>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6663061"/>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295003"/>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884240"/>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7946453"/>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3313873"/>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6416161"/>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949264"/>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29740"/>
                  </a:ext>
                </a:extLst>
              </a:tr>
              <a:tr h="569309">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2919143"/>
                  </a:ext>
                </a:extLst>
              </a:tr>
            </a:tbl>
          </a:graphicData>
        </a:graphic>
      </p:graphicFrame>
      <p:sp>
        <p:nvSpPr>
          <p:cNvPr id="2" name="Title Placeholder 1">
            <a:extLst>
              <a:ext uri="{FF2B5EF4-FFF2-40B4-BE49-F238E27FC236}">
                <a16:creationId xmlns:a16="http://schemas.microsoft.com/office/drawing/2014/main" id="{BFA7CF1E-11B6-124F-AA00-0E7B1B7AC69E}"/>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p>
            <a:r>
              <a:rPr lang="en-US"/>
              <a:t>Click to edit Master title style</a:t>
            </a:r>
            <a:endParaRPr lang="en-LV" dirty="0"/>
          </a:p>
        </p:txBody>
      </p:sp>
      <p:sp>
        <p:nvSpPr>
          <p:cNvPr id="6" name="Text Placeholder 2">
            <a:extLst>
              <a:ext uri="{FF2B5EF4-FFF2-40B4-BE49-F238E27FC236}">
                <a16:creationId xmlns:a16="http://schemas.microsoft.com/office/drawing/2014/main" id="{A46A03C4-A28A-5248-BD6C-F581EEBDBA78}"/>
              </a:ext>
            </a:extLst>
          </p:cNvPr>
          <p:cNvSpPr>
            <a:spLocks noGrp="1"/>
          </p:cNvSpPr>
          <p:nvPr>
            <p:ph type="body" idx="1"/>
          </p:nvPr>
        </p:nvSpPr>
        <p:spPr>
          <a:xfrm>
            <a:off x="760021" y="1516170"/>
            <a:ext cx="10671958" cy="4207736"/>
          </a:xfrm>
          <a:prstGeom prst="rect">
            <a:avLst/>
          </a:prstGeom>
        </p:spPr>
        <p:txBody>
          <a:bodyPr vert="horz" wrap="square" lIns="0" tIns="0" rIns="0" bIns="0" rtlCol="0">
            <a:noAutofit/>
          </a:bodyPr>
          <a:lstStyle/>
          <a:p>
            <a:pPr lvl="0"/>
            <a:r>
              <a:rPr lang="en-GB" dirty="0"/>
              <a:t>Click to edit Master text styles</a:t>
            </a:r>
          </a:p>
        </p:txBody>
      </p:sp>
    </p:spTree>
    <p:extLst>
      <p:ext uri="{BB962C8B-B14F-4D97-AF65-F5344CB8AC3E}">
        <p14:creationId xmlns:p14="http://schemas.microsoft.com/office/powerpoint/2010/main" val="1550304950"/>
      </p:ext>
    </p:extLst>
  </p:cSld>
  <p:clrMap bg1="lt1" tx1="dk1" bg2="lt2" tx2="dk2" accent1="accent1" accent2="accent2" accent3="accent3" accent4="accent4" accent5="accent5" accent6="accent6" hlink="hlink" folHlink="folHlink"/>
  <p:sldLayoutIdLst>
    <p:sldLayoutId id="2147483768" r:id="rId1"/>
    <p:sldLayoutId id="2147483770" r:id="rId2"/>
    <p:sldLayoutId id="2147483808" r:id="rId3"/>
    <p:sldLayoutId id="2147483757" r:id="rId4"/>
    <p:sldLayoutId id="2147483863" r:id="rId5"/>
  </p:sldLayoutIdLst>
  <p:hf sldNum="0" hdr="0" dt="0"/>
  <p:txStyles>
    <p:titleStyle>
      <a:lvl1pPr algn="l" defTabSz="914400" rtl="0" eaLnBrk="1" latinLnBrk="0" hangingPunct="1">
        <a:lnSpc>
          <a:spcPct val="100000"/>
        </a:lnSpc>
        <a:spcBef>
          <a:spcPct val="0"/>
        </a:spcBef>
        <a:buNone/>
        <a:defRPr sz="3600" b="1" i="0" kern="1200">
          <a:solidFill>
            <a:schemeClr val="tx1"/>
          </a:solidFill>
          <a:latin typeface="Arial" panose="020B0604020202020204" pitchFamily="34" charset="0"/>
          <a:ea typeface="Roboto" panose="02000000000000000000" pitchFamily="2" charset="0"/>
          <a:cs typeface="Arial" panose="020B0604020202020204" pitchFamily="34"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lang="en-GB" sz="1400" b="0" i="0" kern="1200" spc="60" baseline="0" dirty="0" smtClean="0">
          <a:solidFill>
            <a:schemeClr val="accent1"/>
          </a:solidFill>
          <a:latin typeface="Arial" panose="020B0604020202020204" pitchFamily="34" charset="0"/>
          <a:ea typeface="Roboto" panose="02000000000000000000" pitchFamily="2"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Roboto Medium" panose="02000000000000000000" pitchFamily="2" charset="0"/>
          <a:ea typeface="Roboto Medium" panose="02000000000000000000"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Medium" panose="02000000000000000000" pitchFamily="2" charset="0"/>
          <a:ea typeface="Roboto Medium" panose="02000000000000000000"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Medium" panose="02000000000000000000" pitchFamily="2" charset="0"/>
          <a:ea typeface="Roboto Medium" panose="02000000000000000000"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Medium" panose="02000000000000000000" pitchFamily="2" charset="0"/>
          <a:ea typeface="Roboto Medium"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orient="horz" pos="2160">
          <p15:clr>
            <a:srgbClr val="F26B43"/>
          </p15:clr>
        </p15:guide>
        <p15:guide id="3" orient="horz" pos="1797">
          <p15:clr>
            <a:srgbClr val="F26B43"/>
          </p15:clr>
        </p15:guide>
        <p15:guide id="4" orient="horz" pos="1434">
          <p15:clr>
            <a:srgbClr val="F26B43"/>
          </p15:clr>
        </p15:guide>
        <p15:guide id="5" orient="horz" pos="1071">
          <p15:clr>
            <a:srgbClr val="F26B43"/>
          </p15:clr>
        </p15:guide>
        <p15:guide id="6" orient="horz" pos="709">
          <p15:clr>
            <a:srgbClr val="F26B43"/>
          </p15:clr>
        </p15:guide>
        <p15:guide id="7" orient="horz" pos="368">
          <p15:clr>
            <a:srgbClr val="F26B43"/>
          </p15:clr>
        </p15:guide>
        <p15:guide id="8" orient="horz" pos="2523">
          <p15:clr>
            <a:srgbClr val="F26B43"/>
          </p15:clr>
        </p15:guide>
        <p15:guide id="9" orient="horz" pos="2886">
          <p15:clr>
            <a:srgbClr val="F26B43"/>
          </p15:clr>
        </p15:guide>
        <p15:guide id="10" orient="horz" pos="3249">
          <p15:clr>
            <a:srgbClr val="F26B43"/>
          </p15:clr>
        </p15:guide>
        <p15:guide id="11" orient="horz" pos="3612">
          <p15:clr>
            <a:srgbClr val="F26B43"/>
          </p15:clr>
        </p15:guide>
        <p15:guide id="12" orient="horz" pos="3952">
          <p15:clr>
            <a:srgbClr val="F26B43"/>
          </p15:clr>
        </p15:guide>
        <p15:guide id="13" pos="778">
          <p15:clr>
            <a:srgbClr val="F26B43"/>
          </p15:clr>
        </p15:guide>
        <p15:guide id="14" pos="1141">
          <p15:clr>
            <a:srgbClr val="F26B43"/>
          </p15:clr>
        </p15:guide>
        <p15:guide id="15" pos="1527">
          <p15:clr>
            <a:srgbClr val="F26B43"/>
          </p15:clr>
        </p15:guide>
        <p15:guide id="16" pos="1912">
          <p15:clr>
            <a:srgbClr val="F26B43"/>
          </p15:clr>
        </p15:guide>
        <p15:guide id="17" pos="2298">
          <p15:clr>
            <a:srgbClr val="F26B43"/>
          </p15:clr>
        </p15:guide>
        <p15:guide id="18" pos="2683">
          <p15:clr>
            <a:srgbClr val="F26B43"/>
          </p15:clr>
        </p15:guide>
        <p15:guide id="19" pos="3069">
          <p15:clr>
            <a:srgbClr val="F26B43"/>
          </p15:clr>
        </p15:guide>
        <p15:guide id="21" pos="3454">
          <p15:clr>
            <a:srgbClr val="F26B43"/>
          </p15:clr>
        </p15:guide>
        <p15:guide id="22" pos="3840">
          <p15:clr>
            <a:srgbClr val="F26B43"/>
          </p15:clr>
        </p15:guide>
        <p15:guide id="23" pos="4226">
          <p15:clr>
            <a:srgbClr val="F26B43"/>
          </p15:clr>
        </p15:guide>
        <p15:guide id="24" pos="4611">
          <p15:clr>
            <a:srgbClr val="F26B43"/>
          </p15:clr>
        </p15:guide>
        <p15:guide id="25" pos="4997">
          <p15:clr>
            <a:srgbClr val="F26B43"/>
          </p15:clr>
        </p15:guide>
        <p15:guide id="26" pos="5382">
          <p15:clr>
            <a:srgbClr val="F26B43"/>
          </p15:clr>
        </p15:guide>
        <p15:guide id="27" pos="5768">
          <p15:clr>
            <a:srgbClr val="F26B43"/>
          </p15:clr>
        </p15:guide>
        <p15:guide id="28" pos="6153">
          <p15:clr>
            <a:srgbClr val="F26B43"/>
          </p15:clr>
        </p15:guide>
        <p15:guide id="29" pos="6516">
          <p15:clr>
            <a:srgbClr val="F26B43"/>
          </p15:clr>
        </p15:guide>
        <p15:guide id="30" pos="6902">
          <p15:clr>
            <a:srgbClr val="F26B43"/>
          </p15:clr>
        </p15:guide>
        <p15:guide id="31" pos="728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3C2F3B30-25A9-0A4D-99B3-390D03C47A0C}"/>
              </a:ext>
            </a:extLst>
          </p:cNvPr>
          <p:cNvGraphicFramePr>
            <a:graphicFrameLocks noGrp="1"/>
          </p:cNvGraphicFramePr>
          <p:nvPr userDrawn="1">
            <p:extLst>
              <p:ext uri="{D42A27DB-BD31-4B8C-83A1-F6EECF244321}">
                <p14:modId xmlns:p14="http://schemas.microsoft.com/office/powerpoint/2010/main" val="1989627350"/>
              </p:ext>
            </p:extLst>
          </p:nvPr>
        </p:nvGraphicFramePr>
        <p:xfrm>
          <a:off x="0" y="26292"/>
          <a:ext cx="12192000" cy="6831708"/>
        </p:xfrm>
        <a:graphic>
          <a:graphicData uri="http://schemas.openxmlformats.org/drawingml/2006/table">
            <a:tbl>
              <a:tblPr firstRow="1" bandRow="1">
                <a:tableStyleId>{2D5ABB26-0587-4C30-8999-92F81FD0307C}</a:tableStyleId>
              </a:tblPr>
              <a:tblGrid>
                <a:gridCol w="609600">
                  <a:extLst>
                    <a:ext uri="{9D8B030D-6E8A-4147-A177-3AD203B41FA5}">
                      <a16:colId xmlns:a16="http://schemas.microsoft.com/office/drawing/2014/main" val="698512894"/>
                    </a:ext>
                  </a:extLst>
                </a:gridCol>
                <a:gridCol w="609600">
                  <a:extLst>
                    <a:ext uri="{9D8B030D-6E8A-4147-A177-3AD203B41FA5}">
                      <a16:colId xmlns:a16="http://schemas.microsoft.com/office/drawing/2014/main" val="3222482157"/>
                    </a:ext>
                  </a:extLst>
                </a:gridCol>
                <a:gridCol w="609600">
                  <a:extLst>
                    <a:ext uri="{9D8B030D-6E8A-4147-A177-3AD203B41FA5}">
                      <a16:colId xmlns:a16="http://schemas.microsoft.com/office/drawing/2014/main" val="1729263729"/>
                    </a:ext>
                  </a:extLst>
                </a:gridCol>
                <a:gridCol w="609600">
                  <a:extLst>
                    <a:ext uri="{9D8B030D-6E8A-4147-A177-3AD203B41FA5}">
                      <a16:colId xmlns:a16="http://schemas.microsoft.com/office/drawing/2014/main" val="3214843579"/>
                    </a:ext>
                  </a:extLst>
                </a:gridCol>
                <a:gridCol w="609600">
                  <a:extLst>
                    <a:ext uri="{9D8B030D-6E8A-4147-A177-3AD203B41FA5}">
                      <a16:colId xmlns:a16="http://schemas.microsoft.com/office/drawing/2014/main" val="3217332353"/>
                    </a:ext>
                  </a:extLst>
                </a:gridCol>
                <a:gridCol w="609600">
                  <a:extLst>
                    <a:ext uri="{9D8B030D-6E8A-4147-A177-3AD203B41FA5}">
                      <a16:colId xmlns:a16="http://schemas.microsoft.com/office/drawing/2014/main" val="2242045146"/>
                    </a:ext>
                  </a:extLst>
                </a:gridCol>
                <a:gridCol w="609600">
                  <a:extLst>
                    <a:ext uri="{9D8B030D-6E8A-4147-A177-3AD203B41FA5}">
                      <a16:colId xmlns:a16="http://schemas.microsoft.com/office/drawing/2014/main" val="3083027703"/>
                    </a:ext>
                  </a:extLst>
                </a:gridCol>
                <a:gridCol w="609600">
                  <a:extLst>
                    <a:ext uri="{9D8B030D-6E8A-4147-A177-3AD203B41FA5}">
                      <a16:colId xmlns:a16="http://schemas.microsoft.com/office/drawing/2014/main" val="2015160367"/>
                    </a:ext>
                  </a:extLst>
                </a:gridCol>
                <a:gridCol w="609600">
                  <a:extLst>
                    <a:ext uri="{9D8B030D-6E8A-4147-A177-3AD203B41FA5}">
                      <a16:colId xmlns:a16="http://schemas.microsoft.com/office/drawing/2014/main" val="3546433242"/>
                    </a:ext>
                  </a:extLst>
                </a:gridCol>
                <a:gridCol w="609600">
                  <a:extLst>
                    <a:ext uri="{9D8B030D-6E8A-4147-A177-3AD203B41FA5}">
                      <a16:colId xmlns:a16="http://schemas.microsoft.com/office/drawing/2014/main" val="4049674483"/>
                    </a:ext>
                  </a:extLst>
                </a:gridCol>
                <a:gridCol w="609600">
                  <a:extLst>
                    <a:ext uri="{9D8B030D-6E8A-4147-A177-3AD203B41FA5}">
                      <a16:colId xmlns:a16="http://schemas.microsoft.com/office/drawing/2014/main" val="140872437"/>
                    </a:ext>
                  </a:extLst>
                </a:gridCol>
                <a:gridCol w="609600">
                  <a:extLst>
                    <a:ext uri="{9D8B030D-6E8A-4147-A177-3AD203B41FA5}">
                      <a16:colId xmlns:a16="http://schemas.microsoft.com/office/drawing/2014/main" val="997344448"/>
                    </a:ext>
                  </a:extLst>
                </a:gridCol>
                <a:gridCol w="609600">
                  <a:extLst>
                    <a:ext uri="{9D8B030D-6E8A-4147-A177-3AD203B41FA5}">
                      <a16:colId xmlns:a16="http://schemas.microsoft.com/office/drawing/2014/main" val="4082170443"/>
                    </a:ext>
                  </a:extLst>
                </a:gridCol>
                <a:gridCol w="609600">
                  <a:extLst>
                    <a:ext uri="{9D8B030D-6E8A-4147-A177-3AD203B41FA5}">
                      <a16:colId xmlns:a16="http://schemas.microsoft.com/office/drawing/2014/main" val="2758143684"/>
                    </a:ext>
                  </a:extLst>
                </a:gridCol>
                <a:gridCol w="609600">
                  <a:extLst>
                    <a:ext uri="{9D8B030D-6E8A-4147-A177-3AD203B41FA5}">
                      <a16:colId xmlns:a16="http://schemas.microsoft.com/office/drawing/2014/main" val="839082898"/>
                    </a:ext>
                  </a:extLst>
                </a:gridCol>
                <a:gridCol w="609600">
                  <a:extLst>
                    <a:ext uri="{9D8B030D-6E8A-4147-A177-3AD203B41FA5}">
                      <a16:colId xmlns:a16="http://schemas.microsoft.com/office/drawing/2014/main" val="680573073"/>
                    </a:ext>
                  </a:extLst>
                </a:gridCol>
                <a:gridCol w="609600">
                  <a:extLst>
                    <a:ext uri="{9D8B030D-6E8A-4147-A177-3AD203B41FA5}">
                      <a16:colId xmlns:a16="http://schemas.microsoft.com/office/drawing/2014/main" val="3525339219"/>
                    </a:ext>
                  </a:extLst>
                </a:gridCol>
                <a:gridCol w="609600">
                  <a:extLst>
                    <a:ext uri="{9D8B030D-6E8A-4147-A177-3AD203B41FA5}">
                      <a16:colId xmlns:a16="http://schemas.microsoft.com/office/drawing/2014/main" val="2558234188"/>
                    </a:ext>
                  </a:extLst>
                </a:gridCol>
                <a:gridCol w="609600">
                  <a:extLst>
                    <a:ext uri="{9D8B030D-6E8A-4147-A177-3AD203B41FA5}">
                      <a16:colId xmlns:a16="http://schemas.microsoft.com/office/drawing/2014/main" val="927770128"/>
                    </a:ext>
                  </a:extLst>
                </a:gridCol>
                <a:gridCol w="609600">
                  <a:extLst>
                    <a:ext uri="{9D8B030D-6E8A-4147-A177-3AD203B41FA5}">
                      <a16:colId xmlns:a16="http://schemas.microsoft.com/office/drawing/2014/main" val="789789847"/>
                    </a:ext>
                  </a:extLst>
                </a:gridCol>
              </a:tblGrid>
              <a:tr h="569309">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0912748"/>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7524"/>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6263114"/>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6663061"/>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295003"/>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884240"/>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7946453"/>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3313873"/>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6416161"/>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949264"/>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29740"/>
                  </a:ext>
                </a:extLst>
              </a:tr>
              <a:tr h="569309">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2919143"/>
                  </a:ext>
                </a:extLst>
              </a:tr>
            </a:tbl>
          </a:graphicData>
        </a:graphic>
      </p:graphicFrame>
      <p:sp>
        <p:nvSpPr>
          <p:cNvPr id="6" name="Title Placeholder 1">
            <a:extLst>
              <a:ext uri="{FF2B5EF4-FFF2-40B4-BE49-F238E27FC236}">
                <a16:creationId xmlns:a16="http://schemas.microsoft.com/office/drawing/2014/main" id="{D09373AE-E907-1C4D-8DD3-F4C4AF85DFC1}"/>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p>
            <a:r>
              <a:rPr lang="en-GB" dirty="0"/>
              <a:t>Click to edit Master title style</a:t>
            </a:r>
            <a:endParaRPr lang="en-LV" dirty="0"/>
          </a:p>
        </p:txBody>
      </p:sp>
      <p:sp>
        <p:nvSpPr>
          <p:cNvPr id="5" name="Text Placeholder 2">
            <a:extLst>
              <a:ext uri="{FF2B5EF4-FFF2-40B4-BE49-F238E27FC236}">
                <a16:creationId xmlns:a16="http://schemas.microsoft.com/office/drawing/2014/main" id="{5240070C-9BB4-F443-84B1-833677329A31}"/>
              </a:ext>
            </a:extLst>
          </p:cNvPr>
          <p:cNvSpPr>
            <a:spLocks noGrp="1"/>
          </p:cNvSpPr>
          <p:nvPr>
            <p:ph type="body" idx="1"/>
          </p:nvPr>
        </p:nvSpPr>
        <p:spPr>
          <a:xfrm>
            <a:off x="760021" y="1516170"/>
            <a:ext cx="10671958" cy="4207736"/>
          </a:xfrm>
          <a:prstGeom prst="rect">
            <a:avLst/>
          </a:prstGeom>
        </p:spPr>
        <p:txBody>
          <a:bodyPr vert="horz" wrap="square"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Picture 7">
            <a:extLst>
              <a:ext uri="{FF2B5EF4-FFF2-40B4-BE49-F238E27FC236}">
                <a16:creationId xmlns:a16="http://schemas.microsoft.com/office/drawing/2014/main" id="{692007E5-59FC-7B42-9FB7-E791744F9FA3}"/>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763007" y="5892800"/>
            <a:ext cx="1327526" cy="381000"/>
          </a:xfrm>
          <a:prstGeom prst="rect">
            <a:avLst/>
          </a:prstGeom>
        </p:spPr>
      </p:pic>
    </p:spTree>
    <p:extLst>
      <p:ext uri="{BB962C8B-B14F-4D97-AF65-F5344CB8AC3E}">
        <p14:creationId xmlns:p14="http://schemas.microsoft.com/office/powerpoint/2010/main" val="357234069"/>
      </p:ext>
    </p:extLst>
  </p:cSld>
  <p:clrMap bg1="lt1" tx1="dk1" bg2="lt2" tx2="dk2" accent1="accent1" accent2="accent2" accent3="accent3" accent4="accent4" accent5="accent5" accent6="accent6" hlink="hlink" folHlink="folHlink"/>
  <p:sldLayoutIdLst>
    <p:sldLayoutId id="2147483779" r:id="rId1"/>
    <p:sldLayoutId id="2147483826" r:id="rId2"/>
    <p:sldLayoutId id="2147483776" r:id="rId3"/>
    <p:sldLayoutId id="2147483842" r:id="rId4"/>
    <p:sldLayoutId id="2147483841" r:id="rId5"/>
    <p:sldLayoutId id="2147483783" r:id="rId6"/>
    <p:sldLayoutId id="2147483784" r:id="rId7"/>
    <p:sldLayoutId id="2147483781" r:id="rId8"/>
    <p:sldLayoutId id="2147483825" r:id="rId9"/>
    <p:sldLayoutId id="2147483828" r:id="rId10"/>
    <p:sldLayoutId id="2147483775" r:id="rId11"/>
    <p:sldLayoutId id="2147483840" r:id="rId12"/>
    <p:sldLayoutId id="2147483830" r:id="rId13"/>
    <p:sldLayoutId id="2147483824" r:id="rId14"/>
    <p:sldLayoutId id="2147483827" r:id="rId15"/>
    <p:sldLayoutId id="2147483777" r:id="rId16"/>
    <p:sldLayoutId id="2147483738" r:id="rId17"/>
    <p:sldLayoutId id="2147483739" r:id="rId18"/>
    <p:sldLayoutId id="2147483740" r:id="rId19"/>
    <p:sldLayoutId id="2147483786" r:id="rId20"/>
    <p:sldLayoutId id="2147483837" r:id="rId21"/>
    <p:sldLayoutId id="2147483788" r:id="rId22"/>
    <p:sldLayoutId id="2147483838" r:id="rId23"/>
    <p:sldLayoutId id="2147483823" r:id="rId24"/>
    <p:sldLayoutId id="2147483847" r:id="rId25"/>
    <p:sldLayoutId id="2147483848" r:id="rId26"/>
    <p:sldLayoutId id="2147483851" r:id="rId27"/>
  </p:sldLayoutIdLst>
  <p:hf sldNum="0" hdr="0" dt="0"/>
  <p:txStyles>
    <p:titleStyle>
      <a:lvl1pPr algn="l" defTabSz="914400" rtl="0" eaLnBrk="1" latinLnBrk="0" hangingPunct="1">
        <a:lnSpc>
          <a:spcPct val="100000"/>
        </a:lnSpc>
        <a:spcBef>
          <a:spcPct val="0"/>
        </a:spcBef>
        <a:buNone/>
        <a:defRPr sz="3600" b="1" i="0" kern="1200">
          <a:solidFill>
            <a:schemeClr val="tx1"/>
          </a:solidFill>
          <a:latin typeface="Arial" panose="020B0604020202020204" pitchFamily="34" charset="0"/>
          <a:ea typeface="Roboto" panose="02000000000000000000" pitchFamily="2" charset="0"/>
          <a:cs typeface="Arial" panose="020B0604020202020204" pitchFamily="34" charset="0"/>
        </a:defRPr>
      </a:lvl1pPr>
    </p:titleStyle>
    <p:bodyStyle>
      <a:lvl1pPr marL="182563" indent="-182563" algn="l" defTabSz="914400" rtl="0" eaLnBrk="1" latinLnBrk="0" hangingPunct="1">
        <a:lnSpc>
          <a:spcPct val="100000"/>
        </a:lnSpc>
        <a:spcBef>
          <a:spcPts val="600"/>
        </a:spcBef>
        <a:buClr>
          <a:schemeClr val="tx1"/>
        </a:buClr>
        <a:buFont typeface="Arial" panose="020B0604020202020204" pitchFamily="34" charset="0"/>
        <a:buChar char="•"/>
        <a:tabLst/>
        <a:defRPr lang="en-GB" sz="1800" b="0" i="0" kern="1200" spc="60" baseline="0" dirty="0" smtClean="0">
          <a:solidFill>
            <a:schemeClr val="accent1"/>
          </a:solidFill>
          <a:latin typeface="Arial" panose="020B0604020202020204" pitchFamily="34" charset="0"/>
          <a:ea typeface="Roboto" panose="02000000000000000000" pitchFamily="2" charset="0"/>
          <a:cs typeface="Arial" panose="020B0604020202020204" pitchFamily="34" charset="0"/>
        </a:defRPr>
      </a:lvl1pPr>
      <a:lvl2pPr marL="457200" marR="0" indent="-182563" algn="just"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sz="1600" b="0" i="0" kern="1200">
          <a:solidFill>
            <a:schemeClr val="accent1"/>
          </a:solidFill>
          <a:latin typeface="Arial" panose="020B0604020202020204" pitchFamily="34" charset="0"/>
          <a:ea typeface="Roboto" panose="02000000000000000000" pitchFamily="2" charset="0"/>
          <a:cs typeface="Arial" panose="020B0604020202020204" pitchFamily="34" charset="0"/>
        </a:defRPr>
      </a:lvl2pPr>
      <a:lvl3pPr marL="720725" marR="0" indent="-182563" algn="just"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sz="1400" b="0" i="0" kern="1200">
          <a:solidFill>
            <a:schemeClr val="accent1"/>
          </a:solidFill>
          <a:latin typeface="Arial" panose="020B0604020202020204" pitchFamily="34" charset="0"/>
          <a:ea typeface="Roboto" panose="02000000000000000000" pitchFamily="2" charset="0"/>
          <a:cs typeface="Arial" panose="020B0604020202020204" pitchFamily="34" charset="0"/>
        </a:defRPr>
      </a:lvl3pPr>
      <a:lvl4pPr marL="984250" indent="-182563" algn="l" defTabSz="914400" rtl="0" eaLnBrk="1" latinLnBrk="0" hangingPunct="1">
        <a:lnSpc>
          <a:spcPct val="90000"/>
        </a:lnSpc>
        <a:spcBef>
          <a:spcPts val="500"/>
        </a:spcBef>
        <a:buClr>
          <a:schemeClr val="tx1"/>
        </a:buClr>
        <a:buFont typeface="Arial" panose="020B0604020202020204" pitchFamily="34" charset="0"/>
        <a:buChar char="•"/>
        <a:tabLst/>
        <a:defRPr sz="1200" b="0" i="0" kern="120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1249363" indent="-173038" algn="l" defTabSz="914400" rtl="0" eaLnBrk="1" latinLnBrk="0" hangingPunct="1">
        <a:lnSpc>
          <a:spcPct val="90000"/>
        </a:lnSpc>
        <a:spcBef>
          <a:spcPts val="500"/>
        </a:spcBef>
        <a:buClr>
          <a:schemeClr val="tx1"/>
        </a:buClr>
        <a:buFont typeface="Arial" panose="020B0604020202020204" pitchFamily="34" charset="0"/>
        <a:buChar char="•"/>
        <a:tabLst/>
        <a:defRPr sz="1000" b="0" i="0" kern="120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orient="horz" pos="2160">
          <p15:clr>
            <a:srgbClr val="F26B43"/>
          </p15:clr>
        </p15:guide>
        <p15:guide id="3" orient="horz" pos="1797">
          <p15:clr>
            <a:srgbClr val="F26B43"/>
          </p15:clr>
        </p15:guide>
        <p15:guide id="4" orient="horz" pos="1434">
          <p15:clr>
            <a:srgbClr val="F26B43"/>
          </p15:clr>
        </p15:guide>
        <p15:guide id="5" orient="horz" pos="1071">
          <p15:clr>
            <a:srgbClr val="F26B43"/>
          </p15:clr>
        </p15:guide>
        <p15:guide id="6" orient="horz" pos="709">
          <p15:clr>
            <a:srgbClr val="F26B43"/>
          </p15:clr>
        </p15:guide>
        <p15:guide id="7" orient="horz" pos="368">
          <p15:clr>
            <a:srgbClr val="F26B43"/>
          </p15:clr>
        </p15:guide>
        <p15:guide id="8" orient="horz" pos="2523">
          <p15:clr>
            <a:srgbClr val="F26B43"/>
          </p15:clr>
        </p15:guide>
        <p15:guide id="9" orient="horz" pos="2886">
          <p15:clr>
            <a:srgbClr val="F26B43"/>
          </p15:clr>
        </p15:guide>
        <p15:guide id="10" orient="horz" pos="3249">
          <p15:clr>
            <a:srgbClr val="F26B43"/>
          </p15:clr>
        </p15:guide>
        <p15:guide id="11" orient="horz" pos="3612">
          <p15:clr>
            <a:srgbClr val="F26B43"/>
          </p15:clr>
        </p15:guide>
        <p15:guide id="12" orient="horz" pos="3952">
          <p15:clr>
            <a:srgbClr val="F26B43"/>
          </p15:clr>
        </p15:guide>
        <p15:guide id="13" pos="778">
          <p15:clr>
            <a:srgbClr val="F26B43"/>
          </p15:clr>
        </p15:guide>
        <p15:guide id="14" pos="1141">
          <p15:clr>
            <a:srgbClr val="F26B43"/>
          </p15:clr>
        </p15:guide>
        <p15:guide id="15" pos="1527">
          <p15:clr>
            <a:srgbClr val="F26B43"/>
          </p15:clr>
        </p15:guide>
        <p15:guide id="16" pos="1912">
          <p15:clr>
            <a:srgbClr val="F26B43"/>
          </p15:clr>
        </p15:guide>
        <p15:guide id="17" pos="2298">
          <p15:clr>
            <a:srgbClr val="F26B43"/>
          </p15:clr>
        </p15:guide>
        <p15:guide id="18" pos="2683">
          <p15:clr>
            <a:srgbClr val="F26B43"/>
          </p15:clr>
        </p15:guide>
        <p15:guide id="19" pos="3069">
          <p15:clr>
            <a:srgbClr val="F26B43"/>
          </p15:clr>
        </p15:guide>
        <p15:guide id="21" pos="3454">
          <p15:clr>
            <a:srgbClr val="F26B43"/>
          </p15:clr>
        </p15:guide>
        <p15:guide id="22" pos="3840">
          <p15:clr>
            <a:srgbClr val="F26B43"/>
          </p15:clr>
        </p15:guide>
        <p15:guide id="23" pos="4226">
          <p15:clr>
            <a:srgbClr val="F26B43"/>
          </p15:clr>
        </p15:guide>
        <p15:guide id="24" pos="4611">
          <p15:clr>
            <a:srgbClr val="F26B43"/>
          </p15:clr>
        </p15:guide>
        <p15:guide id="25" pos="4997">
          <p15:clr>
            <a:srgbClr val="F26B43"/>
          </p15:clr>
        </p15:guide>
        <p15:guide id="26" pos="5382">
          <p15:clr>
            <a:srgbClr val="F26B43"/>
          </p15:clr>
        </p15:guide>
        <p15:guide id="27" pos="5768">
          <p15:clr>
            <a:srgbClr val="F26B43"/>
          </p15:clr>
        </p15:guide>
        <p15:guide id="28" pos="6153">
          <p15:clr>
            <a:srgbClr val="F26B43"/>
          </p15:clr>
        </p15:guide>
        <p15:guide id="29" pos="6516">
          <p15:clr>
            <a:srgbClr val="F26B43"/>
          </p15:clr>
        </p15:guide>
        <p15:guide id="30" pos="6902">
          <p15:clr>
            <a:srgbClr val="F26B43"/>
          </p15:clr>
        </p15:guide>
        <p15:guide id="31" pos="72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3C2F3B30-25A9-0A4D-99B3-390D03C47A0C}"/>
              </a:ext>
            </a:extLst>
          </p:cNvPr>
          <p:cNvGraphicFramePr>
            <a:graphicFrameLocks noGrp="1"/>
          </p:cNvGraphicFramePr>
          <p:nvPr userDrawn="1">
            <p:extLst>
              <p:ext uri="{D42A27DB-BD31-4B8C-83A1-F6EECF244321}">
                <p14:modId xmlns:p14="http://schemas.microsoft.com/office/powerpoint/2010/main" val="1958319701"/>
              </p:ext>
            </p:extLst>
          </p:nvPr>
        </p:nvGraphicFramePr>
        <p:xfrm>
          <a:off x="0" y="26292"/>
          <a:ext cx="12192000" cy="6831708"/>
        </p:xfrm>
        <a:graphic>
          <a:graphicData uri="http://schemas.openxmlformats.org/drawingml/2006/table">
            <a:tbl>
              <a:tblPr firstRow="1" bandRow="1">
                <a:tableStyleId>{2D5ABB26-0587-4C30-8999-92F81FD0307C}</a:tableStyleId>
              </a:tblPr>
              <a:tblGrid>
                <a:gridCol w="609600">
                  <a:extLst>
                    <a:ext uri="{9D8B030D-6E8A-4147-A177-3AD203B41FA5}">
                      <a16:colId xmlns:a16="http://schemas.microsoft.com/office/drawing/2014/main" val="698512894"/>
                    </a:ext>
                  </a:extLst>
                </a:gridCol>
                <a:gridCol w="609600">
                  <a:extLst>
                    <a:ext uri="{9D8B030D-6E8A-4147-A177-3AD203B41FA5}">
                      <a16:colId xmlns:a16="http://schemas.microsoft.com/office/drawing/2014/main" val="3222482157"/>
                    </a:ext>
                  </a:extLst>
                </a:gridCol>
                <a:gridCol w="609600">
                  <a:extLst>
                    <a:ext uri="{9D8B030D-6E8A-4147-A177-3AD203B41FA5}">
                      <a16:colId xmlns:a16="http://schemas.microsoft.com/office/drawing/2014/main" val="1729263729"/>
                    </a:ext>
                  </a:extLst>
                </a:gridCol>
                <a:gridCol w="609600">
                  <a:extLst>
                    <a:ext uri="{9D8B030D-6E8A-4147-A177-3AD203B41FA5}">
                      <a16:colId xmlns:a16="http://schemas.microsoft.com/office/drawing/2014/main" val="3214843579"/>
                    </a:ext>
                  </a:extLst>
                </a:gridCol>
                <a:gridCol w="609600">
                  <a:extLst>
                    <a:ext uri="{9D8B030D-6E8A-4147-A177-3AD203B41FA5}">
                      <a16:colId xmlns:a16="http://schemas.microsoft.com/office/drawing/2014/main" val="3217332353"/>
                    </a:ext>
                  </a:extLst>
                </a:gridCol>
                <a:gridCol w="609600">
                  <a:extLst>
                    <a:ext uri="{9D8B030D-6E8A-4147-A177-3AD203B41FA5}">
                      <a16:colId xmlns:a16="http://schemas.microsoft.com/office/drawing/2014/main" val="2242045146"/>
                    </a:ext>
                  </a:extLst>
                </a:gridCol>
                <a:gridCol w="609600">
                  <a:extLst>
                    <a:ext uri="{9D8B030D-6E8A-4147-A177-3AD203B41FA5}">
                      <a16:colId xmlns:a16="http://schemas.microsoft.com/office/drawing/2014/main" val="3083027703"/>
                    </a:ext>
                  </a:extLst>
                </a:gridCol>
                <a:gridCol w="609600">
                  <a:extLst>
                    <a:ext uri="{9D8B030D-6E8A-4147-A177-3AD203B41FA5}">
                      <a16:colId xmlns:a16="http://schemas.microsoft.com/office/drawing/2014/main" val="2015160367"/>
                    </a:ext>
                  </a:extLst>
                </a:gridCol>
                <a:gridCol w="609600">
                  <a:extLst>
                    <a:ext uri="{9D8B030D-6E8A-4147-A177-3AD203B41FA5}">
                      <a16:colId xmlns:a16="http://schemas.microsoft.com/office/drawing/2014/main" val="3546433242"/>
                    </a:ext>
                  </a:extLst>
                </a:gridCol>
                <a:gridCol w="609600">
                  <a:extLst>
                    <a:ext uri="{9D8B030D-6E8A-4147-A177-3AD203B41FA5}">
                      <a16:colId xmlns:a16="http://schemas.microsoft.com/office/drawing/2014/main" val="4049674483"/>
                    </a:ext>
                  </a:extLst>
                </a:gridCol>
                <a:gridCol w="609600">
                  <a:extLst>
                    <a:ext uri="{9D8B030D-6E8A-4147-A177-3AD203B41FA5}">
                      <a16:colId xmlns:a16="http://schemas.microsoft.com/office/drawing/2014/main" val="140872437"/>
                    </a:ext>
                  </a:extLst>
                </a:gridCol>
                <a:gridCol w="609600">
                  <a:extLst>
                    <a:ext uri="{9D8B030D-6E8A-4147-A177-3AD203B41FA5}">
                      <a16:colId xmlns:a16="http://schemas.microsoft.com/office/drawing/2014/main" val="997344448"/>
                    </a:ext>
                  </a:extLst>
                </a:gridCol>
                <a:gridCol w="609600">
                  <a:extLst>
                    <a:ext uri="{9D8B030D-6E8A-4147-A177-3AD203B41FA5}">
                      <a16:colId xmlns:a16="http://schemas.microsoft.com/office/drawing/2014/main" val="4082170443"/>
                    </a:ext>
                  </a:extLst>
                </a:gridCol>
                <a:gridCol w="609600">
                  <a:extLst>
                    <a:ext uri="{9D8B030D-6E8A-4147-A177-3AD203B41FA5}">
                      <a16:colId xmlns:a16="http://schemas.microsoft.com/office/drawing/2014/main" val="2758143684"/>
                    </a:ext>
                  </a:extLst>
                </a:gridCol>
                <a:gridCol w="609600">
                  <a:extLst>
                    <a:ext uri="{9D8B030D-6E8A-4147-A177-3AD203B41FA5}">
                      <a16:colId xmlns:a16="http://schemas.microsoft.com/office/drawing/2014/main" val="839082898"/>
                    </a:ext>
                  </a:extLst>
                </a:gridCol>
                <a:gridCol w="609600">
                  <a:extLst>
                    <a:ext uri="{9D8B030D-6E8A-4147-A177-3AD203B41FA5}">
                      <a16:colId xmlns:a16="http://schemas.microsoft.com/office/drawing/2014/main" val="680573073"/>
                    </a:ext>
                  </a:extLst>
                </a:gridCol>
                <a:gridCol w="609600">
                  <a:extLst>
                    <a:ext uri="{9D8B030D-6E8A-4147-A177-3AD203B41FA5}">
                      <a16:colId xmlns:a16="http://schemas.microsoft.com/office/drawing/2014/main" val="3525339219"/>
                    </a:ext>
                  </a:extLst>
                </a:gridCol>
                <a:gridCol w="609600">
                  <a:extLst>
                    <a:ext uri="{9D8B030D-6E8A-4147-A177-3AD203B41FA5}">
                      <a16:colId xmlns:a16="http://schemas.microsoft.com/office/drawing/2014/main" val="2558234188"/>
                    </a:ext>
                  </a:extLst>
                </a:gridCol>
                <a:gridCol w="609600">
                  <a:extLst>
                    <a:ext uri="{9D8B030D-6E8A-4147-A177-3AD203B41FA5}">
                      <a16:colId xmlns:a16="http://schemas.microsoft.com/office/drawing/2014/main" val="927770128"/>
                    </a:ext>
                  </a:extLst>
                </a:gridCol>
                <a:gridCol w="609600">
                  <a:extLst>
                    <a:ext uri="{9D8B030D-6E8A-4147-A177-3AD203B41FA5}">
                      <a16:colId xmlns:a16="http://schemas.microsoft.com/office/drawing/2014/main" val="789789847"/>
                    </a:ext>
                  </a:extLst>
                </a:gridCol>
              </a:tblGrid>
              <a:tr h="569309">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0912748"/>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7524"/>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6263114"/>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6663061"/>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295003"/>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884240"/>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7946453"/>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3313873"/>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6416161"/>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949264"/>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29740"/>
                  </a:ext>
                </a:extLst>
              </a:tr>
              <a:tr h="569309">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2919143"/>
                  </a:ext>
                </a:extLst>
              </a:tr>
            </a:tbl>
          </a:graphicData>
        </a:graphic>
      </p:graphicFrame>
      <p:sp>
        <p:nvSpPr>
          <p:cNvPr id="6" name="Title Placeholder 1">
            <a:extLst>
              <a:ext uri="{FF2B5EF4-FFF2-40B4-BE49-F238E27FC236}">
                <a16:creationId xmlns:a16="http://schemas.microsoft.com/office/drawing/2014/main" id="{616B3937-3631-B547-A0B2-7364E8239920}"/>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p>
            <a:r>
              <a:rPr lang="en-GB" dirty="0"/>
              <a:t>Click to edit Master title style</a:t>
            </a:r>
            <a:endParaRPr lang="en-LV" dirty="0"/>
          </a:p>
        </p:txBody>
      </p:sp>
      <p:sp>
        <p:nvSpPr>
          <p:cNvPr id="5" name="Text Placeholder 2">
            <a:extLst>
              <a:ext uri="{FF2B5EF4-FFF2-40B4-BE49-F238E27FC236}">
                <a16:creationId xmlns:a16="http://schemas.microsoft.com/office/drawing/2014/main" id="{69ED0548-4084-C74E-B3F7-6E473B91EDA3}"/>
              </a:ext>
            </a:extLst>
          </p:cNvPr>
          <p:cNvSpPr>
            <a:spLocks noGrp="1"/>
          </p:cNvSpPr>
          <p:nvPr>
            <p:ph type="body" idx="1"/>
          </p:nvPr>
        </p:nvSpPr>
        <p:spPr>
          <a:xfrm>
            <a:off x="760021" y="1516170"/>
            <a:ext cx="10671958" cy="4207736"/>
          </a:xfrm>
          <a:prstGeom prst="rect">
            <a:avLst/>
          </a:prstGeom>
        </p:spPr>
        <p:txBody>
          <a:bodyPr vert="horz" wrap="square"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Picture 7">
            <a:extLst>
              <a:ext uri="{FF2B5EF4-FFF2-40B4-BE49-F238E27FC236}">
                <a16:creationId xmlns:a16="http://schemas.microsoft.com/office/drawing/2014/main" id="{C5579F83-389D-DE4A-A871-A2551BB56BD6}"/>
              </a:ext>
            </a:extLst>
          </p:cNvPr>
          <p:cNvPicPr>
            <a:picLocks noChangeAspect="1"/>
          </p:cNvPicPr>
          <p:nvPr userDrawn="1"/>
        </p:nvPicPr>
        <p:blipFill>
          <a:blip r:embed="rId13"/>
          <a:stretch>
            <a:fillRect/>
          </a:stretch>
        </p:blipFill>
        <p:spPr>
          <a:xfrm>
            <a:off x="760020" y="5892800"/>
            <a:ext cx="1333500" cy="381000"/>
          </a:xfrm>
          <a:prstGeom prst="rect">
            <a:avLst/>
          </a:prstGeom>
        </p:spPr>
      </p:pic>
    </p:spTree>
    <p:extLst>
      <p:ext uri="{BB962C8B-B14F-4D97-AF65-F5344CB8AC3E}">
        <p14:creationId xmlns:p14="http://schemas.microsoft.com/office/powerpoint/2010/main" val="4292832844"/>
      </p:ext>
    </p:extLst>
  </p:cSld>
  <p:clrMap bg1="dk1" tx1="lt1" bg2="dk2" tx2="lt2" accent1="accent1" accent2="accent2" accent3="accent3" accent4="accent4" accent5="accent5" accent6="accent6" hlink="hlink" folHlink="folHlink"/>
  <p:sldLayoutIdLst>
    <p:sldLayoutId id="2147483829" r:id="rId1"/>
    <p:sldLayoutId id="2147483741" r:id="rId2"/>
    <p:sldLayoutId id="2147483742" r:id="rId3"/>
    <p:sldLayoutId id="2147483785" r:id="rId4"/>
    <p:sldLayoutId id="2147483787" r:id="rId5"/>
    <p:sldLayoutId id="2147483790" r:id="rId6"/>
    <p:sldLayoutId id="2147483839" r:id="rId7"/>
    <p:sldLayoutId id="2147483822" r:id="rId8"/>
    <p:sldLayoutId id="2147483849" r:id="rId9"/>
    <p:sldLayoutId id="2147483850" r:id="rId10"/>
    <p:sldLayoutId id="2147483821" r:id="rId11"/>
  </p:sldLayoutIdLst>
  <p:hf sldNum="0" hdr="0" dt="0"/>
  <p:txStyles>
    <p:titleStyle>
      <a:lvl1pPr algn="l" defTabSz="914400" rtl="0" eaLnBrk="1" latinLnBrk="0" hangingPunct="1">
        <a:lnSpc>
          <a:spcPct val="100000"/>
        </a:lnSpc>
        <a:spcBef>
          <a:spcPct val="0"/>
        </a:spcBef>
        <a:buNone/>
        <a:defRPr sz="3600" b="1" i="0" kern="1200">
          <a:solidFill>
            <a:schemeClr val="tx1"/>
          </a:solidFill>
          <a:latin typeface="Arial" panose="020B0604020202020204" pitchFamily="34" charset="0"/>
          <a:ea typeface="Roboto" panose="02000000000000000000" pitchFamily="2" charset="0"/>
          <a:cs typeface="Arial" panose="020B0604020202020204" pitchFamily="34" charset="0"/>
        </a:defRPr>
      </a:lvl1pPr>
    </p:titleStyle>
    <p:bodyStyle>
      <a:lvl1pPr marL="182563" indent="-182563" algn="l" defTabSz="914400" rtl="0" eaLnBrk="1" latinLnBrk="0" hangingPunct="1">
        <a:lnSpc>
          <a:spcPct val="100000"/>
        </a:lnSpc>
        <a:spcBef>
          <a:spcPts val="600"/>
        </a:spcBef>
        <a:buFont typeface="Arial" panose="020B0604020202020204" pitchFamily="34" charset="0"/>
        <a:buChar char="•"/>
        <a:tabLst/>
        <a:defRPr lang="en-GB" sz="1800" b="0" i="0" kern="1200" spc="60" baseline="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446088" indent="-173038" algn="l" defTabSz="914400" rtl="0" eaLnBrk="1" latinLnBrk="0" hangingPunct="1">
        <a:lnSpc>
          <a:spcPct val="90000"/>
        </a:lnSpc>
        <a:spcBef>
          <a:spcPts val="500"/>
        </a:spcBef>
        <a:buFont typeface="Arial" panose="020B0604020202020204" pitchFamily="34" charset="0"/>
        <a:buChar char="•"/>
        <a:tabLst/>
        <a:defRPr sz="1600" b="0" i="0" kern="120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720725" indent="-182563" algn="l" defTabSz="914400" rtl="0" eaLnBrk="1" latinLnBrk="0" hangingPunct="1">
        <a:lnSpc>
          <a:spcPct val="90000"/>
        </a:lnSpc>
        <a:spcBef>
          <a:spcPts val="500"/>
        </a:spcBef>
        <a:buFont typeface="Arial" panose="020B0604020202020204" pitchFamily="34" charset="0"/>
        <a:buChar char="•"/>
        <a:tabLst/>
        <a:defRPr sz="1400" b="0" i="0" kern="120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984250" indent="-182563" algn="l" defTabSz="914400" rtl="0" eaLnBrk="1" latinLnBrk="0" hangingPunct="1">
        <a:lnSpc>
          <a:spcPct val="90000"/>
        </a:lnSpc>
        <a:spcBef>
          <a:spcPts val="500"/>
        </a:spcBef>
        <a:buFont typeface="Arial" panose="020B0604020202020204" pitchFamily="34" charset="0"/>
        <a:buChar char="•"/>
        <a:tabLst/>
        <a:defRPr sz="1200" b="0" i="0" kern="1200">
          <a:solidFill>
            <a:schemeClr val="accent2"/>
          </a:solidFill>
          <a:latin typeface="Arial" panose="020B0604020202020204" pitchFamily="34" charset="0"/>
          <a:ea typeface="Roboto" panose="02000000000000000000" pitchFamily="2" charset="0"/>
          <a:cs typeface="Arial" panose="020B0604020202020204" pitchFamily="34" charset="0"/>
        </a:defRPr>
      </a:lvl4pPr>
      <a:lvl5pPr marL="1249363" indent="-173038" algn="l" defTabSz="914400" rtl="0" eaLnBrk="1" latinLnBrk="0" hangingPunct="1">
        <a:lnSpc>
          <a:spcPct val="90000"/>
        </a:lnSpc>
        <a:spcBef>
          <a:spcPts val="500"/>
        </a:spcBef>
        <a:buFont typeface="Arial" panose="020B0604020202020204" pitchFamily="34" charset="0"/>
        <a:buChar char="•"/>
        <a:tabLst/>
        <a:defRPr sz="1000" b="0" i="0" kern="1200">
          <a:solidFill>
            <a:schemeClr val="accent2"/>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userDrawn="1">
          <p15:clr>
            <a:srgbClr val="F26B43"/>
          </p15:clr>
        </p15:guide>
        <p15:guide id="2" orient="horz" pos="2160" userDrawn="1">
          <p15:clr>
            <a:srgbClr val="F26B43"/>
          </p15:clr>
        </p15:guide>
        <p15:guide id="3" orient="horz" pos="1797" userDrawn="1">
          <p15:clr>
            <a:srgbClr val="F26B43"/>
          </p15:clr>
        </p15:guide>
        <p15:guide id="4" orient="horz" pos="1434" userDrawn="1">
          <p15:clr>
            <a:srgbClr val="F26B43"/>
          </p15:clr>
        </p15:guide>
        <p15:guide id="5" orient="horz" pos="1071" userDrawn="1">
          <p15:clr>
            <a:srgbClr val="F26B43"/>
          </p15:clr>
        </p15:guide>
        <p15:guide id="6" orient="horz" pos="709" userDrawn="1">
          <p15:clr>
            <a:srgbClr val="F26B43"/>
          </p15:clr>
        </p15:guide>
        <p15:guide id="7" orient="horz" pos="368" userDrawn="1">
          <p15:clr>
            <a:srgbClr val="F26B43"/>
          </p15:clr>
        </p15:guide>
        <p15:guide id="8" orient="horz" pos="2523" userDrawn="1">
          <p15:clr>
            <a:srgbClr val="F26B43"/>
          </p15:clr>
        </p15:guide>
        <p15:guide id="9" orient="horz" pos="2886" userDrawn="1">
          <p15:clr>
            <a:srgbClr val="F26B43"/>
          </p15:clr>
        </p15:guide>
        <p15:guide id="10" orient="horz" pos="3249" userDrawn="1">
          <p15:clr>
            <a:srgbClr val="F26B43"/>
          </p15:clr>
        </p15:guide>
        <p15:guide id="11" orient="horz" pos="3612" userDrawn="1">
          <p15:clr>
            <a:srgbClr val="F26B43"/>
          </p15:clr>
        </p15:guide>
        <p15:guide id="12" orient="horz" pos="3952" userDrawn="1">
          <p15:clr>
            <a:srgbClr val="F26B43"/>
          </p15:clr>
        </p15:guide>
        <p15:guide id="13" pos="778" userDrawn="1">
          <p15:clr>
            <a:srgbClr val="F26B43"/>
          </p15:clr>
        </p15:guide>
        <p15:guide id="14" pos="1141" userDrawn="1">
          <p15:clr>
            <a:srgbClr val="F26B43"/>
          </p15:clr>
        </p15:guide>
        <p15:guide id="15" pos="1527" userDrawn="1">
          <p15:clr>
            <a:srgbClr val="F26B43"/>
          </p15:clr>
        </p15:guide>
        <p15:guide id="16" pos="1912" userDrawn="1">
          <p15:clr>
            <a:srgbClr val="F26B43"/>
          </p15:clr>
        </p15:guide>
        <p15:guide id="17" pos="2298" userDrawn="1">
          <p15:clr>
            <a:srgbClr val="F26B43"/>
          </p15:clr>
        </p15:guide>
        <p15:guide id="18" pos="2683" userDrawn="1">
          <p15:clr>
            <a:srgbClr val="F26B43"/>
          </p15:clr>
        </p15:guide>
        <p15:guide id="19" pos="3069" userDrawn="1">
          <p15:clr>
            <a:srgbClr val="F26B43"/>
          </p15:clr>
        </p15:guide>
        <p15:guide id="21" pos="3454" userDrawn="1">
          <p15:clr>
            <a:srgbClr val="F26B43"/>
          </p15:clr>
        </p15:guide>
        <p15:guide id="22" pos="3840" userDrawn="1">
          <p15:clr>
            <a:srgbClr val="F26B43"/>
          </p15:clr>
        </p15:guide>
        <p15:guide id="23" pos="4226" userDrawn="1">
          <p15:clr>
            <a:srgbClr val="F26B43"/>
          </p15:clr>
        </p15:guide>
        <p15:guide id="24" pos="4611" userDrawn="1">
          <p15:clr>
            <a:srgbClr val="F26B43"/>
          </p15:clr>
        </p15:guide>
        <p15:guide id="25" pos="4997" userDrawn="1">
          <p15:clr>
            <a:srgbClr val="F26B43"/>
          </p15:clr>
        </p15:guide>
        <p15:guide id="26" pos="5382" userDrawn="1">
          <p15:clr>
            <a:srgbClr val="F26B43"/>
          </p15:clr>
        </p15:guide>
        <p15:guide id="27" pos="5768" userDrawn="1">
          <p15:clr>
            <a:srgbClr val="F26B43"/>
          </p15:clr>
        </p15:guide>
        <p15:guide id="28" pos="6153" userDrawn="1">
          <p15:clr>
            <a:srgbClr val="F26B43"/>
          </p15:clr>
        </p15:guide>
        <p15:guide id="29" pos="6516" userDrawn="1">
          <p15:clr>
            <a:srgbClr val="F26B43"/>
          </p15:clr>
        </p15:guide>
        <p15:guide id="30" pos="6902" userDrawn="1">
          <p15:clr>
            <a:srgbClr val="F26B43"/>
          </p15:clr>
        </p15:guide>
        <p15:guide id="31" pos="728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3C2F3B30-25A9-0A4D-99B3-390D03C47A0C}"/>
              </a:ext>
            </a:extLst>
          </p:cNvPr>
          <p:cNvGraphicFramePr>
            <a:graphicFrameLocks noGrp="1"/>
          </p:cNvGraphicFramePr>
          <p:nvPr userDrawn="1">
            <p:extLst>
              <p:ext uri="{D42A27DB-BD31-4B8C-83A1-F6EECF244321}">
                <p14:modId xmlns:p14="http://schemas.microsoft.com/office/powerpoint/2010/main" val="2831664734"/>
              </p:ext>
            </p:extLst>
          </p:nvPr>
        </p:nvGraphicFramePr>
        <p:xfrm>
          <a:off x="0" y="26292"/>
          <a:ext cx="12192000" cy="6831708"/>
        </p:xfrm>
        <a:graphic>
          <a:graphicData uri="http://schemas.openxmlformats.org/drawingml/2006/table">
            <a:tbl>
              <a:tblPr firstRow="1" bandRow="1">
                <a:tableStyleId>{2D5ABB26-0587-4C30-8999-92F81FD0307C}</a:tableStyleId>
              </a:tblPr>
              <a:tblGrid>
                <a:gridCol w="609600">
                  <a:extLst>
                    <a:ext uri="{9D8B030D-6E8A-4147-A177-3AD203B41FA5}">
                      <a16:colId xmlns:a16="http://schemas.microsoft.com/office/drawing/2014/main" val="698512894"/>
                    </a:ext>
                  </a:extLst>
                </a:gridCol>
                <a:gridCol w="609600">
                  <a:extLst>
                    <a:ext uri="{9D8B030D-6E8A-4147-A177-3AD203B41FA5}">
                      <a16:colId xmlns:a16="http://schemas.microsoft.com/office/drawing/2014/main" val="3222482157"/>
                    </a:ext>
                  </a:extLst>
                </a:gridCol>
                <a:gridCol w="609600">
                  <a:extLst>
                    <a:ext uri="{9D8B030D-6E8A-4147-A177-3AD203B41FA5}">
                      <a16:colId xmlns:a16="http://schemas.microsoft.com/office/drawing/2014/main" val="1729263729"/>
                    </a:ext>
                  </a:extLst>
                </a:gridCol>
                <a:gridCol w="609600">
                  <a:extLst>
                    <a:ext uri="{9D8B030D-6E8A-4147-A177-3AD203B41FA5}">
                      <a16:colId xmlns:a16="http://schemas.microsoft.com/office/drawing/2014/main" val="3214843579"/>
                    </a:ext>
                  </a:extLst>
                </a:gridCol>
                <a:gridCol w="609600">
                  <a:extLst>
                    <a:ext uri="{9D8B030D-6E8A-4147-A177-3AD203B41FA5}">
                      <a16:colId xmlns:a16="http://schemas.microsoft.com/office/drawing/2014/main" val="3217332353"/>
                    </a:ext>
                  </a:extLst>
                </a:gridCol>
                <a:gridCol w="609600">
                  <a:extLst>
                    <a:ext uri="{9D8B030D-6E8A-4147-A177-3AD203B41FA5}">
                      <a16:colId xmlns:a16="http://schemas.microsoft.com/office/drawing/2014/main" val="2242045146"/>
                    </a:ext>
                  </a:extLst>
                </a:gridCol>
                <a:gridCol w="609600">
                  <a:extLst>
                    <a:ext uri="{9D8B030D-6E8A-4147-A177-3AD203B41FA5}">
                      <a16:colId xmlns:a16="http://schemas.microsoft.com/office/drawing/2014/main" val="3083027703"/>
                    </a:ext>
                  </a:extLst>
                </a:gridCol>
                <a:gridCol w="609600">
                  <a:extLst>
                    <a:ext uri="{9D8B030D-6E8A-4147-A177-3AD203B41FA5}">
                      <a16:colId xmlns:a16="http://schemas.microsoft.com/office/drawing/2014/main" val="2015160367"/>
                    </a:ext>
                  </a:extLst>
                </a:gridCol>
                <a:gridCol w="609600">
                  <a:extLst>
                    <a:ext uri="{9D8B030D-6E8A-4147-A177-3AD203B41FA5}">
                      <a16:colId xmlns:a16="http://schemas.microsoft.com/office/drawing/2014/main" val="3546433242"/>
                    </a:ext>
                  </a:extLst>
                </a:gridCol>
                <a:gridCol w="609600">
                  <a:extLst>
                    <a:ext uri="{9D8B030D-6E8A-4147-A177-3AD203B41FA5}">
                      <a16:colId xmlns:a16="http://schemas.microsoft.com/office/drawing/2014/main" val="4049674483"/>
                    </a:ext>
                  </a:extLst>
                </a:gridCol>
                <a:gridCol w="609600">
                  <a:extLst>
                    <a:ext uri="{9D8B030D-6E8A-4147-A177-3AD203B41FA5}">
                      <a16:colId xmlns:a16="http://schemas.microsoft.com/office/drawing/2014/main" val="140872437"/>
                    </a:ext>
                  </a:extLst>
                </a:gridCol>
                <a:gridCol w="609600">
                  <a:extLst>
                    <a:ext uri="{9D8B030D-6E8A-4147-A177-3AD203B41FA5}">
                      <a16:colId xmlns:a16="http://schemas.microsoft.com/office/drawing/2014/main" val="997344448"/>
                    </a:ext>
                  </a:extLst>
                </a:gridCol>
                <a:gridCol w="609600">
                  <a:extLst>
                    <a:ext uri="{9D8B030D-6E8A-4147-A177-3AD203B41FA5}">
                      <a16:colId xmlns:a16="http://schemas.microsoft.com/office/drawing/2014/main" val="4082170443"/>
                    </a:ext>
                  </a:extLst>
                </a:gridCol>
                <a:gridCol w="609600">
                  <a:extLst>
                    <a:ext uri="{9D8B030D-6E8A-4147-A177-3AD203B41FA5}">
                      <a16:colId xmlns:a16="http://schemas.microsoft.com/office/drawing/2014/main" val="2758143684"/>
                    </a:ext>
                  </a:extLst>
                </a:gridCol>
                <a:gridCol w="609600">
                  <a:extLst>
                    <a:ext uri="{9D8B030D-6E8A-4147-A177-3AD203B41FA5}">
                      <a16:colId xmlns:a16="http://schemas.microsoft.com/office/drawing/2014/main" val="839082898"/>
                    </a:ext>
                  </a:extLst>
                </a:gridCol>
                <a:gridCol w="609600">
                  <a:extLst>
                    <a:ext uri="{9D8B030D-6E8A-4147-A177-3AD203B41FA5}">
                      <a16:colId xmlns:a16="http://schemas.microsoft.com/office/drawing/2014/main" val="680573073"/>
                    </a:ext>
                  </a:extLst>
                </a:gridCol>
                <a:gridCol w="609600">
                  <a:extLst>
                    <a:ext uri="{9D8B030D-6E8A-4147-A177-3AD203B41FA5}">
                      <a16:colId xmlns:a16="http://schemas.microsoft.com/office/drawing/2014/main" val="3525339219"/>
                    </a:ext>
                  </a:extLst>
                </a:gridCol>
                <a:gridCol w="609600">
                  <a:extLst>
                    <a:ext uri="{9D8B030D-6E8A-4147-A177-3AD203B41FA5}">
                      <a16:colId xmlns:a16="http://schemas.microsoft.com/office/drawing/2014/main" val="2558234188"/>
                    </a:ext>
                  </a:extLst>
                </a:gridCol>
                <a:gridCol w="609600">
                  <a:extLst>
                    <a:ext uri="{9D8B030D-6E8A-4147-A177-3AD203B41FA5}">
                      <a16:colId xmlns:a16="http://schemas.microsoft.com/office/drawing/2014/main" val="927770128"/>
                    </a:ext>
                  </a:extLst>
                </a:gridCol>
                <a:gridCol w="609600">
                  <a:extLst>
                    <a:ext uri="{9D8B030D-6E8A-4147-A177-3AD203B41FA5}">
                      <a16:colId xmlns:a16="http://schemas.microsoft.com/office/drawing/2014/main" val="789789847"/>
                    </a:ext>
                  </a:extLst>
                </a:gridCol>
              </a:tblGrid>
              <a:tr h="569309">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0912748"/>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7524"/>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6263114"/>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6663061"/>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295003"/>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884240"/>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7946453"/>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3313873"/>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6416161"/>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949264"/>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29740"/>
                  </a:ext>
                </a:extLst>
              </a:tr>
              <a:tr h="569309">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2919143"/>
                  </a:ext>
                </a:extLst>
              </a:tr>
            </a:tbl>
          </a:graphicData>
        </a:graphic>
      </p:graphicFrame>
      <p:sp>
        <p:nvSpPr>
          <p:cNvPr id="2" name="Title Placeholder 1">
            <a:extLst>
              <a:ext uri="{FF2B5EF4-FFF2-40B4-BE49-F238E27FC236}">
                <a16:creationId xmlns:a16="http://schemas.microsoft.com/office/drawing/2014/main" id="{BFA7CF1E-11B6-124F-AA00-0E7B1B7AC69E}"/>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p>
            <a:r>
              <a:rPr lang="en-GB" dirty="0"/>
              <a:t>Click to edit Master title style</a:t>
            </a:r>
            <a:endParaRPr lang="en-LV" dirty="0"/>
          </a:p>
        </p:txBody>
      </p:sp>
      <p:sp>
        <p:nvSpPr>
          <p:cNvPr id="6" name="Text Placeholder 2">
            <a:extLst>
              <a:ext uri="{FF2B5EF4-FFF2-40B4-BE49-F238E27FC236}">
                <a16:creationId xmlns:a16="http://schemas.microsoft.com/office/drawing/2014/main" id="{A46A03C4-A28A-5248-BD6C-F581EEBDBA78}"/>
              </a:ext>
            </a:extLst>
          </p:cNvPr>
          <p:cNvSpPr>
            <a:spLocks noGrp="1"/>
          </p:cNvSpPr>
          <p:nvPr>
            <p:ph type="body" idx="1"/>
          </p:nvPr>
        </p:nvSpPr>
        <p:spPr>
          <a:xfrm>
            <a:off x="760021" y="1516170"/>
            <a:ext cx="10671958" cy="4207736"/>
          </a:xfrm>
          <a:prstGeom prst="rect">
            <a:avLst/>
          </a:prstGeom>
        </p:spPr>
        <p:txBody>
          <a:bodyPr vert="horz" wrap="square" lIns="0" tIns="0" rIns="0" bIns="0" rtlCol="0">
            <a:noAutofit/>
          </a:bodyPr>
          <a:lstStyle/>
          <a:p>
            <a:pPr lvl="0"/>
            <a:r>
              <a:rPr lang="en-GB" dirty="0"/>
              <a:t>Click to edit Master text styles</a:t>
            </a:r>
          </a:p>
        </p:txBody>
      </p:sp>
    </p:spTree>
    <p:extLst>
      <p:ext uri="{BB962C8B-B14F-4D97-AF65-F5344CB8AC3E}">
        <p14:creationId xmlns:p14="http://schemas.microsoft.com/office/powerpoint/2010/main" val="192075312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Lst>
  <p:hf sldNum="0" hdr="0" dt="0"/>
  <p:txStyles>
    <p:titleStyle>
      <a:lvl1pPr algn="l" defTabSz="914400" rtl="0" eaLnBrk="1" latinLnBrk="0" hangingPunct="1">
        <a:lnSpc>
          <a:spcPct val="100000"/>
        </a:lnSpc>
        <a:spcBef>
          <a:spcPct val="0"/>
        </a:spcBef>
        <a:buNone/>
        <a:defRPr sz="3600" b="1" i="0" kern="1200">
          <a:solidFill>
            <a:schemeClr val="accent5"/>
          </a:solidFill>
          <a:latin typeface="Arial" panose="020B0604020202020204" pitchFamily="34" charset="0"/>
          <a:ea typeface="Roboto" panose="02000000000000000000" pitchFamily="2" charset="0"/>
          <a:cs typeface="Arial" panose="020B0604020202020204" pitchFamily="34"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lang="en-GB" sz="1400" b="0" i="0" kern="1200" spc="60" baseline="0" dirty="0" smtClean="0">
          <a:solidFill>
            <a:schemeClr val="bg2"/>
          </a:solidFill>
          <a:latin typeface="Arial" panose="020B0604020202020204" pitchFamily="34" charset="0"/>
          <a:ea typeface="Roboto" panose="02000000000000000000" pitchFamily="2"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Roboto Medium" panose="02000000000000000000" pitchFamily="2" charset="0"/>
          <a:ea typeface="Roboto Medium" panose="02000000000000000000"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Medium" panose="02000000000000000000" pitchFamily="2" charset="0"/>
          <a:ea typeface="Roboto Medium" panose="02000000000000000000"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Medium" panose="02000000000000000000" pitchFamily="2" charset="0"/>
          <a:ea typeface="Roboto Medium" panose="02000000000000000000"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Medium" panose="02000000000000000000" pitchFamily="2" charset="0"/>
          <a:ea typeface="Roboto Medium"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orient="horz" pos="2160">
          <p15:clr>
            <a:srgbClr val="F26B43"/>
          </p15:clr>
        </p15:guide>
        <p15:guide id="3" orient="horz" pos="1797">
          <p15:clr>
            <a:srgbClr val="F26B43"/>
          </p15:clr>
        </p15:guide>
        <p15:guide id="4" orient="horz" pos="1434">
          <p15:clr>
            <a:srgbClr val="F26B43"/>
          </p15:clr>
        </p15:guide>
        <p15:guide id="5" orient="horz" pos="1071">
          <p15:clr>
            <a:srgbClr val="F26B43"/>
          </p15:clr>
        </p15:guide>
        <p15:guide id="6" orient="horz" pos="709">
          <p15:clr>
            <a:srgbClr val="F26B43"/>
          </p15:clr>
        </p15:guide>
        <p15:guide id="7" orient="horz" pos="368">
          <p15:clr>
            <a:srgbClr val="F26B43"/>
          </p15:clr>
        </p15:guide>
        <p15:guide id="8" orient="horz" pos="2523">
          <p15:clr>
            <a:srgbClr val="F26B43"/>
          </p15:clr>
        </p15:guide>
        <p15:guide id="9" orient="horz" pos="2886">
          <p15:clr>
            <a:srgbClr val="F26B43"/>
          </p15:clr>
        </p15:guide>
        <p15:guide id="10" orient="horz" pos="3249">
          <p15:clr>
            <a:srgbClr val="F26B43"/>
          </p15:clr>
        </p15:guide>
        <p15:guide id="11" orient="horz" pos="3612">
          <p15:clr>
            <a:srgbClr val="F26B43"/>
          </p15:clr>
        </p15:guide>
        <p15:guide id="12" orient="horz" pos="3952">
          <p15:clr>
            <a:srgbClr val="F26B43"/>
          </p15:clr>
        </p15:guide>
        <p15:guide id="13" pos="778">
          <p15:clr>
            <a:srgbClr val="F26B43"/>
          </p15:clr>
        </p15:guide>
        <p15:guide id="14" pos="1141">
          <p15:clr>
            <a:srgbClr val="F26B43"/>
          </p15:clr>
        </p15:guide>
        <p15:guide id="15" pos="1527">
          <p15:clr>
            <a:srgbClr val="F26B43"/>
          </p15:clr>
        </p15:guide>
        <p15:guide id="16" pos="1912">
          <p15:clr>
            <a:srgbClr val="F26B43"/>
          </p15:clr>
        </p15:guide>
        <p15:guide id="17" pos="2298">
          <p15:clr>
            <a:srgbClr val="F26B43"/>
          </p15:clr>
        </p15:guide>
        <p15:guide id="18" pos="2683">
          <p15:clr>
            <a:srgbClr val="F26B43"/>
          </p15:clr>
        </p15:guide>
        <p15:guide id="19" pos="3069">
          <p15:clr>
            <a:srgbClr val="F26B43"/>
          </p15:clr>
        </p15:guide>
        <p15:guide id="21" pos="3454">
          <p15:clr>
            <a:srgbClr val="F26B43"/>
          </p15:clr>
        </p15:guide>
        <p15:guide id="22" pos="3840">
          <p15:clr>
            <a:srgbClr val="F26B43"/>
          </p15:clr>
        </p15:guide>
        <p15:guide id="23" pos="4226">
          <p15:clr>
            <a:srgbClr val="F26B43"/>
          </p15:clr>
        </p15:guide>
        <p15:guide id="24" pos="4611">
          <p15:clr>
            <a:srgbClr val="F26B43"/>
          </p15:clr>
        </p15:guide>
        <p15:guide id="25" pos="4997">
          <p15:clr>
            <a:srgbClr val="F26B43"/>
          </p15:clr>
        </p15:guide>
        <p15:guide id="26" pos="5382">
          <p15:clr>
            <a:srgbClr val="F26B43"/>
          </p15:clr>
        </p15:guide>
        <p15:guide id="27" pos="5768">
          <p15:clr>
            <a:srgbClr val="F26B43"/>
          </p15:clr>
        </p15:guide>
        <p15:guide id="28" pos="6153">
          <p15:clr>
            <a:srgbClr val="F26B43"/>
          </p15:clr>
        </p15:guide>
        <p15:guide id="29" pos="6516">
          <p15:clr>
            <a:srgbClr val="F26B43"/>
          </p15:clr>
        </p15:guide>
        <p15:guide id="30" pos="6902">
          <p15:clr>
            <a:srgbClr val="F26B43"/>
          </p15:clr>
        </p15:guide>
        <p15:guide id="31" pos="728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3C2F3B30-25A9-0A4D-99B3-390D03C47A0C}"/>
              </a:ext>
            </a:extLst>
          </p:cNvPr>
          <p:cNvGraphicFramePr>
            <a:graphicFrameLocks noGrp="1"/>
          </p:cNvGraphicFramePr>
          <p:nvPr userDrawn="1">
            <p:extLst>
              <p:ext uri="{D42A27DB-BD31-4B8C-83A1-F6EECF244321}">
                <p14:modId xmlns:p14="http://schemas.microsoft.com/office/powerpoint/2010/main" val="2735128365"/>
              </p:ext>
            </p:extLst>
          </p:nvPr>
        </p:nvGraphicFramePr>
        <p:xfrm>
          <a:off x="0" y="26292"/>
          <a:ext cx="12192000" cy="6831708"/>
        </p:xfrm>
        <a:graphic>
          <a:graphicData uri="http://schemas.openxmlformats.org/drawingml/2006/table">
            <a:tbl>
              <a:tblPr firstRow="1" bandRow="1">
                <a:tableStyleId>{2D5ABB26-0587-4C30-8999-92F81FD0307C}</a:tableStyleId>
              </a:tblPr>
              <a:tblGrid>
                <a:gridCol w="609600">
                  <a:extLst>
                    <a:ext uri="{9D8B030D-6E8A-4147-A177-3AD203B41FA5}">
                      <a16:colId xmlns:a16="http://schemas.microsoft.com/office/drawing/2014/main" val="698512894"/>
                    </a:ext>
                  </a:extLst>
                </a:gridCol>
                <a:gridCol w="609600">
                  <a:extLst>
                    <a:ext uri="{9D8B030D-6E8A-4147-A177-3AD203B41FA5}">
                      <a16:colId xmlns:a16="http://schemas.microsoft.com/office/drawing/2014/main" val="3222482157"/>
                    </a:ext>
                  </a:extLst>
                </a:gridCol>
                <a:gridCol w="609600">
                  <a:extLst>
                    <a:ext uri="{9D8B030D-6E8A-4147-A177-3AD203B41FA5}">
                      <a16:colId xmlns:a16="http://schemas.microsoft.com/office/drawing/2014/main" val="1729263729"/>
                    </a:ext>
                  </a:extLst>
                </a:gridCol>
                <a:gridCol w="609600">
                  <a:extLst>
                    <a:ext uri="{9D8B030D-6E8A-4147-A177-3AD203B41FA5}">
                      <a16:colId xmlns:a16="http://schemas.microsoft.com/office/drawing/2014/main" val="3214843579"/>
                    </a:ext>
                  </a:extLst>
                </a:gridCol>
                <a:gridCol w="609600">
                  <a:extLst>
                    <a:ext uri="{9D8B030D-6E8A-4147-A177-3AD203B41FA5}">
                      <a16:colId xmlns:a16="http://schemas.microsoft.com/office/drawing/2014/main" val="3217332353"/>
                    </a:ext>
                  </a:extLst>
                </a:gridCol>
                <a:gridCol w="609600">
                  <a:extLst>
                    <a:ext uri="{9D8B030D-6E8A-4147-A177-3AD203B41FA5}">
                      <a16:colId xmlns:a16="http://schemas.microsoft.com/office/drawing/2014/main" val="2242045146"/>
                    </a:ext>
                  </a:extLst>
                </a:gridCol>
                <a:gridCol w="609600">
                  <a:extLst>
                    <a:ext uri="{9D8B030D-6E8A-4147-A177-3AD203B41FA5}">
                      <a16:colId xmlns:a16="http://schemas.microsoft.com/office/drawing/2014/main" val="3083027703"/>
                    </a:ext>
                  </a:extLst>
                </a:gridCol>
                <a:gridCol w="609600">
                  <a:extLst>
                    <a:ext uri="{9D8B030D-6E8A-4147-A177-3AD203B41FA5}">
                      <a16:colId xmlns:a16="http://schemas.microsoft.com/office/drawing/2014/main" val="2015160367"/>
                    </a:ext>
                  </a:extLst>
                </a:gridCol>
                <a:gridCol w="609600">
                  <a:extLst>
                    <a:ext uri="{9D8B030D-6E8A-4147-A177-3AD203B41FA5}">
                      <a16:colId xmlns:a16="http://schemas.microsoft.com/office/drawing/2014/main" val="3546433242"/>
                    </a:ext>
                  </a:extLst>
                </a:gridCol>
                <a:gridCol w="609600">
                  <a:extLst>
                    <a:ext uri="{9D8B030D-6E8A-4147-A177-3AD203B41FA5}">
                      <a16:colId xmlns:a16="http://schemas.microsoft.com/office/drawing/2014/main" val="4049674483"/>
                    </a:ext>
                  </a:extLst>
                </a:gridCol>
                <a:gridCol w="609600">
                  <a:extLst>
                    <a:ext uri="{9D8B030D-6E8A-4147-A177-3AD203B41FA5}">
                      <a16:colId xmlns:a16="http://schemas.microsoft.com/office/drawing/2014/main" val="140872437"/>
                    </a:ext>
                  </a:extLst>
                </a:gridCol>
                <a:gridCol w="609600">
                  <a:extLst>
                    <a:ext uri="{9D8B030D-6E8A-4147-A177-3AD203B41FA5}">
                      <a16:colId xmlns:a16="http://schemas.microsoft.com/office/drawing/2014/main" val="997344448"/>
                    </a:ext>
                  </a:extLst>
                </a:gridCol>
                <a:gridCol w="609600">
                  <a:extLst>
                    <a:ext uri="{9D8B030D-6E8A-4147-A177-3AD203B41FA5}">
                      <a16:colId xmlns:a16="http://schemas.microsoft.com/office/drawing/2014/main" val="4082170443"/>
                    </a:ext>
                  </a:extLst>
                </a:gridCol>
                <a:gridCol w="609600">
                  <a:extLst>
                    <a:ext uri="{9D8B030D-6E8A-4147-A177-3AD203B41FA5}">
                      <a16:colId xmlns:a16="http://schemas.microsoft.com/office/drawing/2014/main" val="2758143684"/>
                    </a:ext>
                  </a:extLst>
                </a:gridCol>
                <a:gridCol w="609600">
                  <a:extLst>
                    <a:ext uri="{9D8B030D-6E8A-4147-A177-3AD203B41FA5}">
                      <a16:colId xmlns:a16="http://schemas.microsoft.com/office/drawing/2014/main" val="839082898"/>
                    </a:ext>
                  </a:extLst>
                </a:gridCol>
                <a:gridCol w="609600">
                  <a:extLst>
                    <a:ext uri="{9D8B030D-6E8A-4147-A177-3AD203B41FA5}">
                      <a16:colId xmlns:a16="http://schemas.microsoft.com/office/drawing/2014/main" val="680573073"/>
                    </a:ext>
                  </a:extLst>
                </a:gridCol>
                <a:gridCol w="609600">
                  <a:extLst>
                    <a:ext uri="{9D8B030D-6E8A-4147-A177-3AD203B41FA5}">
                      <a16:colId xmlns:a16="http://schemas.microsoft.com/office/drawing/2014/main" val="3525339219"/>
                    </a:ext>
                  </a:extLst>
                </a:gridCol>
                <a:gridCol w="609600">
                  <a:extLst>
                    <a:ext uri="{9D8B030D-6E8A-4147-A177-3AD203B41FA5}">
                      <a16:colId xmlns:a16="http://schemas.microsoft.com/office/drawing/2014/main" val="2558234188"/>
                    </a:ext>
                  </a:extLst>
                </a:gridCol>
                <a:gridCol w="609600">
                  <a:extLst>
                    <a:ext uri="{9D8B030D-6E8A-4147-A177-3AD203B41FA5}">
                      <a16:colId xmlns:a16="http://schemas.microsoft.com/office/drawing/2014/main" val="927770128"/>
                    </a:ext>
                  </a:extLst>
                </a:gridCol>
                <a:gridCol w="609600">
                  <a:extLst>
                    <a:ext uri="{9D8B030D-6E8A-4147-A177-3AD203B41FA5}">
                      <a16:colId xmlns:a16="http://schemas.microsoft.com/office/drawing/2014/main" val="789789847"/>
                    </a:ext>
                  </a:extLst>
                </a:gridCol>
              </a:tblGrid>
              <a:tr h="569309">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0912748"/>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7524"/>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6263114"/>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6663061"/>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295003"/>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884240"/>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7946453"/>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3313873"/>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6416161"/>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949264"/>
                  </a:ext>
                </a:extLst>
              </a:tr>
              <a:tr h="569309">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29740"/>
                  </a:ext>
                </a:extLst>
              </a:tr>
              <a:tr h="569309">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LV"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2919143"/>
                  </a:ext>
                </a:extLst>
              </a:tr>
            </a:tbl>
          </a:graphicData>
        </a:graphic>
      </p:graphicFrame>
      <p:sp>
        <p:nvSpPr>
          <p:cNvPr id="6" name="Title Placeholder 1">
            <a:extLst>
              <a:ext uri="{FF2B5EF4-FFF2-40B4-BE49-F238E27FC236}">
                <a16:creationId xmlns:a16="http://schemas.microsoft.com/office/drawing/2014/main" id="{616B3937-3631-B547-A0B2-7364E8239920}"/>
              </a:ext>
            </a:extLst>
          </p:cNvPr>
          <p:cNvSpPr>
            <a:spLocks noGrp="1"/>
          </p:cNvSpPr>
          <p:nvPr>
            <p:ph type="title"/>
          </p:nvPr>
        </p:nvSpPr>
        <p:spPr>
          <a:xfrm>
            <a:off x="760022" y="584200"/>
            <a:ext cx="10671958" cy="788008"/>
          </a:xfrm>
          <a:prstGeom prst="rect">
            <a:avLst/>
          </a:prstGeom>
        </p:spPr>
        <p:txBody>
          <a:bodyPr vert="horz" lIns="0" tIns="0" rIns="0" bIns="0" rtlCol="0" anchor="ctr">
            <a:noAutofit/>
          </a:bodyPr>
          <a:lstStyle/>
          <a:p>
            <a:r>
              <a:rPr lang="en-GB" dirty="0"/>
              <a:t>Click to edit Master title style</a:t>
            </a:r>
            <a:endParaRPr lang="en-LV" dirty="0"/>
          </a:p>
        </p:txBody>
      </p:sp>
      <p:sp>
        <p:nvSpPr>
          <p:cNvPr id="5" name="Text Placeholder 2">
            <a:extLst>
              <a:ext uri="{FF2B5EF4-FFF2-40B4-BE49-F238E27FC236}">
                <a16:creationId xmlns:a16="http://schemas.microsoft.com/office/drawing/2014/main" id="{69ED0548-4084-C74E-B3F7-6E473B91EDA3}"/>
              </a:ext>
            </a:extLst>
          </p:cNvPr>
          <p:cNvSpPr>
            <a:spLocks noGrp="1"/>
          </p:cNvSpPr>
          <p:nvPr>
            <p:ph type="body" idx="1"/>
          </p:nvPr>
        </p:nvSpPr>
        <p:spPr>
          <a:xfrm>
            <a:off x="760021" y="1516170"/>
            <a:ext cx="10671958" cy="4207736"/>
          </a:xfrm>
          <a:prstGeom prst="rect">
            <a:avLst/>
          </a:prstGeom>
        </p:spPr>
        <p:txBody>
          <a:bodyPr vert="horz" wrap="square"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614573895"/>
      </p:ext>
    </p:extLst>
  </p:cSld>
  <p:clrMap bg1="dk1" tx1="lt1" bg2="dk2" tx2="lt2" accent1="accent1" accent2="accent2" accent3="accent3" accent4="accent4" accent5="accent5" accent6="accent6" hlink="hlink" folHlink="folHlink"/>
  <p:sldLayoutIdLst>
    <p:sldLayoutId id="2147483857" r:id="rId1"/>
    <p:sldLayoutId id="2147483858" r:id="rId2"/>
    <p:sldLayoutId id="2147483859" r:id="rId3"/>
  </p:sldLayoutIdLst>
  <p:hf sldNum="0" hdr="0" dt="0"/>
  <p:txStyles>
    <p:titleStyle>
      <a:lvl1pPr algn="l" defTabSz="914400" rtl="0" eaLnBrk="1" latinLnBrk="0" hangingPunct="1">
        <a:lnSpc>
          <a:spcPct val="100000"/>
        </a:lnSpc>
        <a:spcBef>
          <a:spcPct val="0"/>
        </a:spcBef>
        <a:buNone/>
        <a:defRPr sz="3600" b="1" i="0" kern="1200">
          <a:solidFill>
            <a:schemeClr val="tx1"/>
          </a:solidFill>
          <a:latin typeface="Arial" panose="020B0604020202020204" pitchFamily="34" charset="0"/>
          <a:ea typeface="Roboto" panose="02000000000000000000" pitchFamily="2" charset="0"/>
          <a:cs typeface="Arial" panose="020B0604020202020204" pitchFamily="34" charset="0"/>
        </a:defRPr>
      </a:lvl1pPr>
    </p:titleStyle>
    <p:bodyStyle>
      <a:lvl1pPr marL="182563" indent="-182563" algn="l" defTabSz="914400" rtl="0" eaLnBrk="1" latinLnBrk="0" hangingPunct="1">
        <a:lnSpc>
          <a:spcPct val="100000"/>
        </a:lnSpc>
        <a:spcBef>
          <a:spcPts val="600"/>
        </a:spcBef>
        <a:buFont typeface="Arial" panose="020B0604020202020204" pitchFamily="34" charset="0"/>
        <a:buChar char="•"/>
        <a:tabLst/>
        <a:defRPr lang="en-GB" sz="1800" b="0" i="0" kern="1200" spc="60" baseline="0" dirty="0" smtClean="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446088" indent="-173038" algn="l" defTabSz="914400" rtl="0" eaLnBrk="1" latinLnBrk="0" hangingPunct="1">
        <a:lnSpc>
          <a:spcPct val="90000"/>
        </a:lnSpc>
        <a:spcBef>
          <a:spcPts val="500"/>
        </a:spcBef>
        <a:buFont typeface="Arial" panose="020B0604020202020204" pitchFamily="34" charset="0"/>
        <a:buChar char="•"/>
        <a:tabLst/>
        <a:defRPr sz="1600" b="0" i="0" kern="120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720725" indent="-182563" algn="l" defTabSz="914400" rtl="0" eaLnBrk="1" latinLnBrk="0" hangingPunct="1">
        <a:lnSpc>
          <a:spcPct val="90000"/>
        </a:lnSpc>
        <a:spcBef>
          <a:spcPts val="500"/>
        </a:spcBef>
        <a:buFont typeface="Arial" panose="020B0604020202020204" pitchFamily="34" charset="0"/>
        <a:buChar char="•"/>
        <a:tabLst/>
        <a:defRPr sz="1400" b="0" i="0" kern="120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984250" indent="-182563" algn="l" defTabSz="914400" rtl="0" eaLnBrk="1" latinLnBrk="0" hangingPunct="1">
        <a:lnSpc>
          <a:spcPct val="90000"/>
        </a:lnSpc>
        <a:spcBef>
          <a:spcPts val="500"/>
        </a:spcBef>
        <a:buFont typeface="Arial" panose="020B0604020202020204" pitchFamily="34" charset="0"/>
        <a:buChar char="•"/>
        <a:tabLst/>
        <a:defRPr sz="1200" b="0" i="0" kern="1200">
          <a:solidFill>
            <a:schemeClr val="accent2"/>
          </a:solidFill>
          <a:latin typeface="Arial" panose="020B0604020202020204" pitchFamily="34" charset="0"/>
          <a:ea typeface="Roboto" panose="02000000000000000000" pitchFamily="2" charset="0"/>
          <a:cs typeface="Arial" panose="020B0604020202020204" pitchFamily="34" charset="0"/>
        </a:defRPr>
      </a:lvl4pPr>
      <a:lvl5pPr marL="1249363" indent="-173038" algn="l" defTabSz="914400" rtl="0" eaLnBrk="1" latinLnBrk="0" hangingPunct="1">
        <a:lnSpc>
          <a:spcPct val="90000"/>
        </a:lnSpc>
        <a:spcBef>
          <a:spcPts val="500"/>
        </a:spcBef>
        <a:buFont typeface="Arial" panose="020B0604020202020204" pitchFamily="34" charset="0"/>
        <a:buChar char="•"/>
        <a:tabLst/>
        <a:defRPr sz="1000" b="0" i="0" kern="1200">
          <a:solidFill>
            <a:schemeClr val="accent2"/>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orient="horz" pos="2160">
          <p15:clr>
            <a:srgbClr val="F26B43"/>
          </p15:clr>
        </p15:guide>
        <p15:guide id="3" orient="horz" pos="1797">
          <p15:clr>
            <a:srgbClr val="F26B43"/>
          </p15:clr>
        </p15:guide>
        <p15:guide id="4" orient="horz" pos="1434">
          <p15:clr>
            <a:srgbClr val="F26B43"/>
          </p15:clr>
        </p15:guide>
        <p15:guide id="5" orient="horz" pos="1071">
          <p15:clr>
            <a:srgbClr val="F26B43"/>
          </p15:clr>
        </p15:guide>
        <p15:guide id="6" orient="horz" pos="709">
          <p15:clr>
            <a:srgbClr val="F26B43"/>
          </p15:clr>
        </p15:guide>
        <p15:guide id="7" orient="horz" pos="368">
          <p15:clr>
            <a:srgbClr val="F26B43"/>
          </p15:clr>
        </p15:guide>
        <p15:guide id="8" orient="horz" pos="2523">
          <p15:clr>
            <a:srgbClr val="F26B43"/>
          </p15:clr>
        </p15:guide>
        <p15:guide id="9" orient="horz" pos="2886">
          <p15:clr>
            <a:srgbClr val="F26B43"/>
          </p15:clr>
        </p15:guide>
        <p15:guide id="10" orient="horz" pos="3249">
          <p15:clr>
            <a:srgbClr val="F26B43"/>
          </p15:clr>
        </p15:guide>
        <p15:guide id="11" orient="horz" pos="3612">
          <p15:clr>
            <a:srgbClr val="F26B43"/>
          </p15:clr>
        </p15:guide>
        <p15:guide id="12" orient="horz" pos="3952">
          <p15:clr>
            <a:srgbClr val="F26B43"/>
          </p15:clr>
        </p15:guide>
        <p15:guide id="13" pos="778">
          <p15:clr>
            <a:srgbClr val="F26B43"/>
          </p15:clr>
        </p15:guide>
        <p15:guide id="14" pos="1141">
          <p15:clr>
            <a:srgbClr val="F26B43"/>
          </p15:clr>
        </p15:guide>
        <p15:guide id="15" pos="1527">
          <p15:clr>
            <a:srgbClr val="F26B43"/>
          </p15:clr>
        </p15:guide>
        <p15:guide id="16" pos="1912">
          <p15:clr>
            <a:srgbClr val="F26B43"/>
          </p15:clr>
        </p15:guide>
        <p15:guide id="17" pos="2298">
          <p15:clr>
            <a:srgbClr val="F26B43"/>
          </p15:clr>
        </p15:guide>
        <p15:guide id="18" pos="2683">
          <p15:clr>
            <a:srgbClr val="F26B43"/>
          </p15:clr>
        </p15:guide>
        <p15:guide id="19" pos="3069">
          <p15:clr>
            <a:srgbClr val="F26B43"/>
          </p15:clr>
        </p15:guide>
        <p15:guide id="21" pos="3454">
          <p15:clr>
            <a:srgbClr val="F26B43"/>
          </p15:clr>
        </p15:guide>
        <p15:guide id="22" pos="3840">
          <p15:clr>
            <a:srgbClr val="F26B43"/>
          </p15:clr>
        </p15:guide>
        <p15:guide id="23" pos="4226">
          <p15:clr>
            <a:srgbClr val="F26B43"/>
          </p15:clr>
        </p15:guide>
        <p15:guide id="24" pos="4611">
          <p15:clr>
            <a:srgbClr val="F26B43"/>
          </p15:clr>
        </p15:guide>
        <p15:guide id="25" pos="4997">
          <p15:clr>
            <a:srgbClr val="F26B43"/>
          </p15:clr>
        </p15:guide>
        <p15:guide id="26" pos="5382">
          <p15:clr>
            <a:srgbClr val="F26B43"/>
          </p15:clr>
        </p15:guide>
        <p15:guide id="27" pos="5768">
          <p15:clr>
            <a:srgbClr val="F26B43"/>
          </p15:clr>
        </p15:guide>
        <p15:guide id="28" pos="6153">
          <p15:clr>
            <a:srgbClr val="F26B43"/>
          </p15:clr>
        </p15:guide>
        <p15:guide id="29" pos="6516">
          <p15:clr>
            <a:srgbClr val="F26B43"/>
          </p15:clr>
        </p15:guide>
        <p15:guide id="30" pos="6902">
          <p15:clr>
            <a:srgbClr val="F26B43"/>
          </p15:clr>
        </p15:guide>
        <p15:guide id="31" pos="728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hyperlink" Target="https://www.journals.vu.lt/teise/article/download/20256/19383/35814" TargetMode="Externa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F71BD6-6667-3D48-99A3-88AF929ECEF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400" b="0" i="0" u="none" strike="noStrike" kern="1200" cap="none" spc="0" normalizeH="0" baseline="0" noProof="0" dirty="0">
                <a:ln>
                  <a:noFill/>
                </a:ln>
                <a:solidFill>
                  <a:srgbClr val="FFFFFF"/>
                </a:solidFill>
                <a:effectLst/>
                <a:uLnTx/>
                <a:uFillTx/>
              </a:rPr>
              <a:t>202</a:t>
            </a:r>
            <a:r>
              <a:rPr lang="lt-LT" noProof="0" dirty="0">
                <a:solidFill>
                  <a:srgbClr val="FFFFFF"/>
                </a:solidFill>
              </a:rPr>
              <a:t>5</a:t>
            </a:r>
            <a:r>
              <a:rPr kumimoji="0" lang="lt-LT" sz="1400" b="0" i="0" u="none" strike="noStrike" kern="1200" cap="none" spc="0" normalizeH="0" baseline="0" noProof="0" dirty="0">
                <a:ln>
                  <a:noFill/>
                </a:ln>
                <a:solidFill>
                  <a:srgbClr val="FFFFFF"/>
                </a:solidFill>
                <a:effectLst/>
                <a:uLnTx/>
                <a:uFillTx/>
              </a:rPr>
              <a:t> m. </a:t>
            </a:r>
            <a:r>
              <a:rPr lang="lt-LT" noProof="0" dirty="0">
                <a:solidFill>
                  <a:srgbClr val="FFFFFF"/>
                </a:solidFill>
              </a:rPr>
              <a:t>liepos 1 d.</a:t>
            </a:r>
            <a:r>
              <a:rPr kumimoji="0" lang="lt-LT" sz="1400" b="0" i="0" u="none" strike="noStrike" kern="1200" cap="none" spc="0" normalizeH="0" baseline="0" noProof="0" dirty="0">
                <a:ln>
                  <a:noFill/>
                </a:ln>
                <a:solidFill>
                  <a:srgbClr val="FFFFFF"/>
                </a:solidFill>
                <a:effectLst/>
                <a:uLnTx/>
                <a:uFillTx/>
              </a:rPr>
              <a:t> </a:t>
            </a:r>
          </a:p>
        </p:txBody>
      </p:sp>
      <p:sp>
        <p:nvSpPr>
          <p:cNvPr id="6" name="Subtitle 5">
            <a:extLst>
              <a:ext uri="{FF2B5EF4-FFF2-40B4-BE49-F238E27FC236}">
                <a16:creationId xmlns:a16="http://schemas.microsoft.com/office/drawing/2014/main" id="{8D15FA93-FD9A-5D49-BFDB-E70226EBA2E3}"/>
              </a:ext>
            </a:extLst>
          </p:cNvPr>
          <p:cNvSpPr>
            <a:spLocks noGrp="1"/>
          </p:cNvSpPr>
          <p:nvPr>
            <p:ph type="subTitle" idx="1"/>
          </p:nvPr>
        </p:nvSpPr>
        <p:spPr>
          <a:xfrm>
            <a:off x="760020" y="5112561"/>
            <a:ext cx="7200000" cy="1288239"/>
          </a:xfrm>
        </p:spPr>
        <p:txBody>
          <a:bodyPr/>
          <a:lstStyle/>
          <a:p>
            <a:r>
              <a:rPr lang="lt-LT" noProof="0" dirty="0"/>
              <a:t>Partneris, advokatas dr. Deividas Soloveičik, LL.M</a:t>
            </a:r>
          </a:p>
          <a:p>
            <a:r>
              <a:rPr lang="lt-LT" noProof="0" dirty="0"/>
              <a:t>Viešųjų pirkimų praktikos grupės vadovas </a:t>
            </a:r>
          </a:p>
          <a:p>
            <a:endParaRPr lang="lt-LT" noProof="0" dirty="0"/>
          </a:p>
        </p:txBody>
      </p:sp>
      <p:sp>
        <p:nvSpPr>
          <p:cNvPr id="3" name="Text Placeholder 4">
            <a:extLst>
              <a:ext uri="{FF2B5EF4-FFF2-40B4-BE49-F238E27FC236}">
                <a16:creationId xmlns:a16="http://schemas.microsoft.com/office/drawing/2014/main" id="{8FF4FA7B-FE87-C573-AA72-0DE47629DFC7}"/>
              </a:ext>
            </a:extLst>
          </p:cNvPr>
          <p:cNvSpPr txBox="1">
            <a:spLocks/>
          </p:cNvSpPr>
          <p:nvPr/>
        </p:nvSpPr>
        <p:spPr>
          <a:xfrm>
            <a:off x="425003" y="1814937"/>
            <a:ext cx="10763697" cy="2972964"/>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lang="en-GB" sz="3600" b="1" i="0" kern="1200" spc="60" baseline="0">
                <a:solidFill>
                  <a:schemeClr val="tx1"/>
                </a:solidFill>
                <a:latin typeface="Arial" panose="020B0604020202020204" pitchFamily="34" charset="0"/>
                <a:ea typeface="Roboto" panose="02000000000000000000" pitchFamily="2"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Roboto Medium" panose="02000000000000000000" pitchFamily="2" charset="0"/>
                <a:ea typeface="Roboto Medium" panose="02000000000000000000"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oboto Medium" panose="02000000000000000000" pitchFamily="2" charset="0"/>
                <a:ea typeface="Roboto Medium" panose="02000000000000000000"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Medium" panose="02000000000000000000" pitchFamily="2" charset="0"/>
                <a:ea typeface="Roboto Medium" panose="02000000000000000000"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oboto Medium" panose="02000000000000000000" pitchFamily="2" charset="0"/>
                <a:ea typeface="Roboto Medium"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4000" dirty="0"/>
              <a:t>Naujausia viešųjų pirkimų Lietuvos teismų ir Europos Sąjungos Teisingumo Teismo praktika</a:t>
            </a:r>
            <a:endParaRPr lang="lt-LT" sz="4000" noProof="0" dirty="0"/>
          </a:p>
        </p:txBody>
      </p:sp>
    </p:spTree>
    <p:extLst>
      <p:ext uri="{BB962C8B-B14F-4D97-AF65-F5344CB8AC3E}">
        <p14:creationId xmlns:p14="http://schemas.microsoft.com/office/powerpoint/2010/main" val="220844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A7DF6-50AA-C469-881C-5A4DC69A58FE}"/>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BE9BBEF5-D5E9-34C3-19F9-6AD1B6B2C281}"/>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F889D195-2FDB-EF21-5110-73A8C4BBBA72}"/>
              </a:ext>
            </a:extLst>
          </p:cNvPr>
          <p:cNvSpPr txBox="1"/>
          <p:nvPr/>
        </p:nvSpPr>
        <p:spPr>
          <a:xfrm>
            <a:off x="610494" y="2548954"/>
            <a:ext cx="10971011" cy="1077218"/>
          </a:xfrm>
          <a:prstGeom prst="rect">
            <a:avLst/>
          </a:prstGeom>
          <a:noFill/>
        </p:spPr>
        <p:txBody>
          <a:bodyPr wrap="square">
            <a:spAutoFit/>
          </a:bodyPr>
          <a:lstStyle/>
          <a:p>
            <a:pPr algn="ctr"/>
            <a:r>
              <a:rPr lang="lt-LT" sz="3200" b="1" noProof="0" dirty="0">
                <a:effectLst/>
                <a:latin typeface="Arial" panose="020B0604020202020204" pitchFamily="34" charset="0"/>
                <a:ea typeface="Times New Roman" panose="02020603050405020304" pitchFamily="18" charset="0"/>
              </a:rPr>
              <a:t>Lietuvos apeliacinio teismo 2025 m. vasario 20 d. sprendimas </a:t>
            </a:r>
            <a:r>
              <a:rPr lang="lt-LT" sz="3200" b="1" noProof="0" dirty="0">
                <a:latin typeface="Arial" panose="020B0604020202020204" pitchFamily="34" charset="0"/>
                <a:ea typeface="Times New Roman" panose="02020603050405020304" pitchFamily="18" charset="0"/>
              </a:rPr>
              <a:t>c. b. </a:t>
            </a:r>
            <a:r>
              <a:rPr lang="lt-LT" sz="3200" b="1" noProof="0" dirty="0">
                <a:effectLst/>
                <a:latin typeface="Arial" panose="020B0604020202020204" pitchFamily="34" charset="0"/>
                <a:ea typeface="Times New Roman" panose="02020603050405020304" pitchFamily="18" charset="0"/>
              </a:rPr>
              <a:t>Nr. e2A-143-450/2025</a:t>
            </a:r>
            <a:endParaRPr lang="lt-LT" sz="3200" b="1" noProof="0" dirty="0"/>
          </a:p>
        </p:txBody>
      </p:sp>
      <p:cxnSp>
        <p:nvCxnSpPr>
          <p:cNvPr id="5" name="Straight Arrow Connector 4">
            <a:extLst>
              <a:ext uri="{FF2B5EF4-FFF2-40B4-BE49-F238E27FC236}">
                <a16:creationId xmlns:a16="http://schemas.microsoft.com/office/drawing/2014/main" id="{685E54A7-A69D-AB35-85CC-879E6DAC8B0D}"/>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61293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DAF58-ABA5-EE54-6F60-7620823292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9D013F-BDAA-CEDD-82F4-4D46BACCCB77}"/>
              </a:ext>
            </a:extLst>
          </p:cNvPr>
          <p:cNvSpPr>
            <a:spLocks noGrp="1"/>
          </p:cNvSpPr>
          <p:nvPr>
            <p:ph type="title"/>
          </p:nvPr>
        </p:nvSpPr>
        <p:spPr>
          <a:xfrm>
            <a:off x="760022" y="190196"/>
            <a:ext cx="10671958" cy="788008"/>
          </a:xfrm>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406B44C9-B0F2-1044-AA30-A91F17EDFA9A}"/>
              </a:ext>
            </a:extLst>
          </p:cNvPr>
          <p:cNvSpPr>
            <a:spLocks noGrp="1"/>
          </p:cNvSpPr>
          <p:nvPr>
            <p:ph type="body" sz="quarter" idx="4294967295"/>
          </p:nvPr>
        </p:nvSpPr>
        <p:spPr>
          <a:xfrm>
            <a:off x="760023" y="1148324"/>
            <a:ext cx="10671957" cy="5127594"/>
          </a:xfrm>
        </p:spPr>
        <p:txBody>
          <a:bodyPr/>
          <a:lstStyle/>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2008 m. buvo sudaryta viešojo pirkimo darbų sutartis dėl </a:t>
            </a:r>
            <a:r>
              <a:rPr lang="lt-LT" sz="1800" noProof="0" dirty="0" err="1">
                <a:solidFill>
                  <a:schemeClr val="accent1"/>
                </a:solidFill>
                <a:latin typeface="+mn-lt"/>
              </a:rPr>
              <a:t>Czajka</a:t>
            </a:r>
            <a:r>
              <a:rPr lang="lt-LT" sz="1800" noProof="0" dirty="0">
                <a:solidFill>
                  <a:schemeClr val="accent1"/>
                </a:solidFill>
                <a:latin typeface="+mn-lt"/>
              </a:rPr>
              <a:t> nuotekų valymo įrenginių modernizavimo.</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Sutartyje buvo numatyta 36 mėnesių garantija nuo galutinio darbų atlikimo akto (2013-03-21), galiojusi iki 2015-04-30.</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Garantiniame rašte nurodyta, kad neaptartais klausimais taikoma Lenkijos civilinė teisė, bet nepatikslinta, ar tai apima garantijos pratęsimą, kaip numatyta Civilinio kodekso 581 str. (pirkimo–pardavimo atveju).</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2014 ir 2015 m. sugedo </a:t>
            </a:r>
            <a:r>
              <a:rPr lang="lt-LT" sz="1800" noProof="0" dirty="0" err="1">
                <a:solidFill>
                  <a:schemeClr val="accent1"/>
                </a:solidFill>
                <a:latin typeface="+mn-lt"/>
              </a:rPr>
              <a:t>rekuperatoriai</a:t>
            </a:r>
            <a:r>
              <a:rPr lang="lt-LT" sz="1800" noProof="0" dirty="0">
                <a:solidFill>
                  <a:schemeClr val="accent1"/>
                </a:solidFill>
                <a:latin typeface="+mn-lt"/>
              </a:rPr>
              <a:t> – jie buvo pakeisti, nauji pradėti naudoti 2016 m.</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2018 m. vėl įvyko gedimas – bet šįkart konsorciumas atsisakė remontuoti, nes, jų teigimu, garantija jau buvo pasibaigusi.</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Perkantysis subjektas teigė, kad naujam įrenginiui pradėjus veikti, garantija turėjo prasidėti iš naujo, remiantis CK 581 str. (taikomu analogiškai), todėl kreipėsi į teismą dėl netesybų ir kompensacijos.</a:t>
            </a:r>
          </a:p>
        </p:txBody>
      </p:sp>
    </p:spTree>
    <p:extLst>
      <p:ext uri="{BB962C8B-B14F-4D97-AF65-F5344CB8AC3E}">
        <p14:creationId xmlns:p14="http://schemas.microsoft.com/office/powerpoint/2010/main" val="40131483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3B760-9990-87FC-9F26-7DA69226BE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AAAC19-B8B6-04F1-0915-EA14A5831447}"/>
              </a:ext>
            </a:extLst>
          </p:cNvPr>
          <p:cNvSpPr>
            <a:spLocks noGrp="1"/>
          </p:cNvSpPr>
          <p:nvPr>
            <p:ph type="title"/>
          </p:nvPr>
        </p:nvSpPr>
        <p:spPr>
          <a:xfrm>
            <a:off x="760023" y="584200"/>
            <a:ext cx="10671958" cy="788008"/>
          </a:xfrm>
        </p:spPr>
        <p:txBody>
          <a:bodyPr/>
          <a:lstStyle/>
          <a:p>
            <a:pPr algn="ctr"/>
            <a:r>
              <a:rPr lang="lt-LT" sz="2800" noProof="0" dirty="0" err="1"/>
              <a:t>Prejudicinis</a:t>
            </a:r>
            <a:r>
              <a:rPr lang="lt-LT" sz="2800" noProof="0" dirty="0"/>
              <a:t> klausimas</a:t>
            </a:r>
          </a:p>
        </p:txBody>
      </p:sp>
      <p:sp>
        <p:nvSpPr>
          <p:cNvPr id="3" name="Text Placeholder 2">
            <a:extLst>
              <a:ext uri="{FF2B5EF4-FFF2-40B4-BE49-F238E27FC236}">
                <a16:creationId xmlns:a16="http://schemas.microsoft.com/office/drawing/2014/main" id="{C910FF10-6AE7-ADE5-A1F9-58A1D3DA11B7}"/>
              </a:ext>
            </a:extLst>
          </p:cNvPr>
          <p:cNvSpPr>
            <a:spLocks noGrp="1"/>
          </p:cNvSpPr>
          <p:nvPr>
            <p:ph type="body" sz="quarter" idx="4294967295"/>
          </p:nvPr>
        </p:nvSpPr>
        <p:spPr>
          <a:xfrm>
            <a:off x="760023" y="1148324"/>
            <a:ext cx="10671957" cy="5127594"/>
          </a:xfrm>
        </p:spPr>
        <p:txBody>
          <a:bodyPr/>
          <a:lstStyle/>
          <a:p>
            <a:pPr marL="0" lvl="1" algn="just">
              <a:spcBef>
                <a:spcPts val="1800"/>
              </a:spcBef>
            </a:pPr>
            <a:endParaRPr lang="lt-LT" sz="2000" b="1" noProof="0" dirty="0">
              <a:latin typeface="+mn-lt"/>
            </a:endParaRPr>
          </a:p>
          <a:p>
            <a:pPr marL="0" lvl="1" algn="just">
              <a:spcBef>
                <a:spcPts val="1800"/>
              </a:spcBef>
            </a:pPr>
            <a:endParaRPr lang="lt-LT" sz="2000" b="1" dirty="0">
              <a:latin typeface="+mn-lt"/>
            </a:endParaRPr>
          </a:p>
          <a:p>
            <a:pPr marL="0" lvl="1" algn="just">
              <a:spcBef>
                <a:spcPts val="1800"/>
              </a:spcBef>
            </a:pPr>
            <a:endParaRPr lang="lt-LT" sz="2000" b="1" noProof="0" dirty="0">
              <a:latin typeface="+mn-lt"/>
            </a:endParaRPr>
          </a:p>
          <a:p>
            <a:pPr marL="0" lvl="1" algn="just">
              <a:spcBef>
                <a:spcPts val="1800"/>
              </a:spcBef>
            </a:pPr>
            <a:r>
              <a:rPr lang="lt-LT" sz="2000" b="1" noProof="0" dirty="0">
                <a:latin typeface="+mn-lt"/>
              </a:rPr>
              <a:t>Ar galima viešojo pirkimo darbų sutarčiai taikyti analogiškai nacionalinės teisės nuostatą (CK 581 str.), nesant aiškios nuorodos į ją nei sutartyje, nei pirkimo dokumentuose?</a:t>
            </a:r>
          </a:p>
        </p:txBody>
      </p:sp>
    </p:spTree>
    <p:extLst>
      <p:ext uri="{BB962C8B-B14F-4D97-AF65-F5344CB8AC3E}">
        <p14:creationId xmlns:p14="http://schemas.microsoft.com/office/powerpoint/2010/main" val="8415380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1BF67-982B-477D-E168-02C07590A1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6A41CC-005B-7523-2563-CFD534168A2E}"/>
              </a:ext>
            </a:extLst>
          </p:cNvPr>
          <p:cNvSpPr>
            <a:spLocks noGrp="1"/>
          </p:cNvSpPr>
          <p:nvPr>
            <p:ph type="title"/>
          </p:nvPr>
        </p:nvSpPr>
        <p:spPr>
          <a:xfrm>
            <a:off x="760022" y="190196"/>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8C568659-EA6E-6EAD-E4CD-C78EC7DD1901}"/>
              </a:ext>
            </a:extLst>
          </p:cNvPr>
          <p:cNvSpPr>
            <a:spLocks noGrp="1"/>
          </p:cNvSpPr>
          <p:nvPr>
            <p:ph type="body" sz="quarter" idx="4294967295"/>
          </p:nvPr>
        </p:nvSpPr>
        <p:spPr>
          <a:xfrm>
            <a:off x="760023" y="1148324"/>
            <a:ext cx="10671957" cy="5127594"/>
          </a:xfrm>
        </p:spPr>
        <p:txBody>
          <a:bodyPr/>
          <a:lstStyle/>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Viešųjų pirkimų sąlygos </a:t>
            </a:r>
            <a:r>
              <a:rPr lang="lt-LT" sz="1800" b="1" noProof="0" dirty="0">
                <a:latin typeface="+mn-lt"/>
              </a:rPr>
              <a:t>turi būti aiškios ir skaidrios nuo pat konkurso </a:t>
            </a:r>
            <a:r>
              <a:rPr lang="lt-LT" sz="1800" noProof="0" dirty="0">
                <a:solidFill>
                  <a:schemeClr val="accent1"/>
                </a:solidFill>
                <a:latin typeface="+mn-lt"/>
              </a:rPr>
              <a:t>pradžios:</a:t>
            </a:r>
          </a:p>
          <a:p>
            <a:pPr marL="800100" lvl="2" indent="-342900" algn="just">
              <a:spcBef>
                <a:spcPts val="1800"/>
              </a:spcBef>
              <a:buFont typeface="Arial" panose="020B0604020202020204" pitchFamily="34" charset="0"/>
              <a:buChar char="•"/>
            </a:pPr>
            <a:r>
              <a:rPr lang="lt-LT" sz="1600" noProof="0" dirty="0">
                <a:solidFill>
                  <a:schemeClr val="accent1"/>
                </a:solidFill>
                <a:latin typeface="+mn-lt"/>
              </a:rPr>
              <a:t>Pagrindinės garantijos trukmės ir įgyvendinimo sąlygos (pvz., ar garantija skaičiuojama iš naujo po remonto) </a:t>
            </a:r>
            <a:r>
              <a:rPr lang="lt-LT" sz="1600" b="1" noProof="0" dirty="0">
                <a:latin typeface="+mn-lt"/>
              </a:rPr>
              <a:t>turi būti aiškiai įtvirtintos pirkimo dokumentuose </a:t>
            </a:r>
            <a:r>
              <a:rPr lang="lt-LT" sz="1600" noProof="0" dirty="0">
                <a:solidFill>
                  <a:schemeClr val="accent1"/>
                </a:solidFill>
                <a:latin typeface="+mn-lt"/>
              </a:rPr>
              <a:t>ar sutartyje.</a:t>
            </a:r>
          </a:p>
          <a:p>
            <a:pPr marL="800100" lvl="2" indent="-342900" algn="just">
              <a:spcBef>
                <a:spcPts val="1800"/>
              </a:spcBef>
              <a:buFont typeface="Arial" panose="020B0604020202020204" pitchFamily="34" charset="0"/>
              <a:buChar char="•"/>
            </a:pPr>
            <a:r>
              <a:rPr lang="lt-LT" sz="1600" noProof="0" dirty="0">
                <a:solidFill>
                  <a:schemeClr val="accent1"/>
                </a:solidFill>
                <a:latin typeface="+mn-lt"/>
              </a:rPr>
              <a:t>Jos negali būti vėliau „išskaitytos“ remiantis tik nacionalinės teisės analogija ar teismų praktika, jei tai nebuvo aiškiai numatyta konkurso etape.</a:t>
            </a:r>
          </a:p>
          <a:p>
            <a:pPr marL="800100" lvl="2" indent="-342900" algn="just">
              <a:spcBef>
                <a:spcPts val="1800"/>
              </a:spcBef>
              <a:buFont typeface="Arial" panose="020B0604020202020204" pitchFamily="34" charset="0"/>
              <a:buChar char="•"/>
            </a:pPr>
            <a:r>
              <a:rPr lang="lt-LT" sz="1600" dirty="0">
                <a:solidFill>
                  <a:schemeClr val="accent1"/>
                </a:solidFill>
                <a:latin typeface="+mn-lt"/>
              </a:rPr>
              <a:t>deramai informuotas ir įprastai rūpestingas viešojo pirkimo dalyvis </a:t>
            </a:r>
            <a:r>
              <a:rPr lang="lt-LT" sz="1600" b="1" dirty="0">
                <a:latin typeface="+mn-lt"/>
              </a:rPr>
              <a:t>turi galėti, kai tik prasideda konkurso etapas, numatyti įvykius, </a:t>
            </a:r>
            <a:r>
              <a:rPr lang="lt-LT" sz="1600" dirty="0">
                <a:solidFill>
                  <a:schemeClr val="accent1"/>
                </a:solidFill>
                <a:latin typeface="+mn-lt"/>
              </a:rPr>
              <a:t>dėl kurių tam tikrais atvejais garantijos laikotarpis gali būti pratęstas, ir jam galinčių tekti pareigų vykdant atitinkamą sutartį apimtį.</a:t>
            </a:r>
          </a:p>
          <a:p>
            <a:pPr marL="358775" lvl="2" indent="-358775" algn="just">
              <a:spcBef>
                <a:spcPts val="1800"/>
              </a:spcBef>
              <a:buFont typeface="Arial" panose="020B0604020202020204" pitchFamily="34" charset="0"/>
              <a:buChar char="•"/>
            </a:pPr>
            <a:r>
              <a:rPr lang="lt-LT" sz="1800" dirty="0">
                <a:solidFill>
                  <a:schemeClr val="accent1"/>
                </a:solidFill>
                <a:latin typeface="+mn-lt"/>
              </a:rPr>
              <a:t>Nacionalinės teisės </a:t>
            </a:r>
            <a:r>
              <a:rPr lang="lt-LT" sz="1800" b="1" dirty="0">
                <a:latin typeface="+mn-lt"/>
              </a:rPr>
              <a:t>nuostatų taikymas pagal analogiją – ribotas</a:t>
            </a:r>
            <a:r>
              <a:rPr lang="lt-LT" sz="1800" dirty="0">
                <a:solidFill>
                  <a:schemeClr val="accent1"/>
                </a:solidFill>
                <a:latin typeface="+mn-lt"/>
              </a:rPr>
              <a:t>. Šių sąlygų negalima grįsti tik nacionalinės teisės normomis, kurios taikomos pagal analogiją, jei jų taikymas nėra aiškiai nurodytas konkurso metu.</a:t>
            </a:r>
          </a:p>
          <a:p>
            <a:pPr marL="358775" lvl="2" indent="-358775" algn="just">
              <a:spcBef>
                <a:spcPts val="1800"/>
              </a:spcBef>
              <a:buFont typeface="Arial" panose="020B0604020202020204" pitchFamily="34" charset="0"/>
              <a:buChar char="•"/>
            </a:pPr>
            <a:r>
              <a:rPr lang="lt-LT" sz="1800" dirty="0">
                <a:solidFill>
                  <a:schemeClr val="accent1"/>
                </a:solidFill>
                <a:latin typeface="+mn-lt"/>
              </a:rPr>
              <a:t>Priešinga praktika pažeistų </a:t>
            </a:r>
            <a:r>
              <a:rPr lang="lt-LT" sz="1800" b="1" dirty="0">
                <a:latin typeface="+mn-lt"/>
              </a:rPr>
              <a:t>skaidrumo ir vienodo požiūrio principus</a:t>
            </a:r>
            <a:r>
              <a:rPr lang="lt-LT" sz="1800" dirty="0">
                <a:solidFill>
                  <a:schemeClr val="accent1"/>
                </a:solidFill>
                <a:latin typeface="+mn-lt"/>
              </a:rPr>
              <a:t>, nes sukurtų neproporcingą naštą užsienio tiekėjams, kurie negali numatyti lokalios teisės interpretavimo teismų praktikoje. </a:t>
            </a:r>
          </a:p>
          <a:p>
            <a:pPr marL="358775" lvl="2" indent="-358775" algn="just">
              <a:spcBef>
                <a:spcPts val="1800"/>
              </a:spcBef>
              <a:buFont typeface="Arial" panose="020B0604020202020204" pitchFamily="34" charset="0"/>
              <a:buChar char="•"/>
            </a:pPr>
            <a:r>
              <a:rPr lang="lt-LT" sz="1800" dirty="0">
                <a:solidFill>
                  <a:schemeClr val="accent1"/>
                </a:solidFill>
                <a:latin typeface="+mn-lt"/>
              </a:rPr>
              <a:t>Perkančiosios organizacijos </a:t>
            </a:r>
            <a:r>
              <a:rPr lang="lt-LT" sz="1800" b="1" dirty="0">
                <a:latin typeface="+mn-lt"/>
              </a:rPr>
              <a:t>negali keisti esminių konkurso sąlygų sutarties vykdymo metu</a:t>
            </a:r>
            <a:r>
              <a:rPr lang="lt-LT" sz="1800" dirty="0">
                <a:solidFill>
                  <a:schemeClr val="accent1"/>
                </a:solidFill>
                <a:latin typeface="+mn-lt"/>
              </a:rPr>
              <a:t>, nes tai iškreiptų pirmines sąžiningos konkurencijos sąlygas.</a:t>
            </a:r>
          </a:p>
          <a:p>
            <a:pPr marL="457200" lvl="2" algn="just">
              <a:spcBef>
                <a:spcPts val="1800"/>
              </a:spcBef>
            </a:pPr>
            <a:endParaRPr lang="lt-LT" sz="1600" noProof="0" dirty="0">
              <a:solidFill>
                <a:schemeClr val="accent1"/>
              </a:solidFill>
              <a:latin typeface="+mn-lt"/>
            </a:endParaRPr>
          </a:p>
        </p:txBody>
      </p:sp>
    </p:spTree>
    <p:extLst>
      <p:ext uri="{BB962C8B-B14F-4D97-AF65-F5344CB8AC3E}">
        <p14:creationId xmlns:p14="http://schemas.microsoft.com/office/powerpoint/2010/main" val="35337117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4195E-6D2E-A71A-1DD9-E25100265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E519A2-2C91-C862-1908-C5D8A75EDFBF}"/>
              </a:ext>
            </a:extLst>
          </p:cNvPr>
          <p:cNvSpPr>
            <a:spLocks noGrp="1"/>
          </p:cNvSpPr>
          <p:nvPr>
            <p:ph type="title"/>
          </p:nvPr>
        </p:nvSpPr>
        <p:spPr>
          <a:xfrm>
            <a:off x="760022" y="190196"/>
            <a:ext cx="10671958" cy="788008"/>
          </a:xfrm>
        </p:spPr>
        <p:txBody>
          <a:bodyPr/>
          <a:lstStyle/>
          <a:p>
            <a:pPr algn="ctr"/>
            <a:r>
              <a:rPr lang="lt-LT" sz="2800" noProof="0" dirty="0"/>
              <a:t>Teismo atsakymas į </a:t>
            </a:r>
            <a:r>
              <a:rPr lang="lt-LT" sz="2800" noProof="0" dirty="0" err="1"/>
              <a:t>prejudicinį</a:t>
            </a:r>
            <a:r>
              <a:rPr lang="lt-LT" sz="2800" noProof="0" dirty="0"/>
              <a:t> klausimą</a:t>
            </a:r>
          </a:p>
        </p:txBody>
      </p:sp>
      <p:sp>
        <p:nvSpPr>
          <p:cNvPr id="3" name="Text Placeholder 2">
            <a:extLst>
              <a:ext uri="{FF2B5EF4-FFF2-40B4-BE49-F238E27FC236}">
                <a16:creationId xmlns:a16="http://schemas.microsoft.com/office/drawing/2014/main" id="{6FC124CE-FA49-E621-B0A2-F081D972E041}"/>
              </a:ext>
            </a:extLst>
          </p:cNvPr>
          <p:cNvSpPr>
            <a:spLocks noGrp="1"/>
          </p:cNvSpPr>
          <p:nvPr>
            <p:ph type="body" sz="quarter" idx="4294967295"/>
          </p:nvPr>
        </p:nvSpPr>
        <p:spPr>
          <a:xfrm>
            <a:off x="760023" y="1148324"/>
            <a:ext cx="10671957" cy="5127594"/>
          </a:xfrm>
        </p:spPr>
        <p:txBody>
          <a:bodyPr/>
          <a:lstStyle/>
          <a:p>
            <a:pPr marL="0" lvl="1" algn="just">
              <a:spcBef>
                <a:spcPts val="1800"/>
              </a:spcBef>
            </a:pPr>
            <a:endParaRPr lang="lt-LT" sz="2000" dirty="0">
              <a:latin typeface="+mn-lt"/>
            </a:endParaRPr>
          </a:p>
          <a:p>
            <a:pPr marL="457200" lvl="2" algn="just">
              <a:spcBef>
                <a:spcPts val="1800"/>
              </a:spcBef>
            </a:pPr>
            <a:endParaRPr lang="lt-LT" noProof="0" dirty="0">
              <a:latin typeface="+mn-lt"/>
            </a:endParaRPr>
          </a:p>
          <a:p>
            <a:pPr marL="457200" lvl="2" algn="just">
              <a:spcBef>
                <a:spcPts val="1800"/>
              </a:spcBef>
            </a:pPr>
            <a:endParaRPr lang="lt-LT" dirty="0">
              <a:latin typeface="+mn-lt"/>
            </a:endParaRPr>
          </a:p>
          <a:p>
            <a:pPr marL="457200" lvl="2" algn="just">
              <a:spcBef>
                <a:spcPts val="1800"/>
              </a:spcBef>
            </a:pPr>
            <a:r>
              <a:rPr lang="lt-LT" dirty="0">
                <a:latin typeface="+mn-lt"/>
              </a:rPr>
              <a:t>D</a:t>
            </a:r>
            <a:r>
              <a:rPr lang="lt-LT" noProof="0" dirty="0" err="1">
                <a:latin typeface="+mn-lt"/>
              </a:rPr>
              <a:t>raudžiama</a:t>
            </a:r>
            <a:r>
              <a:rPr lang="lt-LT" noProof="0" dirty="0">
                <a:latin typeface="+mn-lt"/>
              </a:rPr>
              <a:t> vadovaujantis teismų išaiškinimu </a:t>
            </a:r>
            <a:r>
              <a:rPr lang="lt-LT" b="1" noProof="0" dirty="0">
                <a:latin typeface="+mn-lt"/>
              </a:rPr>
              <a:t>darbų sutarčiai pagal analogiją taikyti garantiją pirkimo-pardavimo sutarčių srityje reglamentuojančias nacionalinės teisės nuostatas, kurių turinys aiškiai nenurodytas nei viešojo pirkimo dokumentuose, nei toje darbų sutartyje,</a:t>
            </a:r>
            <a:r>
              <a:rPr lang="lt-LT" noProof="0" dirty="0">
                <a:latin typeface="+mn-lt"/>
              </a:rPr>
              <a:t> kai deramai informuotam ir įprastai rūpestingam dalyviui tokių nuostatų taikymas nėra pakankamai aiškus ir numatomas.</a:t>
            </a:r>
          </a:p>
        </p:txBody>
      </p:sp>
    </p:spTree>
    <p:extLst>
      <p:ext uri="{BB962C8B-B14F-4D97-AF65-F5344CB8AC3E}">
        <p14:creationId xmlns:p14="http://schemas.microsoft.com/office/powerpoint/2010/main" val="42526007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80076-7AD0-E167-E44C-B874A40E9464}"/>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9ACD5BAB-CA18-5DC6-8581-76AC79488DEB}"/>
              </a:ext>
            </a:extLst>
          </p:cNvPr>
          <p:cNvSpPr>
            <a:spLocks noGrp="1"/>
          </p:cNvSpPr>
          <p:nvPr>
            <p:ph type="subTitle" idx="1"/>
          </p:nvPr>
        </p:nvSpPr>
        <p:spPr/>
        <p:txBody>
          <a:bodyPr/>
          <a:lstStyle/>
          <a:p>
            <a:endParaRPr lang="en-GB" dirty="0"/>
          </a:p>
          <a:p>
            <a:endParaRPr lang="en-GB" dirty="0"/>
          </a:p>
        </p:txBody>
      </p:sp>
      <p:cxnSp>
        <p:nvCxnSpPr>
          <p:cNvPr id="5" name="Straight Arrow Connector 4">
            <a:extLst>
              <a:ext uri="{FF2B5EF4-FFF2-40B4-BE49-F238E27FC236}">
                <a16:creationId xmlns:a16="http://schemas.microsoft.com/office/drawing/2014/main" id="{D9E1A3B2-5690-8649-6014-A948EE0A0B19}"/>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C900FC04-738F-A08F-E868-9E364B00BADB}"/>
              </a:ext>
            </a:extLst>
          </p:cNvPr>
          <p:cNvSpPr txBox="1"/>
          <p:nvPr/>
        </p:nvSpPr>
        <p:spPr>
          <a:xfrm>
            <a:off x="1818285" y="1944650"/>
            <a:ext cx="8555430" cy="2985433"/>
          </a:xfrm>
          <a:prstGeom prst="rect">
            <a:avLst/>
          </a:prstGeom>
          <a:noFill/>
        </p:spPr>
        <p:txBody>
          <a:bodyPr wrap="square">
            <a:spAutoFit/>
          </a:bodyPr>
          <a:lstStyle/>
          <a:p>
            <a:pPr algn="ctr"/>
            <a:r>
              <a:rPr lang="lt-LT" sz="3200" b="1" dirty="0"/>
              <a:t>Teisingumo Teismo 2024 m. spalio 22 d. sprendimas byloje C-652/22</a:t>
            </a:r>
          </a:p>
          <a:p>
            <a:pPr algn="ctr"/>
            <a:endParaRPr lang="lt-LT" sz="3200" dirty="0"/>
          </a:p>
          <a:p>
            <a:pPr algn="ctr"/>
            <a:endParaRPr lang="lt-LT" sz="3200" dirty="0"/>
          </a:p>
          <a:p>
            <a:pPr algn="ctr"/>
            <a:r>
              <a:rPr lang="lt-LT" sz="2000" dirty="0" err="1"/>
              <a:t>Kolin</a:t>
            </a:r>
            <a:r>
              <a:rPr lang="lt-LT" sz="2000" dirty="0"/>
              <a:t> </a:t>
            </a:r>
            <a:r>
              <a:rPr lang="lt-LT" sz="2000" dirty="0" err="1"/>
              <a:t>Inşaat</a:t>
            </a:r>
            <a:r>
              <a:rPr lang="lt-LT" sz="2000" dirty="0"/>
              <a:t> </a:t>
            </a:r>
            <a:r>
              <a:rPr lang="lt-LT" sz="2000" dirty="0" err="1"/>
              <a:t>Turizm</a:t>
            </a:r>
            <a:r>
              <a:rPr lang="lt-LT" sz="2000" dirty="0"/>
              <a:t> </a:t>
            </a:r>
            <a:r>
              <a:rPr lang="lt-LT" sz="2000" dirty="0" err="1"/>
              <a:t>Sanayi</a:t>
            </a:r>
            <a:r>
              <a:rPr lang="lt-LT" sz="2000" dirty="0"/>
              <a:t> </a:t>
            </a:r>
            <a:r>
              <a:rPr lang="lt-LT" sz="2000" dirty="0" err="1"/>
              <a:t>ve</a:t>
            </a:r>
            <a:r>
              <a:rPr lang="lt-LT" sz="2000" dirty="0"/>
              <a:t> </a:t>
            </a:r>
            <a:r>
              <a:rPr lang="lt-LT" sz="2000" dirty="0" err="1"/>
              <a:t>Ticaret</a:t>
            </a:r>
            <a:r>
              <a:rPr lang="lt-LT" sz="2000" dirty="0"/>
              <a:t> AȘ </a:t>
            </a:r>
          </a:p>
          <a:p>
            <a:pPr algn="ctr"/>
            <a:r>
              <a:rPr lang="lt-LT" sz="2000" dirty="0"/>
              <a:t>prieš</a:t>
            </a:r>
          </a:p>
          <a:p>
            <a:pPr algn="ctr"/>
            <a:r>
              <a:rPr lang="lt-LT" sz="2000" dirty="0" err="1"/>
              <a:t>Državna</a:t>
            </a:r>
            <a:r>
              <a:rPr lang="lt-LT" sz="2000" dirty="0"/>
              <a:t> komisija </a:t>
            </a:r>
            <a:r>
              <a:rPr lang="lt-LT" sz="2000" dirty="0" err="1"/>
              <a:t>za</a:t>
            </a:r>
            <a:r>
              <a:rPr lang="lt-LT" sz="2000" dirty="0"/>
              <a:t> </a:t>
            </a:r>
            <a:r>
              <a:rPr lang="lt-LT" sz="2000" dirty="0" err="1"/>
              <a:t>kontrolu</a:t>
            </a:r>
            <a:r>
              <a:rPr lang="lt-LT" sz="2000" dirty="0"/>
              <a:t> </a:t>
            </a:r>
            <a:r>
              <a:rPr lang="lt-LT" sz="2000" dirty="0" err="1"/>
              <a:t>postupaka</a:t>
            </a:r>
            <a:r>
              <a:rPr lang="lt-LT" sz="2000" dirty="0"/>
              <a:t> </a:t>
            </a:r>
            <a:r>
              <a:rPr lang="lt-LT" sz="2000" dirty="0" err="1"/>
              <a:t>javne</a:t>
            </a:r>
            <a:r>
              <a:rPr lang="lt-LT" sz="2000" dirty="0"/>
              <a:t> </a:t>
            </a:r>
            <a:r>
              <a:rPr lang="lt-LT" sz="2000" dirty="0" err="1"/>
              <a:t>nabave</a:t>
            </a:r>
            <a:endParaRPr lang="lt-LT" sz="2000" dirty="0"/>
          </a:p>
        </p:txBody>
      </p:sp>
    </p:spTree>
    <p:extLst>
      <p:ext uri="{BB962C8B-B14F-4D97-AF65-F5344CB8AC3E}">
        <p14:creationId xmlns:p14="http://schemas.microsoft.com/office/powerpoint/2010/main" val="33734984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743C1-E434-500D-8513-5BACE0251D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102D1A-8244-71C0-7B73-3C6394AFC097}"/>
              </a:ext>
            </a:extLst>
          </p:cNvPr>
          <p:cNvSpPr>
            <a:spLocks noGrp="1"/>
          </p:cNvSpPr>
          <p:nvPr>
            <p:ph type="title"/>
          </p:nvPr>
        </p:nvSpPr>
        <p:spPr>
          <a:xfrm>
            <a:off x="760020" y="345144"/>
            <a:ext cx="10671958" cy="788008"/>
          </a:xfrm>
        </p:spPr>
        <p:txBody>
          <a:bodyPr/>
          <a:lstStyle/>
          <a:p>
            <a:pPr algn="ctr"/>
            <a:r>
              <a:rPr lang="lv-LV" sz="3200" dirty="0"/>
              <a:t>Faktinės aplinkybės</a:t>
            </a:r>
          </a:p>
        </p:txBody>
      </p:sp>
      <p:sp>
        <p:nvSpPr>
          <p:cNvPr id="3" name="Text Placeholder 2">
            <a:extLst>
              <a:ext uri="{FF2B5EF4-FFF2-40B4-BE49-F238E27FC236}">
                <a16:creationId xmlns:a16="http://schemas.microsoft.com/office/drawing/2014/main" id="{79E0F896-0E69-5B9F-3FE6-6D3F6F2BC869}"/>
              </a:ext>
            </a:extLst>
          </p:cNvPr>
          <p:cNvSpPr>
            <a:spLocks noGrp="1"/>
          </p:cNvSpPr>
          <p:nvPr>
            <p:ph type="body" sz="quarter" idx="4294967295"/>
          </p:nvPr>
        </p:nvSpPr>
        <p:spPr>
          <a:xfrm>
            <a:off x="760021" y="1619235"/>
            <a:ext cx="10671957" cy="4724948"/>
          </a:xfrm>
        </p:spPr>
        <p:txBody>
          <a:bodyPr/>
          <a:lstStyle/>
          <a:p>
            <a:pPr marL="342900" lvl="3" indent="-342900" algn="just">
              <a:spcBef>
                <a:spcPts val="1200"/>
              </a:spcBef>
              <a:buFont typeface="Arial" panose="020B0604020202020204" pitchFamily="34" charset="0"/>
              <a:buChar char="•"/>
            </a:pPr>
            <a:r>
              <a:rPr lang="lt-LT" sz="2000" dirty="0">
                <a:solidFill>
                  <a:schemeClr val="accent1"/>
                </a:solidFill>
                <a:latin typeface="+mn-lt"/>
              </a:rPr>
              <a:t>Kroatijos perkantysis subjektas pradėjo viešojo pirkimo procedūrą dėl geležinkelio infrastruktūros, jungiančios du miestus Kroatijoje, statybos. </a:t>
            </a:r>
          </a:p>
          <a:p>
            <a:pPr marL="342900" lvl="3" indent="-342900" algn="just">
              <a:spcBef>
                <a:spcPts val="1200"/>
              </a:spcBef>
              <a:buFont typeface="Arial" panose="020B0604020202020204" pitchFamily="34" charset="0"/>
              <a:buChar char="•"/>
            </a:pPr>
            <a:r>
              <a:rPr lang="lt-LT" sz="2000" dirty="0">
                <a:solidFill>
                  <a:schemeClr val="accent1"/>
                </a:solidFill>
                <a:latin typeface="+mn-lt"/>
              </a:rPr>
              <a:t>Turkijoje įsteigta bendrovė </a:t>
            </a:r>
            <a:r>
              <a:rPr lang="lt-LT" sz="2000" dirty="0" err="1">
                <a:solidFill>
                  <a:schemeClr val="accent1"/>
                </a:solidFill>
                <a:latin typeface="+mn-lt"/>
              </a:rPr>
              <a:t>Kolin</a:t>
            </a:r>
            <a:r>
              <a:rPr lang="lt-LT" sz="2000" dirty="0">
                <a:solidFill>
                  <a:schemeClr val="accent1"/>
                </a:solidFill>
                <a:latin typeface="+mn-lt"/>
              </a:rPr>
              <a:t> </a:t>
            </a:r>
            <a:r>
              <a:rPr lang="lt-LT" sz="2000" dirty="0" err="1">
                <a:solidFill>
                  <a:schemeClr val="accent1"/>
                </a:solidFill>
                <a:latin typeface="+mn-lt"/>
              </a:rPr>
              <a:t>Inșaat</a:t>
            </a:r>
            <a:r>
              <a:rPr lang="lt-LT" sz="2000" dirty="0">
                <a:solidFill>
                  <a:schemeClr val="accent1"/>
                </a:solidFill>
                <a:latin typeface="+mn-lt"/>
              </a:rPr>
              <a:t> </a:t>
            </a:r>
            <a:r>
              <a:rPr lang="lt-LT" sz="2000" dirty="0" err="1">
                <a:solidFill>
                  <a:schemeClr val="accent1"/>
                </a:solidFill>
                <a:latin typeface="+mn-lt"/>
              </a:rPr>
              <a:t>Turizm</a:t>
            </a:r>
            <a:r>
              <a:rPr lang="lt-LT" sz="2000" dirty="0">
                <a:solidFill>
                  <a:schemeClr val="accent1"/>
                </a:solidFill>
                <a:latin typeface="+mn-lt"/>
              </a:rPr>
              <a:t> </a:t>
            </a:r>
            <a:r>
              <a:rPr lang="lt-LT" sz="2000" dirty="0" err="1">
                <a:solidFill>
                  <a:schemeClr val="accent1"/>
                </a:solidFill>
                <a:latin typeface="+mn-lt"/>
              </a:rPr>
              <a:t>Sanayi</a:t>
            </a:r>
            <a:r>
              <a:rPr lang="lt-LT" sz="2000" dirty="0">
                <a:solidFill>
                  <a:schemeClr val="accent1"/>
                </a:solidFill>
                <a:latin typeface="+mn-lt"/>
              </a:rPr>
              <a:t> </a:t>
            </a:r>
            <a:r>
              <a:rPr lang="lt-LT" sz="2000" dirty="0" err="1">
                <a:solidFill>
                  <a:schemeClr val="accent1"/>
                </a:solidFill>
                <a:latin typeface="+mn-lt"/>
              </a:rPr>
              <a:t>ve</a:t>
            </a:r>
            <a:r>
              <a:rPr lang="lt-LT" sz="2000" dirty="0">
                <a:solidFill>
                  <a:schemeClr val="accent1"/>
                </a:solidFill>
                <a:latin typeface="+mn-lt"/>
              </a:rPr>
              <a:t> </a:t>
            </a:r>
            <a:r>
              <a:rPr lang="lt-LT" sz="2000" dirty="0" err="1">
                <a:solidFill>
                  <a:schemeClr val="accent1"/>
                </a:solidFill>
                <a:latin typeface="+mn-lt"/>
              </a:rPr>
              <a:t>Ticaret</a:t>
            </a:r>
            <a:r>
              <a:rPr lang="lt-LT" sz="2000" dirty="0">
                <a:solidFill>
                  <a:schemeClr val="accent1"/>
                </a:solidFill>
                <a:latin typeface="+mn-lt"/>
              </a:rPr>
              <a:t> (</a:t>
            </a:r>
            <a:r>
              <a:rPr lang="lt-LT" sz="2000" dirty="0" err="1">
                <a:solidFill>
                  <a:schemeClr val="accent1"/>
                </a:solidFill>
                <a:latin typeface="+mn-lt"/>
              </a:rPr>
              <a:t>Kolin</a:t>
            </a:r>
            <a:r>
              <a:rPr lang="lt-LT" sz="2000" dirty="0">
                <a:solidFill>
                  <a:schemeClr val="accent1"/>
                </a:solidFill>
                <a:latin typeface="+mn-lt"/>
              </a:rPr>
              <a:t>) ginčijamo sprendimo skirti sutartį kitam konkurso dalyviui teisėtumą. </a:t>
            </a:r>
          </a:p>
          <a:p>
            <a:pPr marL="342900" lvl="3" indent="-342900" algn="just">
              <a:spcBef>
                <a:spcPts val="1200"/>
              </a:spcBef>
              <a:buFont typeface="Arial" panose="020B0604020202020204" pitchFamily="34" charset="0"/>
              <a:buChar char="•"/>
            </a:pPr>
            <a:r>
              <a:rPr lang="lt-LT" sz="2000" dirty="0">
                <a:solidFill>
                  <a:schemeClr val="accent1"/>
                </a:solidFill>
                <a:latin typeface="+mn-lt"/>
              </a:rPr>
              <a:t>Nagrinėdamas šį skundą kompetentingas nacionalinis teismas paprašė Teisingumo Teismo patikslinti aplinkybes, kuriomis pasibaigus pasiūlymų pateikimo terminui perkančiosios organizacijos, remdamosi atitinkama direktyva viešųjų pirkimų srityje, gali pareikalauti, kad konkurso dalyviai pataisytų ar paaiškintų pradinį pasiūlymą.  </a:t>
            </a:r>
          </a:p>
          <a:p>
            <a:pPr marL="342900" lvl="3" indent="-342900" algn="just">
              <a:spcBef>
                <a:spcPts val="1200"/>
              </a:spcBef>
              <a:buFont typeface="Arial" panose="020B0604020202020204" pitchFamily="34" charset="0"/>
              <a:buChar char="•"/>
            </a:pPr>
            <a:r>
              <a:rPr lang="lt-LT" sz="2000" dirty="0">
                <a:solidFill>
                  <a:schemeClr val="accent1"/>
                </a:solidFill>
                <a:latin typeface="+mn-lt"/>
              </a:rPr>
              <a:t>Teisingumo Teismas priėmė sprendimą dėl jam pateikto prašymo priimtinumo. </a:t>
            </a:r>
          </a:p>
        </p:txBody>
      </p:sp>
    </p:spTree>
    <p:extLst>
      <p:ext uri="{BB962C8B-B14F-4D97-AF65-F5344CB8AC3E}">
        <p14:creationId xmlns:p14="http://schemas.microsoft.com/office/powerpoint/2010/main" val="28116667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4DBF4-6D03-6612-F4FF-D26459A0E8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83764C-B987-31D7-3D2D-5D8FE16A360B}"/>
              </a:ext>
            </a:extLst>
          </p:cNvPr>
          <p:cNvSpPr>
            <a:spLocks noGrp="1"/>
          </p:cNvSpPr>
          <p:nvPr>
            <p:ph type="title"/>
          </p:nvPr>
        </p:nvSpPr>
        <p:spPr>
          <a:xfrm>
            <a:off x="760020" y="345144"/>
            <a:ext cx="10671958" cy="788008"/>
          </a:xfrm>
        </p:spPr>
        <p:txBody>
          <a:bodyPr/>
          <a:lstStyle/>
          <a:p>
            <a:pPr algn="ctr"/>
            <a:r>
              <a:rPr lang="lv-LV" sz="3200" dirty="0"/>
              <a:t>Prejudicinis klausimas</a:t>
            </a:r>
          </a:p>
        </p:txBody>
      </p:sp>
      <p:sp>
        <p:nvSpPr>
          <p:cNvPr id="3" name="Text Placeholder 2">
            <a:extLst>
              <a:ext uri="{FF2B5EF4-FFF2-40B4-BE49-F238E27FC236}">
                <a16:creationId xmlns:a16="http://schemas.microsoft.com/office/drawing/2014/main" id="{98282380-0600-0487-13B5-0C076CF42B7E}"/>
              </a:ext>
            </a:extLst>
          </p:cNvPr>
          <p:cNvSpPr>
            <a:spLocks noGrp="1"/>
          </p:cNvSpPr>
          <p:nvPr>
            <p:ph type="body" sz="quarter" idx="4294967295"/>
          </p:nvPr>
        </p:nvSpPr>
        <p:spPr>
          <a:xfrm>
            <a:off x="654613" y="1209675"/>
            <a:ext cx="10671957" cy="4383614"/>
          </a:xfrm>
        </p:spPr>
        <p:txBody>
          <a:bodyPr/>
          <a:lstStyle/>
          <a:p>
            <a:pPr marL="0" lvl="3" algn="just">
              <a:spcBef>
                <a:spcPts val="1200"/>
              </a:spcBef>
            </a:pPr>
            <a:endParaRPr lang="lt-LT" sz="2000" dirty="0">
              <a:solidFill>
                <a:schemeClr val="accent1"/>
              </a:solidFill>
              <a:latin typeface="+mn-lt"/>
            </a:endParaRPr>
          </a:p>
          <a:p>
            <a:pPr marL="342900" lvl="3" indent="-342900" algn="just">
              <a:spcBef>
                <a:spcPts val="1200"/>
              </a:spcBef>
              <a:buFont typeface="Arial" panose="020B0604020202020204" pitchFamily="34" charset="0"/>
              <a:buChar char="•"/>
            </a:pPr>
            <a:r>
              <a:rPr lang="lt-LT" dirty="0">
                <a:latin typeface="Arial" panose="020B0604020202020204" pitchFamily="34" charset="0"/>
                <a:ea typeface="Roboto" panose="02000000000000000000" pitchFamily="2" charset="0"/>
                <a:cs typeface="Arial" panose="020B0604020202020204" pitchFamily="34" charset="0"/>
              </a:rPr>
              <a:t>Ar pagal [Direktyvos 2014/25] 76 straipsnį (atitinkamai PĮ </a:t>
            </a:r>
            <a:r>
              <a:rPr lang="en-US" dirty="0">
                <a:latin typeface="Arial" panose="020B0604020202020204" pitchFamily="34" charset="0"/>
                <a:ea typeface="Roboto" panose="02000000000000000000" pitchFamily="2" charset="0"/>
                <a:cs typeface="Arial" panose="020B0604020202020204" pitchFamily="34" charset="0"/>
              </a:rPr>
              <a:t>58 str.)</a:t>
            </a:r>
            <a:r>
              <a:rPr lang="lt-LT" dirty="0">
                <a:latin typeface="Arial" panose="020B0604020202020204" pitchFamily="34" charset="0"/>
                <a:ea typeface="Roboto" panose="02000000000000000000" pitchFamily="2" charset="0"/>
                <a:cs typeface="Arial" panose="020B0604020202020204" pitchFamily="34" charset="0"/>
              </a:rPr>
              <a:t>, siejamą su jos 36 str. (atitinkamai PĮ </a:t>
            </a:r>
            <a:r>
              <a:rPr lang="en-US" dirty="0">
                <a:latin typeface="Arial" panose="020B0604020202020204" pitchFamily="34" charset="0"/>
                <a:ea typeface="Roboto" panose="02000000000000000000" pitchFamily="2" charset="0"/>
                <a:cs typeface="Arial" panose="020B0604020202020204" pitchFamily="34" charset="0"/>
              </a:rPr>
              <a:t>36</a:t>
            </a:r>
            <a:r>
              <a:rPr lang="lt-LT" dirty="0">
                <a:latin typeface="Arial" panose="020B0604020202020204" pitchFamily="34" charset="0"/>
                <a:ea typeface="Roboto" panose="02000000000000000000" pitchFamily="2" charset="0"/>
                <a:cs typeface="Arial" panose="020B0604020202020204" pitchFamily="34" charset="0"/>
              </a:rPr>
              <a:t> str.), perkančiajam subjektui leidžiama atsižvelgti į dokumentus, konkurso dalyvio pirmą kartą pateiktus pasibaigus pasiūlymų pateikimo terminui, kurie nebuvo įtraukti į pirminį pasiūlymą, bet patvirtina faktines aplinkybes, kurių konkurso dalyvis nebuvo nurodęs pirminiame pasiūlyme?</a:t>
            </a:r>
          </a:p>
          <a:p>
            <a:pPr marL="342900" lvl="3" indent="-342900" algn="just">
              <a:spcBef>
                <a:spcPts val="1200"/>
              </a:spcBef>
              <a:buFont typeface="Arial" panose="020B0604020202020204" pitchFamily="34" charset="0"/>
              <a:buChar char="•"/>
            </a:pPr>
            <a:r>
              <a:rPr lang="lt-LT" dirty="0">
                <a:latin typeface="Arial" panose="020B0604020202020204" pitchFamily="34" charset="0"/>
                <a:ea typeface="Roboto" panose="02000000000000000000" pitchFamily="2" charset="0"/>
                <a:cs typeface="Arial" panose="020B0604020202020204" pitchFamily="34" charset="0"/>
              </a:rPr>
              <a:t>Jei toks dokumentų pateikimas būtų leidžiamas, ar perkantysis subjektas, panaikinus sprendimą dėl sutarties skyrimo ir įpareigojus jį iš naujo nagrinėti pasiūlymus, gali reikalauti, kad konkurso dalyvis pateiktų papildomus dokumentus, kurie nebuvo pradinio pasiūlymo dalis?</a:t>
            </a:r>
          </a:p>
          <a:p>
            <a:pPr marL="342900" lvl="3" indent="-342900" algn="just">
              <a:spcBef>
                <a:spcPts val="1200"/>
              </a:spcBef>
              <a:buFont typeface="Arial" panose="020B0604020202020204" pitchFamily="34" charset="0"/>
              <a:buChar char="•"/>
            </a:pPr>
            <a:r>
              <a:rPr lang="lt-LT" dirty="0">
                <a:latin typeface="Arial" panose="020B0604020202020204" pitchFamily="34" charset="0"/>
                <a:ea typeface="Roboto" panose="02000000000000000000" pitchFamily="2" charset="0"/>
                <a:cs typeface="Arial" panose="020B0604020202020204" pitchFamily="34" charset="0"/>
              </a:rPr>
              <a:t>Jei toks dokumentų pateikimas būtų leidžiamas, ar perkantysis subjektas, panaikinus sprendimą dėl sutarties skyrimo ir įpareigojus jį iš naujo nagrinėti pasiūlymus, gali reikalauti, kad konkurso dalyvis pateiktų papildomus dokumentus, kurie nebuvo pradinio pasiūlymo dalis?</a:t>
            </a:r>
          </a:p>
        </p:txBody>
      </p:sp>
    </p:spTree>
    <p:extLst>
      <p:ext uri="{BB962C8B-B14F-4D97-AF65-F5344CB8AC3E}">
        <p14:creationId xmlns:p14="http://schemas.microsoft.com/office/powerpoint/2010/main" val="15632584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6C2D3-5027-94F8-5C6B-F6CE704F9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4F2B8A-86ED-AB31-2CEE-831389A5FD01}"/>
              </a:ext>
            </a:extLst>
          </p:cNvPr>
          <p:cNvSpPr>
            <a:spLocks noGrp="1"/>
          </p:cNvSpPr>
          <p:nvPr>
            <p:ph type="title"/>
          </p:nvPr>
        </p:nvSpPr>
        <p:spPr>
          <a:xfrm>
            <a:off x="760020" y="345144"/>
            <a:ext cx="10671958" cy="788008"/>
          </a:xfrm>
        </p:spPr>
        <p:txBody>
          <a:bodyPr/>
          <a:lstStyle/>
          <a:p>
            <a:pPr algn="ctr"/>
            <a:r>
              <a:rPr lang="lv-LV" sz="3200" dirty="0"/>
              <a:t>ESTT išaiškinimas dėl klausimų priimtinumo</a:t>
            </a:r>
          </a:p>
        </p:txBody>
      </p:sp>
      <p:sp>
        <p:nvSpPr>
          <p:cNvPr id="3" name="Text Placeholder 2">
            <a:extLst>
              <a:ext uri="{FF2B5EF4-FFF2-40B4-BE49-F238E27FC236}">
                <a16:creationId xmlns:a16="http://schemas.microsoft.com/office/drawing/2014/main" id="{94827BBA-35D1-ABB7-81BD-9CF370F27550}"/>
              </a:ext>
            </a:extLst>
          </p:cNvPr>
          <p:cNvSpPr>
            <a:spLocks noGrp="1"/>
          </p:cNvSpPr>
          <p:nvPr>
            <p:ph type="body" sz="quarter" idx="4294967295"/>
          </p:nvPr>
        </p:nvSpPr>
        <p:spPr>
          <a:xfrm>
            <a:off x="760021" y="1190910"/>
            <a:ext cx="10671957" cy="4724948"/>
          </a:xfrm>
        </p:spPr>
        <p:txBody>
          <a:bodyPr/>
          <a:lstStyle/>
          <a:p>
            <a:pPr marL="342900" lvl="3" indent="-342900" algn="just">
              <a:spcBef>
                <a:spcPts val="1200"/>
              </a:spcBef>
              <a:buFont typeface="Arial" panose="020B0604020202020204" pitchFamily="34" charset="0"/>
              <a:buChar char="•"/>
            </a:pPr>
            <a:r>
              <a:rPr lang="lt-LT" sz="1600" dirty="0">
                <a:solidFill>
                  <a:schemeClr val="accent1"/>
                </a:solidFill>
                <a:latin typeface="+mn-lt"/>
              </a:rPr>
              <a:t>Nors pagal Sąjungos teisę nedraudžiama, kad, nesant Sąjungos priimtų pašalinimo priemonių, trečiųjų šalių ekonominės veiklos vykdytojams būtų leista dalyvauti Direktyvoje 2014/25 reglamentuojamoje viešojo pirkimo procedūroje, vis dėlto pagal Sąjungos teisę </a:t>
            </a:r>
            <a:r>
              <a:rPr lang="lt-LT" sz="1600" b="1" dirty="0">
                <a:latin typeface="+mn-lt"/>
              </a:rPr>
              <a:t>draudžiama, kad minėti ekonominės veiklos vykdytojai, dalyvaudami tokioje procedūroje, galėtų remtis šia direktyva ir reikalauti, kad jų pasiūlymai būtų vertinami taip pat</a:t>
            </a:r>
            <a:r>
              <a:rPr lang="lt-LT" sz="1600" dirty="0">
                <a:solidFill>
                  <a:schemeClr val="accent1"/>
                </a:solidFill>
                <a:latin typeface="+mn-lt"/>
              </a:rPr>
              <a:t>, kaip ir konkurso dalyvių iš valstybių narių ir minėtos direktyvos 43 straipsnyje nurodytų trečiųjų šalių pateikti pasiūlymai.</a:t>
            </a:r>
          </a:p>
          <a:p>
            <a:pPr marL="342900" lvl="3" indent="-342900" algn="just">
              <a:spcBef>
                <a:spcPts val="1200"/>
              </a:spcBef>
              <a:buFont typeface="Arial" panose="020B0604020202020204" pitchFamily="34" charset="0"/>
              <a:buChar char="•"/>
            </a:pPr>
            <a:r>
              <a:rPr lang="lt-LT" sz="1600" dirty="0">
                <a:solidFill>
                  <a:schemeClr val="accent1"/>
                </a:solidFill>
                <a:latin typeface="+mn-lt"/>
              </a:rPr>
              <a:t>Jeigu trečiųjų šalių, kurios nėra sudariusios su Sąjunga tokių tarptautinių susitarimų,  ekonominės veiklos vykdytojams būtų taikomos viešųjų pirkimų taisyklės, kurias Sąjungos teisės aktų leidėjas nustatė siekdamas užtikrinti neiškraipytą konkurenciją ir kurių esmė yra vienodo požiūrio principas, jiems būtų suteikta teisė į ne mažiau palankų vertinimą pažeidžiant šios direktyvos 43 straipsnį, pagal </a:t>
            </a:r>
            <a:r>
              <a:rPr lang="lt-LT" sz="1600" b="1" dirty="0">
                <a:latin typeface="+mn-lt"/>
              </a:rPr>
              <a:t>kurį ši teisė suteikiama tik trečiųjų šalių, sudariusių su Sąjunga tokius tarptautinius susitarimus, kokie nurodyti šiame straipsnyje, ekonominės veiklos vykdytojams.</a:t>
            </a:r>
          </a:p>
          <a:p>
            <a:pPr marL="342900" lvl="3" indent="-342900" algn="just">
              <a:spcBef>
                <a:spcPts val="1200"/>
              </a:spcBef>
              <a:buFont typeface="Arial" panose="020B0604020202020204" pitchFamily="34" charset="0"/>
              <a:buChar char="•"/>
            </a:pPr>
            <a:r>
              <a:rPr lang="lt-LT" sz="1600" dirty="0">
                <a:solidFill>
                  <a:schemeClr val="accent1"/>
                </a:solidFill>
                <a:latin typeface="+mn-lt"/>
              </a:rPr>
              <a:t>Direktyvos 2014/25 45 straipsnio 1 dalyje „bet kuriam suinteresuotajam ekonominės veiklos vykdytojui“ suteikta teisė pateikti pasiūlymą pagal kvietimą dalyvauti atviroje viešojo pirkimo procedūroje Sąjungoje </a:t>
            </a:r>
            <a:r>
              <a:rPr lang="lt-LT" sz="1600" b="1" dirty="0">
                <a:latin typeface="+mn-lt"/>
              </a:rPr>
              <a:t>nesuteikta trečiųjų šalių, kurios nėra sudariusios tokio tarptautinio susitarimo su Sąjunga, ekonominės veiklos vykdytojams</a:t>
            </a:r>
            <a:r>
              <a:rPr lang="lt-LT" sz="1600" dirty="0">
                <a:solidFill>
                  <a:schemeClr val="accent1"/>
                </a:solidFill>
                <a:latin typeface="+mn-lt"/>
              </a:rPr>
              <a:t>. </a:t>
            </a:r>
          </a:p>
          <a:p>
            <a:pPr marL="342900" lvl="3" indent="-342900" algn="just">
              <a:spcBef>
                <a:spcPts val="1200"/>
              </a:spcBef>
              <a:buFont typeface="Arial" panose="020B0604020202020204" pitchFamily="34" charset="0"/>
              <a:buChar char="•"/>
            </a:pPr>
            <a:r>
              <a:rPr lang="lt-LT" sz="1600" dirty="0">
                <a:solidFill>
                  <a:schemeClr val="accent1"/>
                </a:solidFill>
                <a:latin typeface="+mn-lt"/>
              </a:rPr>
              <a:t>Tai taip pat </a:t>
            </a:r>
            <a:r>
              <a:rPr lang="lt-LT" sz="1600" b="1" dirty="0">
                <a:latin typeface="+mn-lt"/>
              </a:rPr>
              <a:t>nereiškia</a:t>
            </a:r>
            <a:r>
              <a:rPr lang="lt-LT" sz="1600" dirty="0">
                <a:solidFill>
                  <a:schemeClr val="accent1"/>
                </a:solidFill>
                <a:latin typeface="+mn-lt"/>
              </a:rPr>
              <a:t>, kad šie subjektai, kai jiems leidžiama dalyvauti tokioje procedūroje, </a:t>
            </a:r>
            <a:r>
              <a:rPr lang="lt-LT" sz="1600" b="1" dirty="0">
                <a:latin typeface="+mn-lt"/>
              </a:rPr>
              <a:t>turi teisę remtis šia direktyva</a:t>
            </a:r>
            <a:r>
              <a:rPr lang="lt-LT" sz="1600" dirty="0">
                <a:solidFill>
                  <a:schemeClr val="accent1"/>
                </a:solidFill>
                <a:latin typeface="+mn-lt"/>
              </a:rPr>
              <a:t>.</a:t>
            </a:r>
          </a:p>
        </p:txBody>
      </p:sp>
    </p:spTree>
    <p:extLst>
      <p:ext uri="{BB962C8B-B14F-4D97-AF65-F5344CB8AC3E}">
        <p14:creationId xmlns:p14="http://schemas.microsoft.com/office/powerpoint/2010/main" val="27787044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6BB3A-2E22-6DA1-D787-BB427E125F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32E453-2B89-3121-72BF-D7EC605ACD41}"/>
              </a:ext>
            </a:extLst>
          </p:cNvPr>
          <p:cNvSpPr>
            <a:spLocks noGrp="1"/>
          </p:cNvSpPr>
          <p:nvPr>
            <p:ph type="title"/>
          </p:nvPr>
        </p:nvSpPr>
        <p:spPr>
          <a:xfrm>
            <a:off x="760020" y="345144"/>
            <a:ext cx="10671958" cy="788008"/>
          </a:xfrm>
        </p:spPr>
        <p:txBody>
          <a:bodyPr/>
          <a:lstStyle/>
          <a:p>
            <a:pPr algn="ctr"/>
            <a:r>
              <a:rPr lang="lv-LV" sz="3200" dirty="0"/>
              <a:t>ESTT išaiškinimas dėl klausimų priimtinumo</a:t>
            </a:r>
          </a:p>
        </p:txBody>
      </p:sp>
      <p:sp>
        <p:nvSpPr>
          <p:cNvPr id="3" name="Text Placeholder 2">
            <a:extLst>
              <a:ext uri="{FF2B5EF4-FFF2-40B4-BE49-F238E27FC236}">
                <a16:creationId xmlns:a16="http://schemas.microsoft.com/office/drawing/2014/main" id="{BE4E90D4-3C58-4879-0FB9-116C9A3B7D64}"/>
              </a:ext>
            </a:extLst>
          </p:cNvPr>
          <p:cNvSpPr>
            <a:spLocks noGrp="1"/>
          </p:cNvSpPr>
          <p:nvPr>
            <p:ph type="body" sz="quarter" idx="4294967295"/>
          </p:nvPr>
        </p:nvSpPr>
        <p:spPr>
          <a:xfrm>
            <a:off x="760021" y="1489743"/>
            <a:ext cx="10671957" cy="4724948"/>
          </a:xfrm>
        </p:spPr>
        <p:txBody>
          <a:bodyPr/>
          <a:lstStyle/>
          <a:p>
            <a:pPr marL="342900" lvl="3" indent="-342900" algn="just">
              <a:spcBef>
                <a:spcPts val="1200"/>
              </a:spcBef>
              <a:buFont typeface="Arial" panose="020B0604020202020204" pitchFamily="34" charset="0"/>
              <a:buChar char="•"/>
            </a:pPr>
            <a:r>
              <a:rPr lang="lt-LT" sz="1600" dirty="0">
                <a:solidFill>
                  <a:schemeClr val="accent1"/>
                </a:solidFill>
                <a:latin typeface="+mn-lt"/>
              </a:rPr>
              <a:t>Bet koks visuotinai taikomas aktas, kurio konkreti paskirtis – nustatyti tvarką, pagal kurią trečiosios šalies ekonominės veiklos vykdytojai gali dalyvauti viešojo pirkimo procedūrose Sąjungoje, gali turėti </a:t>
            </a:r>
            <a:r>
              <a:rPr lang="lt-LT" sz="1600" b="1" dirty="0">
                <a:latin typeface="+mn-lt"/>
              </a:rPr>
              <a:t>tiesioginį ir nedelsiamą poveikį prekybai prekėmis ir paslaugomis tarp šios trečiosios šalies</a:t>
            </a:r>
            <a:r>
              <a:rPr lang="lt-LT" sz="1600" dirty="0">
                <a:solidFill>
                  <a:schemeClr val="accent1"/>
                </a:solidFill>
                <a:latin typeface="+mn-lt"/>
              </a:rPr>
              <a:t> ir Sąjungos, todėl priklauso išimtinei Sąjungos kompetencijai.</a:t>
            </a:r>
          </a:p>
          <a:p>
            <a:pPr marL="342900" lvl="3" indent="-342900" algn="just">
              <a:spcBef>
                <a:spcPts val="1200"/>
              </a:spcBef>
              <a:buFont typeface="Arial" panose="020B0604020202020204" pitchFamily="34" charset="0"/>
              <a:buChar char="•"/>
            </a:pPr>
            <a:r>
              <a:rPr lang="lt-LT" sz="1600" dirty="0">
                <a:solidFill>
                  <a:schemeClr val="accent1"/>
                </a:solidFill>
                <a:latin typeface="+mn-lt"/>
              </a:rPr>
              <a:t>Tokį poveikį turi aktai, kuriuose, </a:t>
            </a:r>
            <a:r>
              <a:rPr lang="lt-LT" sz="1600" b="1" dirty="0">
                <a:latin typeface="+mn-lt"/>
              </a:rPr>
              <a:t>nesant Sąjungos ir trečiosios šalies susitarimo, vienašališkai nustatoma,</a:t>
            </a:r>
            <a:r>
              <a:rPr lang="lt-LT" sz="1600" dirty="0">
                <a:solidFill>
                  <a:schemeClr val="accent1"/>
                </a:solidFill>
                <a:latin typeface="+mn-lt"/>
              </a:rPr>
              <a:t> ar šios trečiosios šalies ekonominės veiklos vykdytojai gali dalyvauti viešojo pirkimo procedūrose Sąjungoje ir atitinkamais atvejais – kokiomis sąlygomis. Iš tiesų, kaip ir susitarimai, šie vienašaliai aktai turi tiesioginį ir nedelsiamą poveikį prekybai prekėmis ir paslaugomis tarp minėtos trečiosios šalies ir Sąjungos.</a:t>
            </a:r>
          </a:p>
          <a:p>
            <a:pPr marL="342900" lvl="3" indent="-342900" algn="just">
              <a:spcBef>
                <a:spcPts val="1200"/>
              </a:spcBef>
              <a:buFont typeface="Arial" panose="020B0604020202020204" pitchFamily="34" charset="0"/>
              <a:buChar char="•"/>
            </a:pPr>
            <a:r>
              <a:rPr lang="lt-LT" sz="1600" b="1" dirty="0">
                <a:latin typeface="+mn-lt"/>
              </a:rPr>
              <a:t>Susitarimo, kuriuo trečiosios šalies ekonominės veiklos vykdytojams užtikrinama galimybė dalyvauti šiose procedūrose</a:t>
            </a:r>
            <a:r>
              <a:rPr lang="lt-LT" sz="1600" dirty="0">
                <a:solidFill>
                  <a:schemeClr val="accent1"/>
                </a:solidFill>
                <a:latin typeface="+mn-lt"/>
              </a:rPr>
              <a:t>, sudarymas taip pat priklauso išimtinei Sąjungos kompetencijai.</a:t>
            </a:r>
          </a:p>
          <a:p>
            <a:pPr marL="342900" lvl="3" indent="-342900" algn="just">
              <a:spcBef>
                <a:spcPts val="1200"/>
              </a:spcBef>
              <a:buFont typeface="Arial" panose="020B0604020202020204" pitchFamily="34" charset="0"/>
              <a:buChar char="•"/>
            </a:pPr>
            <a:r>
              <a:rPr lang="lt-LT" sz="1600" dirty="0">
                <a:solidFill>
                  <a:schemeClr val="accent1"/>
                </a:solidFill>
                <a:latin typeface="+mn-lt"/>
              </a:rPr>
              <a:t>Pagal SESV 2 straipsnio 1 dalį išimtinės Sąjungos kompetencijos srityse </a:t>
            </a:r>
            <a:r>
              <a:rPr lang="lt-LT" sz="1600" b="1" dirty="0">
                <a:latin typeface="+mn-lt"/>
              </a:rPr>
              <a:t>tik Sąjunga gali priimti teisiškai privalomus aktus</a:t>
            </a:r>
            <a:r>
              <a:rPr lang="lt-LT" sz="1600" dirty="0">
                <a:solidFill>
                  <a:schemeClr val="accent1"/>
                </a:solidFill>
                <a:latin typeface="+mn-lt"/>
              </a:rPr>
              <a:t>, o valstybės narės gali tai daryti pačios, tik jeigu jas įgalioja Sąjunga arba įgyvendindamos Sąjungos aktus. </a:t>
            </a:r>
          </a:p>
        </p:txBody>
      </p:sp>
    </p:spTree>
    <p:extLst>
      <p:ext uri="{BB962C8B-B14F-4D97-AF65-F5344CB8AC3E}">
        <p14:creationId xmlns:p14="http://schemas.microsoft.com/office/powerpoint/2010/main" val="20380012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46684-1F67-9C17-A8CD-ED3B8169EF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DA5C3D-8304-9A37-C0FF-8E3DCEDD45A4}"/>
              </a:ext>
            </a:extLst>
          </p:cNvPr>
          <p:cNvSpPr>
            <a:spLocks noGrp="1"/>
          </p:cNvSpPr>
          <p:nvPr>
            <p:ph type="title"/>
          </p:nvPr>
        </p:nvSpPr>
        <p:spPr>
          <a:xfrm>
            <a:off x="760020" y="345144"/>
            <a:ext cx="10671958" cy="788008"/>
          </a:xfrm>
        </p:spPr>
        <p:txBody>
          <a:bodyPr/>
          <a:lstStyle/>
          <a:p>
            <a:pPr algn="ctr"/>
            <a:r>
              <a:rPr lang="lv-LV" sz="3200" dirty="0"/>
              <a:t>ESTT išaiškinimas dėl klausimų priimtinumo</a:t>
            </a:r>
          </a:p>
        </p:txBody>
      </p:sp>
      <p:sp>
        <p:nvSpPr>
          <p:cNvPr id="3" name="Text Placeholder 2">
            <a:extLst>
              <a:ext uri="{FF2B5EF4-FFF2-40B4-BE49-F238E27FC236}">
                <a16:creationId xmlns:a16="http://schemas.microsoft.com/office/drawing/2014/main" id="{3CA69B71-0254-D4BA-8311-4A63C8EA973E}"/>
              </a:ext>
            </a:extLst>
          </p:cNvPr>
          <p:cNvSpPr>
            <a:spLocks noGrp="1"/>
          </p:cNvSpPr>
          <p:nvPr>
            <p:ph type="body" sz="quarter" idx="4294967295"/>
          </p:nvPr>
        </p:nvSpPr>
        <p:spPr>
          <a:xfrm>
            <a:off x="760021" y="1489743"/>
            <a:ext cx="10671957" cy="4724948"/>
          </a:xfrm>
        </p:spPr>
        <p:txBody>
          <a:bodyPr/>
          <a:lstStyle/>
          <a:p>
            <a:pPr marL="342900" lvl="3" indent="-342900" algn="just">
              <a:spcBef>
                <a:spcPts val="1200"/>
              </a:spcBef>
              <a:buFont typeface="Arial" panose="020B0604020202020204" pitchFamily="34" charset="0"/>
              <a:buChar char="•"/>
            </a:pPr>
            <a:r>
              <a:rPr lang="lt-LT" dirty="0">
                <a:solidFill>
                  <a:schemeClr val="accent1"/>
                </a:solidFill>
                <a:latin typeface="+mn-lt"/>
              </a:rPr>
              <a:t>Nesant Sąjungos priimtų aktų, perkantysis subjektas turi įvertinti, </a:t>
            </a:r>
            <a:r>
              <a:rPr lang="lt-LT" b="1" dirty="0">
                <a:latin typeface="+mn-lt"/>
              </a:rPr>
              <a:t>ar viešojo pirkimo procedūroje turėtų būti leista dalyvauti trečiosios šalies, kuri su Sąjunga nėra sudariusi tarptautinio susitarimo,</a:t>
            </a:r>
            <a:r>
              <a:rPr lang="lt-LT" dirty="0">
                <a:solidFill>
                  <a:schemeClr val="accent1"/>
                </a:solidFill>
                <a:latin typeface="+mn-lt"/>
              </a:rPr>
              <a:t> užtikrinančio vienodas ir abipuses galimybes dalyvauti viešojo pirkimo procedūrose, ekonominės veiklos vykdytojams ir, jei nusprendžia leisti jiems dalyvauti, </a:t>
            </a:r>
            <a:r>
              <a:rPr lang="lt-LT" b="1" dirty="0">
                <a:latin typeface="+mn-lt"/>
              </a:rPr>
              <a:t>ar turėtų būti numatytas įvertinimo koregavimas</a:t>
            </a:r>
            <a:r>
              <a:rPr lang="lt-LT" dirty="0">
                <a:solidFill>
                  <a:schemeClr val="accent1"/>
                </a:solidFill>
                <a:latin typeface="+mn-lt"/>
              </a:rPr>
              <a:t>, šių ekonominės veiklos vykdytojų pateiktus pasiūlymus palyginus su kitų ekonominės veiklos vykdytojų pateiktais pasiūlymais.</a:t>
            </a:r>
          </a:p>
          <a:p>
            <a:pPr marL="342900" lvl="3" indent="-342900" algn="just">
              <a:spcBef>
                <a:spcPts val="1200"/>
              </a:spcBef>
              <a:buFont typeface="Arial" panose="020B0604020202020204" pitchFamily="34" charset="0"/>
              <a:buChar char="•"/>
            </a:pPr>
            <a:r>
              <a:rPr lang="lt-LT" dirty="0">
                <a:solidFill>
                  <a:schemeClr val="accent1"/>
                </a:solidFill>
                <a:latin typeface="+mn-lt"/>
              </a:rPr>
              <a:t>Kadangi trečiųjų šalių, kurios nėra su Sąjunga sudariusios tarptautinio susitarimo, kuriuo užtikrinamos vienodos ir abipusės galimybės dalyvauti viešojo pirkimo procedūrose, ekonominės veiklos vykdytojai neturi teisės į ne mažiau palankų vertinimą pagal Direktyvos 2014/25 43 straipsnį, perkantysis </a:t>
            </a:r>
            <a:r>
              <a:rPr lang="lt-LT" b="1" dirty="0">
                <a:latin typeface="+mn-lt"/>
              </a:rPr>
              <a:t>subjektas gali pirkimo dokumentuose išdėstyti sąlygas, kuriomis būtų siekiama atspindėti objektyvų skirtumą</a:t>
            </a:r>
            <a:r>
              <a:rPr lang="lt-LT" dirty="0">
                <a:solidFill>
                  <a:schemeClr val="accent1"/>
                </a:solidFill>
                <a:latin typeface="+mn-lt"/>
              </a:rPr>
              <a:t> tarp, viena vertus, šių ekonominės veiklos vykdytojų ir, kita vertus, Sąjungos ir trečiųjų šalių, sudariusių su Sąjunga tokį susitarimą, kaip tai suprantama pagal šį 43 straipsnį, teisinės situacijos.</a:t>
            </a:r>
          </a:p>
        </p:txBody>
      </p:sp>
    </p:spTree>
    <p:extLst>
      <p:ext uri="{BB962C8B-B14F-4D97-AF65-F5344CB8AC3E}">
        <p14:creationId xmlns:p14="http://schemas.microsoft.com/office/powerpoint/2010/main" val="343025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C2E5D-C126-4D03-8FCF-0126E1AE7ADA}"/>
              </a:ext>
            </a:extLst>
          </p:cNvPr>
          <p:cNvSpPr>
            <a:spLocks noGrp="1"/>
          </p:cNvSpPr>
          <p:nvPr>
            <p:ph type="title"/>
          </p:nvPr>
        </p:nvSpPr>
        <p:spPr/>
        <p:txBody>
          <a:bodyPr/>
          <a:lstStyle/>
          <a:p>
            <a:pPr algn="ctr"/>
            <a:r>
              <a:rPr lang="lt-LT" noProof="0" dirty="0"/>
              <a:t>Faktinės aplinkybės</a:t>
            </a:r>
          </a:p>
        </p:txBody>
      </p:sp>
      <p:sp>
        <p:nvSpPr>
          <p:cNvPr id="3" name="Text Placeholder 2">
            <a:extLst>
              <a:ext uri="{FF2B5EF4-FFF2-40B4-BE49-F238E27FC236}">
                <a16:creationId xmlns:a16="http://schemas.microsoft.com/office/drawing/2014/main" id="{E6B442AF-48D6-4F60-B398-8381283DFE92}"/>
              </a:ext>
            </a:extLst>
          </p:cNvPr>
          <p:cNvSpPr>
            <a:spLocks noGrp="1"/>
          </p:cNvSpPr>
          <p:nvPr>
            <p:ph type="body" sz="quarter" idx="4294967295"/>
          </p:nvPr>
        </p:nvSpPr>
        <p:spPr>
          <a:xfrm>
            <a:off x="760021" y="1733144"/>
            <a:ext cx="10671957" cy="4870856"/>
          </a:xfrm>
        </p:spPr>
        <p:txBody>
          <a:bodyPr/>
          <a:lstStyle/>
          <a:p>
            <a:pPr marL="357188" indent="-357188" algn="just">
              <a:spcBef>
                <a:spcPts val="0"/>
              </a:spcBef>
              <a:spcAft>
                <a:spcPts val="600"/>
              </a:spcAft>
              <a:buFont typeface="Arial" panose="020B0604020202020204" pitchFamily="34" charset="0"/>
              <a:buChar char="•"/>
            </a:pPr>
            <a:r>
              <a:rPr lang="lt-LT" sz="1800" noProof="0" dirty="0"/>
              <a:t>Tiekėjas kreipėsi į teismą, prašydamas solidariai iš trijų PO </a:t>
            </a:r>
            <a:r>
              <a:rPr lang="lt-LT" sz="1800" noProof="0"/>
              <a:t>(PO </a:t>
            </a:r>
            <a:r>
              <a:rPr lang="lt-LT" sz="1800" noProof="0" dirty="0"/>
              <a:t>grupės), kurios yra susijusios įmonės (motinė ir dukterinės), priteisti nuostolius, kilusius dėl PO grupės atlikto VPĮ nuostatų pažeidimo.</a:t>
            </a:r>
          </a:p>
          <a:p>
            <a:pPr marL="357188" indent="-357188" algn="just">
              <a:spcBef>
                <a:spcPts val="0"/>
              </a:spcBef>
              <a:spcAft>
                <a:spcPts val="600"/>
              </a:spcAft>
              <a:buFont typeface="Arial" panose="020B0604020202020204" pitchFamily="34" charset="0"/>
              <a:buChar char="•"/>
            </a:pPr>
            <a:r>
              <a:rPr lang="lt-LT" sz="1800" noProof="0" dirty="0"/>
              <a:t>Tiekėjas savo žalą rėmė aplinkybe, kad motininė PO įsteigė dvi dukterines įmones, kurioms perdavė dalį savo funkcijų, ir kurios tam tikrą laikotarpį neteisėtai savęs nelaikė PO bei nevykdė pareigos organizuoti viešuosius pirkimus, dėl ko tiekėjui buvo eliminuota galimybė dalyvauti pirkimuose. Pirkimai buvo vykdomi pagal kiekvienoje bendrovėje patvirtintas vidines pirkimo taisykles.</a:t>
            </a:r>
          </a:p>
          <a:p>
            <a:pPr marL="357188" indent="-357188" algn="just">
              <a:spcBef>
                <a:spcPts val="0"/>
              </a:spcBef>
              <a:spcAft>
                <a:spcPts val="600"/>
              </a:spcAft>
              <a:buFont typeface="Arial" panose="020B0604020202020204" pitchFamily="34" charset="0"/>
              <a:buChar char="•"/>
            </a:pPr>
            <a:r>
              <a:rPr lang="lt-LT" sz="1800" noProof="0" dirty="0"/>
              <a:t>Tiekėjo nurodoma žala – negautos pajamos, kurias būtų gavęs, jeigu būtų dalyvavęs pirkimuose. Savo žalą grindė aplinkybe, kad dėl PO neteisėtų veiksmų, po dukterinių PO įsteigimo tiekėjo su PO grupe sudaromų sandorių skaičius iš esmė sumažėjo.</a:t>
            </a:r>
          </a:p>
          <a:p>
            <a:pPr marL="357188" indent="-357188" algn="just">
              <a:spcBef>
                <a:spcPts val="0"/>
              </a:spcBef>
              <a:spcAft>
                <a:spcPts val="600"/>
              </a:spcAft>
              <a:buFont typeface="Arial" panose="020B0604020202020204" pitchFamily="34" charset="0"/>
              <a:buChar char="•"/>
            </a:pPr>
            <a:r>
              <a:rPr lang="lt-LT" sz="1800" noProof="0" dirty="0"/>
              <a:t>Byla ypatinga tuo, kad PO grupės atsakomybė kildinama ne iš perkančiųjų organizacijų galimai neteisėtų veiksmų atskirose viešojo pirkimo procedūrose, bet iš jų neteisėto neveikimo – viešųjų pirkimo procedūrų neorganizavimo. </a:t>
            </a:r>
          </a:p>
          <a:p>
            <a:pPr marL="0" indent="0" algn="r">
              <a:spcBef>
                <a:spcPts val="0"/>
              </a:spcBef>
              <a:spcAft>
                <a:spcPts val="600"/>
              </a:spcAft>
              <a:buNone/>
            </a:pPr>
            <a:endParaRPr lang="lt-LT" sz="1400" i="1" noProof="0" dirty="0"/>
          </a:p>
        </p:txBody>
      </p:sp>
    </p:spTree>
    <p:extLst>
      <p:ext uri="{BB962C8B-B14F-4D97-AF65-F5344CB8AC3E}">
        <p14:creationId xmlns:p14="http://schemas.microsoft.com/office/powerpoint/2010/main" val="32945558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3DCAB-19C1-A475-3F04-0F5962B345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02B672-FA36-98E0-5FFA-49AD122E243E}"/>
              </a:ext>
            </a:extLst>
          </p:cNvPr>
          <p:cNvSpPr>
            <a:spLocks noGrp="1"/>
          </p:cNvSpPr>
          <p:nvPr>
            <p:ph type="title"/>
          </p:nvPr>
        </p:nvSpPr>
        <p:spPr>
          <a:xfrm>
            <a:off x="760020" y="345144"/>
            <a:ext cx="10671958" cy="788008"/>
          </a:xfrm>
        </p:spPr>
        <p:txBody>
          <a:bodyPr/>
          <a:lstStyle/>
          <a:p>
            <a:pPr algn="ctr"/>
            <a:r>
              <a:rPr lang="lv-LV" sz="3200" dirty="0"/>
              <a:t>ESTT išaiškinimas dėl klausimų priimtinumo</a:t>
            </a:r>
          </a:p>
        </p:txBody>
      </p:sp>
      <p:sp>
        <p:nvSpPr>
          <p:cNvPr id="3" name="Text Placeholder 2">
            <a:extLst>
              <a:ext uri="{FF2B5EF4-FFF2-40B4-BE49-F238E27FC236}">
                <a16:creationId xmlns:a16="http://schemas.microsoft.com/office/drawing/2014/main" id="{FBB756B9-09FD-C207-77EF-C03B8B2D5D82}"/>
              </a:ext>
            </a:extLst>
          </p:cNvPr>
          <p:cNvSpPr>
            <a:spLocks noGrp="1"/>
          </p:cNvSpPr>
          <p:nvPr>
            <p:ph type="body" sz="quarter" idx="4294967295"/>
          </p:nvPr>
        </p:nvSpPr>
        <p:spPr>
          <a:xfrm>
            <a:off x="570240" y="1662271"/>
            <a:ext cx="10671957" cy="4724948"/>
          </a:xfrm>
        </p:spPr>
        <p:txBody>
          <a:bodyPr/>
          <a:lstStyle/>
          <a:p>
            <a:pPr marL="342900" lvl="3" indent="-342900" algn="just">
              <a:spcBef>
                <a:spcPts val="1200"/>
              </a:spcBef>
              <a:buFont typeface="Arial" panose="020B0604020202020204" pitchFamily="34" charset="0"/>
              <a:buChar char="•"/>
            </a:pPr>
            <a:r>
              <a:rPr lang="lt-LT" sz="1600" dirty="0">
                <a:solidFill>
                  <a:schemeClr val="accent1"/>
                </a:solidFill>
                <a:latin typeface="+mn-lt"/>
              </a:rPr>
              <a:t>Bet kuriuo atveju </a:t>
            </a:r>
            <a:r>
              <a:rPr lang="lt-LT" sz="1600" b="1" dirty="0">
                <a:latin typeface="+mn-lt"/>
              </a:rPr>
              <a:t>nacionalinės valdžios institucijos negali aiškinti nacionalinių nuostatų, kuriomis perkeliama Direktyva 2014/25, kaip taikomų ir trečiųjų šalių, kurios nėra sudariusios tokio susitarimo su Sąjunga, ekonominės veiklos vykdytojams</a:t>
            </a:r>
            <a:r>
              <a:rPr lang="lt-LT" sz="1600" dirty="0">
                <a:solidFill>
                  <a:schemeClr val="accent1"/>
                </a:solidFill>
                <a:latin typeface="+mn-lt"/>
              </a:rPr>
              <a:t>, kuriems perkantysis subjektas leido dalyvauti viešojo pirkimo procedūroje atitinkamoje valstybėje narėje, antraip būtų pažeistas Sąjungos kompetencijos šioje srityje išimtinis pobūdis.</a:t>
            </a:r>
          </a:p>
          <a:p>
            <a:pPr marL="342900" lvl="3" indent="-342900" algn="just">
              <a:spcBef>
                <a:spcPts val="1200"/>
              </a:spcBef>
              <a:buFont typeface="Arial" panose="020B0604020202020204" pitchFamily="34" charset="0"/>
              <a:buChar char="•"/>
            </a:pPr>
            <a:r>
              <a:rPr lang="lt-LT" sz="1600" dirty="0">
                <a:solidFill>
                  <a:schemeClr val="accent1"/>
                </a:solidFill>
                <a:latin typeface="+mn-lt"/>
              </a:rPr>
              <a:t>Nors suprantama, kad tokių ekonominės veiklos vykdytojų vertinimo tvarka turi atitikti tam tikrus reikalavimus, kaip antai skaidrumo ar proporcingumo reikalavimus, vieno iš šių veiklos vykdytojų skundas dėl to, kad perkantysis subjektas nepaisė tokių reikalavimų, </a:t>
            </a:r>
            <a:r>
              <a:rPr lang="lt-LT" sz="1600" b="1" dirty="0">
                <a:latin typeface="+mn-lt"/>
              </a:rPr>
              <a:t>gali būti nagrinėjamas atsižvelgiant tik į nacionalinę, bet ne Sąjungos teisę.</a:t>
            </a:r>
          </a:p>
          <a:p>
            <a:pPr marL="342900" lvl="3" indent="-342900" algn="just">
              <a:spcBef>
                <a:spcPts val="1200"/>
              </a:spcBef>
              <a:buFont typeface="Arial" panose="020B0604020202020204" pitchFamily="34" charset="0"/>
              <a:buChar char="•"/>
            </a:pPr>
            <a:r>
              <a:rPr lang="lt-LT" sz="1600" dirty="0">
                <a:solidFill>
                  <a:schemeClr val="accent1"/>
                </a:solidFill>
                <a:latin typeface="+mn-lt"/>
              </a:rPr>
              <a:t>Nacionalinės institucijos </a:t>
            </a:r>
            <a:r>
              <a:rPr lang="lt-LT" sz="1600" b="1" dirty="0">
                <a:latin typeface="+mn-lt"/>
              </a:rPr>
              <a:t>neturi kompetencijos </a:t>
            </a:r>
            <a:r>
              <a:rPr lang="lt-LT" sz="1600" dirty="0">
                <a:solidFill>
                  <a:schemeClr val="accent1"/>
                </a:solidFill>
                <a:latin typeface="+mn-lt"/>
              </a:rPr>
              <a:t>nustatyti, kad nacionalinės nuostatos, kuriomis perkeliamos Direktyvoje 2014/25 įtvirtintos taisyklės, </a:t>
            </a:r>
            <a:r>
              <a:rPr lang="lt-LT" sz="1600" b="1" dirty="0">
                <a:latin typeface="+mn-lt"/>
              </a:rPr>
              <a:t>yra taikytinos trečiųjų šalių, kurios nėra su Sąjunga sudariusios tarptautinio susitarimo</a:t>
            </a:r>
            <a:r>
              <a:rPr lang="lt-LT" sz="1600" dirty="0">
                <a:solidFill>
                  <a:schemeClr val="accent1"/>
                </a:solidFill>
                <a:latin typeface="+mn-lt"/>
              </a:rPr>
              <a:t>, užtikrinančio vienodas ir abipuses galimybes dalyvauti viešojo pirkimo procedūrose, </a:t>
            </a:r>
            <a:r>
              <a:rPr lang="lt-LT" sz="1600" b="1" dirty="0">
                <a:latin typeface="+mn-lt"/>
              </a:rPr>
              <a:t>ekonominės veiklos vykdytojams.</a:t>
            </a:r>
            <a:r>
              <a:rPr lang="lt-LT" sz="1600" dirty="0">
                <a:solidFill>
                  <a:schemeClr val="accent1"/>
                </a:solidFill>
                <a:latin typeface="+mn-lt"/>
              </a:rPr>
              <a:t> </a:t>
            </a:r>
          </a:p>
          <a:p>
            <a:pPr marL="342900" lvl="3" indent="-342900" algn="just">
              <a:spcBef>
                <a:spcPts val="1200"/>
              </a:spcBef>
              <a:buFont typeface="Arial" panose="020B0604020202020204" pitchFamily="34" charset="0"/>
              <a:buChar char="•"/>
            </a:pPr>
            <a:r>
              <a:rPr lang="lt-LT" sz="1600" b="1" dirty="0">
                <a:latin typeface="+mn-lt"/>
              </a:rPr>
              <a:t>Negalima pripažinti priimtinais </a:t>
            </a:r>
            <a:r>
              <a:rPr lang="lt-LT" sz="1600" b="1" dirty="0" err="1">
                <a:latin typeface="+mn-lt"/>
              </a:rPr>
              <a:t>prejudicinių</a:t>
            </a:r>
            <a:r>
              <a:rPr lang="lt-LT" sz="1600" b="1" dirty="0">
                <a:latin typeface="+mn-lt"/>
              </a:rPr>
              <a:t> klausimų </a:t>
            </a:r>
            <a:r>
              <a:rPr lang="lt-LT" sz="1600" dirty="0">
                <a:solidFill>
                  <a:schemeClr val="accent1"/>
                </a:solidFill>
                <a:latin typeface="+mn-lt"/>
              </a:rPr>
              <a:t>dėl šių taisyklių aiškinimo, kiek jie susiję su </a:t>
            </a:r>
            <a:r>
              <a:rPr lang="lt-LT" sz="1600" dirty="0" err="1">
                <a:solidFill>
                  <a:schemeClr val="accent1"/>
                </a:solidFill>
                <a:latin typeface="+mn-lt"/>
              </a:rPr>
              <a:t>Kolin</a:t>
            </a:r>
            <a:r>
              <a:rPr lang="lt-LT" sz="1600" dirty="0">
                <a:solidFill>
                  <a:schemeClr val="accent1"/>
                </a:solidFill>
                <a:latin typeface="+mn-lt"/>
              </a:rPr>
              <a:t> ir kontrolės komisijos ginču.</a:t>
            </a:r>
          </a:p>
        </p:txBody>
      </p:sp>
    </p:spTree>
    <p:extLst>
      <p:ext uri="{BB962C8B-B14F-4D97-AF65-F5344CB8AC3E}">
        <p14:creationId xmlns:p14="http://schemas.microsoft.com/office/powerpoint/2010/main" val="512702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AD2F8-ADFC-B116-6047-2F26E82B6E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72E7D9-7E97-5256-B56A-C8C7A5B88619}"/>
              </a:ext>
            </a:extLst>
          </p:cNvPr>
          <p:cNvSpPr>
            <a:spLocks noGrp="1"/>
          </p:cNvSpPr>
          <p:nvPr>
            <p:ph type="title"/>
          </p:nvPr>
        </p:nvSpPr>
        <p:spPr>
          <a:xfrm>
            <a:off x="760020" y="345144"/>
            <a:ext cx="10671958" cy="788008"/>
          </a:xfrm>
        </p:spPr>
        <p:txBody>
          <a:bodyPr/>
          <a:lstStyle/>
          <a:p>
            <a:pPr algn="ctr"/>
            <a:r>
              <a:rPr lang="lv-LV" sz="3200" dirty="0"/>
              <a:t>Komisijos išaiškinimai dėl ESTT sprendimo</a:t>
            </a:r>
          </a:p>
        </p:txBody>
      </p:sp>
      <p:sp>
        <p:nvSpPr>
          <p:cNvPr id="3" name="Text Placeholder 2">
            <a:extLst>
              <a:ext uri="{FF2B5EF4-FFF2-40B4-BE49-F238E27FC236}">
                <a16:creationId xmlns:a16="http://schemas.microsoft.com/office/drawing/2014/main" id="{3C458B6E-0A15-E48A-27EB-F23216424989}"/>
              </a:ext>
            </a:extLst>
          </p:cNvPr>
          <p:cNvSpPr>
            <a:spLocks noGrp="1"/>
          </p:cNvSpPr>
          <p:nvPr>
            <p:ph type="body" sz="quarter" idx="4294967295"/>
          </p:nvPr>
        </p:nvSpPr>
        <p:spPr>
          <a:xfrm>
            <a:off x="760020" y="1662271"/>
            <a:ext cx="10671957" cy="4724948"/>
          </a:xfrm>
        </p:spPr>
        <p:txBody>
          <a:bodyPr/>
          <a:lstStyle/>
          <a:p>
            <a:pPr marL="0" lvl="3" algn="just">
              <a:spcBef>
                <a:spcPts val="1200"/>
              </a:spcBef>
            </a:pPr>
            <a:r>
              <a:rPr lang="lt-LT" i="1" dirty="0">
                <a:solidFill>
                  <a:schemeClr val="accent1"/>
                </a:solidFill>
                <a:latin typeface="+mn-lt"/>
              </a:rPr>
              <a:t>Kaip perkančiosios organizacijos / ekonominės veiklos vykdytojai turėtų suprasti sprendime „</a:t>
            </a:r>
            <a:r>
              <a:rPr lang="lt-LT" i="1" dirty="0" err="1">
                <a:solidFill>
                  <a:schemeClr val="accent1"/>
                </a:solidFill>
                <a:latin typeface="+mn-lt"/>
              </a:rPr>
              <a:t>Kolin</a:t>
            </a:r>
            <a:r>
              <a:rPr lang="lt-LT" i="1" dirty="0">
                <a:solidFill>
                  <a:schemeClr val="accent1"/>
                </a:solidFill>
                <a:latin typeface="+mn-lt"/>
              </a:rPr>
              <a:t>“ byloje pateiktą nuorodą į ekonominės veiklos vykdytojus iš „trečiųjų šalių, nesudariusių su Europos Sąjunga tarptautinio susitarimo, kuriuo abipusiškai ir vienodai užtikrinamos galimybės dalyvauti viešuosiuose pirkimuose (toliau - šalys, kurios nėra sudariusios susitarimo)?</a:t>
            </a:r>
          </a:p>
          <a:p>
            <a:pPr marL="342900" lvl="3" indent="-342900" algn="just">
              <a:spcBef>
                <a:spcPts val="1200"/>
              </a:spcBef>
              <a:buFont typeface="Arial" panose="020B0604020202020204" pitchFamily="34" charset="0"/>
              <a:buChar char="•"/>
            </a:pPr>
            <a:endParaRPr lang="lt-LT" i="1" dirty="0">
              <a:solidFill>
                <a:schemeClr val="accent1"/>
              </a:solidFill>
              <a:latin typeface="+mn-lt"/>
            </a:endParaRPr>
          </a:p>
          <a:p>
            <a:pPr marL="285750" lvl="3" indent="-285750" algn="just">
              <a:spcBef>
                <a:spcPts val="1200"/>
              </a:spcBef>
              <a:buFont typeface="Arial" panose="020B0604020202020204" pitchFamily="34" charset="0"/>
              <a:buChar char="•"/>
            </a:pPr>
            <a:r>
              <a:rPr lang="lt-LT" sz="1600" dirty="0">
                <a:solidFill>
                  <a:schemeClr val="accent1"/>
                </a:solidFill>
                <a:latin typeface="+mn-lt"/>
              </a:rPr>
              <a:t>Tik tų trečiųjų šalių ūkio subjektai, </a:t>
            </a:r>
            <a:r>
              <a:rPr lang="lt-LT" sz="1600" b="1" dirty="0">
                <a:latin typeface="+mn-lt"/>
              </a:rPr>
              <a:t>su kuriomis ES yra sudariusi tarptautinius susitarimus dėl viešųjų pirkimų </a:t>
            </a:r>
            <a:r>
              <a:rPr lang="lt-LT" sz="1600" dirty="0">
                <a:solidFill>
                  <a:schemeClr val="accent1"/>
                </a:solidFill>
                <a:latin typeface="+mn-lt"/>
              </a:rPr>
              <a:t>(pvz., PPO VPS, EEE, stabilizacijos ar dvišaliai susitarimai), turi teisę dalyvauti ES viešuosiuose pirkimuose remiantis nediskriminavimo principu.</a:t>
            </a:r>
          </a:p>
          <a:p>
            <a:pPr marL="285750" lvl="3" indent="-285750" algn="just">
              <a:spcBef>
                <a:spcPts val="1200"/>
              </a:spcBef>
              <a:buFont typeface="Arial" panose="020B0604020202020204" pitchFamily="34" charset="0"/>
              <a:buChar char="•"/>
            </a:pPr>
            <a:r>
              <a:rPr lang="lt-LT" sz="1600" dirty="0">
                <a:solidFill>
                  <a:schemeClr val="accent1"/>
                </a:solidFill>
                <a:latin typeface="+mn-lt"/>
              </a:rPr>
              <a:t>Kitų trečiųjų šalių (nesudariusių tokių susitarimų) </a:t>
            </a:r>
            <a:r>
              <a:rPr lang="lt-LT" sz="1600" b="1" dirty="0">
                <a:latin typeface="+mn-lt"/>
              </a:rPr>
              <a:t>tiekėjų dalyvavimas nėra garantuotas </a:t>
            </a:r>
            <a:r>
              <a:rPr lang="lt-LT" sz="1600" dirty="0">
                <a:solidFill>
                  <a:schemeClr val="accent1"/>
                </a:solidFill>
                <a:latin typeface="+mn-lt"/>
              </a:rPr>
              <a:t>– perkančioji organizacija pati sprendžia, ar leisti jiems dalyvauti (žr. </a:t>
            </a:r>
            <a:r>
              <a:rPr lang="lt-LT" sz="1600" dirty="0" err="1">
                <a:solidFill>
                  <a:schemeClr val="accent1"/>
                </a:solidFill>
                <a:latin typeface="+mn-lt"/>
              </a:rPr>
              <a:t>Kolin</a:t>
            </a:r>
            <a:r>
              <a:rPr lang="lt-LT" sz="1600" dirty="0">
                <a:solidFill>
                  <a:schemeClr val="accent1"/>
                </a:solidFill>
                <a:latin typeface="+mn-lt"/>
              </a:rPr>
              <a:t>, 44 ir 63 p.).</a:t>
            </a:r>
          </a:p>
          <a:p>
            <a:pPr marL="285750" lvl="3" indent="-285750" algn="just">
              <a:spcBef>
                <a:spcPts val="1200"/>
              </a:spcBef>
              <a:buFont typeface="Arial" panose="020B0604020202020204" pitchFamily="34" charset="0"/>
              <a:buChar char="•"/>
            </a:pPr>
            <a:r>
              <a:rPr lang="lt-LT" sz="1600" dirty="0">
                <a:solidFill>
                  <a:schemeClr val="accent1"/>
                </a:solidFill>
                <a:latin typeface="+mn-lt"/>
              </a:rPr>
              <a:t>Svarbu </a:t>
            </a:r>
            <a:r>
              <a:rPr lang="lt-LT" sz="1600" b="1" dirty="0">
                <a:latin typeface="+mn-lt"/>
              </a:rPr>
              <a:t>tikrinti</a:t>
            </a:r>
            <a:r>
              <a:rPr lang="lt-LT" sz="1600" dirty="0">
                <a:solidFill>
                  <a:schemeClr val="accent1"/>
                </a:solidFill>
                <a:latin typeface="+mn-lt"/>
              </a:rPr>
              <a:t>, ar:</a:t>
            </a:r>
          </a:p>
          <a:p>
            <a:pPr marL="742950" lvl="4" indent="-285750" algn="just">
              <a:spcBef>
                <a:spcPts val="1200"/>
              </a:spcBef>
              <a:buFont typeface="Arial" panose="020B0604020202020204" pitchFamily="34" charset="0"/>
              <a:buChar char="•"/>
            </a:pPr>
            <a:r>
              <a:rPr lang="lt-LT" sz="1600" dirty="0">
                <a:solidFill>
                  <a:schemeClr val="accent1"/>
                </a:solidFill>
                <a:latin typeface="+mn-lt"/>
              </a:rPr>
              <a:t>Pirkimą vykdo reglamentuojamas subjektas, ir</a:t>
            </a:r>
          </a:p>
          <a:p>
            <a:pPr marL="742950" lvl="4" indent="-285750" algn="just">
              <a:spcBef>
                <a:spcPts val="1200"/>
              </a:spcBef>
              <a:buFont typeface="Arial" panose="020B0604020202020204" pitchFamily="34" charset="0"/>
              <a:buChar char="•"/>
            </a:pPr>
            <a:r>
              <a:rPr lang="lt-LT" sz="1600" dirty="0">
                <a:solidFill>
                  <a:schemeClr val="accent1"/>
                </a:solidFill>
                <a:latin typeface="+mn-lt"/>
              </a:rPr>
              <a:t>Pirkimo objektas (prekės/paslaugos/darbai) yra įtraukti į atitinkamą susitarimą.</a:t>
            </a:r>
          </a:p>
          <a:p>
            <a:pPr marL="0" lvl="3" algn="just">
              <a:spcBef>
                <a:spcPts val="1200"/>
              </a:spcBef>
            </a:pPr>
            <a:endParaRPr lang="lt-LT" i="1" dirty="0">
              <a:solidFill>
                <a:schemeClr val="accent1"/>
              </a:solidFill>
              <a:latin typeface="+mn-lt"/>
            </a:endParaRPr>
          </a:p>
          <a:p>
            <a:pPr marL="342900" lvl="3" indent="-342900" algn="just">
              <a:spcBef>
                <a:spcPts val="1200"/>
              </a:spcBef>
              <a:buFont typeface="Arial" panose="020B0604020202020204" pitchFamily="34" charset="0"/>
              <a:buChar char="•"/>
            </a:pPr>
            <a:endParaRPr lang="lt-LT" dirty="0">
              <a:solidFill>
                <a:schemeClr val="accent1"/>
              </a:solidFill>
              <a:latin typeface="+mn-lt"/>
            </a:endParaRPr>
          </a:p>
        </p:txBody>
      </p:sp>
    </p:spTree>
    <p:extLst>
      <p:ext uri="{BB962C8B-B14F-4D97-AF65-F5344CB8AC3E}">
        <p14:creationId xmlns:p14="http://schemas.microsoft.com/office/powerpoint/2010/main" val="21854990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E8F63-4F23-C292-54D8-B2F6BC6FB9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1FD9B9-CF1E-2471-35B7-9C75AB486BBD}"/>
              </a:ext>
            </a:extLst>
          </p:cNvPr>
          <p:cNvSpPr>
            <a:spLocks noGrp="1"/>
          </p:cNvSpPr>
          <p:nvPr>
            <p:ph type="title"/>
          </p:nvPr>
        </p:nvSpPr>
        <p:spPr>
          <a:xfrm>
            <a:off x="760020" y="345144"/>
            <a:ext cx="10671958" cy="788008"/>
          </a:xfrm>
        </p:spPr>
        <p:txBody>
          <a:bodyPr/>
          <a:lstStyle/>
          <a:p>
            <a:pPr algn="ctr"/>
            <a:r>
              <a:rPr lang="lv-LV" sz="3200" dirty="0"/>
              <a:t>Komisijos išaiškinimai dėl ESTT sprendimo</a:t>
            </a:r>
          </a:p>
        </p:txBody>
      </p:sp>
      <p:sp>
        <p:nvSpPr>
          <p:cNvPr id="3" name="Text Placeholder 2">
            <a:extLst>
              <a:ext uri="{FF2B5EF4-FFF2-40B4-BE49-F238E27FC236}">
                <a16:creationId xmlns:a16="http://schemas.microsoft.com/office/drawing/2014/main" id="{4E4100F7-BDE2-4945-FE69-EDAA11402BB9}"/>
              </a:ext>
            </a:extLst>
          </p:cNvPr>
          <p:cNvSpPr>
            <a:spLocks noGrp="1"/>
          </p:cNvSpPr>
          <p:nvPr>
            <p:ph type="body" sz="quarter" idx="4294967295"/>
          </p:nvPr>
        </p:nvSpPr>
        <p:spPr>
          <a:xfrm>
            <a:off x="760020" y="1787908"/>
            <a:ext cx="10671957" cy="4724948"/>
          </a:xfrm>
        </p:spPr>
        <p:txBody>
          <a:bodyPr/>
          <a:lstStyle/>
          <a:p>
            <a:pPr marL="0" lvl="3" algn="just">
              <a:spcBef>
                <a:spcPts val="1200"/>
              </a:spcBef>
            </a:pPr>
            <a:r>
              <a:rPr lang="lt-LT" i="1" dirty="0">
                <a:solidFill>
                  <a:schemeClr val="accent1"/>
                </a:solidFill>
                <a:latin typeface="+mn-lt"/>
              </a:rPr>
              <a:t>Ką daryti, jei tam tikrais atvejais su trečiosiomis šalimis, pasirašiusiomis susitarimą su ES,  abipusiškumas praktiškai neužtikrinamas? Ar perkančioji organizacija taip pat turėtų pašalinti tokius  dalyvius?</a:t>
            </a:r>
          </a:p>
          <a:p>
            <a:pPr marL="285750" lvl="3" indent="-285750" algn="just">
              <a:spcBef>
                <a:spcPts val="1200"/>
              </a:spcBef>
              <a:buFont typeface="Arial" panose="020B0604020202020204" pitchFamily="34" charset="0"/>
              <a:buChar char="•"/>
            </a:pPr>
            <a:r>
              <a:rPr lang="lt-LT" sz="1600" dirty="0">
                <a:solidFill>
                  <a:schemeClr val="accent1"/>
                </a:solidFill>
                <a:latin typeface="+mn-lt"/>
              </a:rPr>
              <a:t>Jeigu su trečiąja šalimi yra sudarytas tarptautinis susitarimas, numatantis viešųjų pirkimų įsipareigojimus, ir tas susitarimas taikomas konkrečiam pirkimui, </a:t>
            </a:r>
            <a:r>
              <a:rPr lang="lt-LT" sz="1600" b="1" dirty="0">
                <a:latin typeface="+mn-lt"/>
              </a:rPr>
              <a:t>perkančioji organizacija neturi teisės pašalinti tiekėjo dėl „neužtikrinto abipusiškumo“ praktikoje</a:t>
            </a:r>
            <a:r>
              <a:rPr lang="lt-LT" sz="1600" dirty="0">
                <a:solidFill>
                  <a:schemeClr val="accent1"/>
                </a:solidFill>
                <a:latin typeface="+mn-lt"/>
              </a:rPr>
              <a:t>.</a:t>
            </a:r>
            <a:endParaRPr lang="lt-LT" sz="1600" i="1" dirty="0">
              <a:solidFill>
                <a:schemeClr val="accent1"/>
              </a:solidFill>
              <a:latin typeface="+mn-lt"/>
            </a:endParaRPr>
          </a:p>
          <a:p>
            <a:pPr marL="342900" lvl="3" indent="-342900" algn="just">
              <a:spcBef>
                <a:spcPts val="1200"/>
              </a:spcBef>
              <a:buFont typeface="Arial" panose="020B0604020202020204" pitchFamily="34" charset="0"/>
              <a:buChar char="•"/>
            </a:pPr>
            <a:r>
              <a:rPr lang="lt-LT" sz="1600" dirty="0">
                <a:solidFill>
                  <a:schemeClr val="accent1"/>
                </a:solidFill>
                <a:latin typeface="+mn-lt"/>
              </a:rPr>
              <a:t>Jei ES yra prisiėmusi įsipareigojimą leisti tam tikros trečiosios šalies subjektams dalyvauti pirkimuose, perkančioji organizacija turi jiems tai užtikrinti, </a:t>
            </a:r>
            <a:r>
              <a:rPr lang="lt-LT" sz="1600" b="1" dirty="0">
                <a:latin typeface="+mn-lt"/>
              </a:rPr>
              <a:t>net jei ES tiekėjams realiai nėra užtikrinta lygi galimybė toje trečiojoje šalyje</a:t>
            </a:r>
            <a:r>
              <a:rPr lang="lt-LT" sz="1600" dirty="0">
                <a:solidFill>
                  <a:schemeClr val="accent1"/>
                </a:solidFill>
                <a:latin typeface="+mn-lt"/>
              </a:rPr>
              <a:t>.</a:t>
            </a:r>
          </a:p>
          <a:p>
            <a:pPr marL="0" lvl="3" algn="just">
              <a:spcBef>
                <a:spcPts val="1200"/>
              </a:spcBef>
            </a:pPr>
            <a:endParaRPr lang="lt-LT" sz="1600" dirty="0">
              <a:solidFill>
                <a:schemeClr val="accent1"/>
              </a:solidFill>
              <a:latin typeface="+mn-lt"/>
            </a:endParaRPr>
          </a:p>
        </p:txBody>
      </p:sp>
    </p:spTree>
    <p:extLst>
      <p:ext uri="{BB962C8B-B14F-4D97-AF65-F5344CB8AC3E}">
        <p14:creationId xmlns:p14="http://schemas.microsoft.com/office/powerpoint/2010/main" val="31533942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F62D6-4D67-A2A9-1920-7240FAB57E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60600-FD3A-B1E7-A103-C7B0281B8BB5}"/>
              </a:ext>
            </a:extLst>
          </p:cNvPr>
          <p:cNvSpPr>
            <a:spLocks noGrp="1"/>
          </p:cNvSpPr>
          <p:nvPr>
            <p:ph type="title"/>
          </p:nvPr>
        </p:nvSpPr>
        <p:spPr>
          <a:xfrm>
            <a:off x="760020" y="345144"/>
            <a:ext cx="10671958" cy="788008"/>
          </a:xfrm>
        </p:spPr>
        <p:txBody>
          <a:bodyPr/>
          <a:lstStyle/>
          <a:p>
            <a:pPr algn="ctr"/>
            <a:r>
              <a:rPr lang="lv-LV" sz="3200" dirty="0"/>
              <a:t>Komisijos išaiškinimai dėl ESTT sprendimo</a:t>
            </a:r>
          </a:p>
        </p:txBody>
      </p:sp>
      <p:sp>
        <p:nvSpPr>
          <p:cNvPr id="3" name="Text Placeholder 2">
            <a:extLst>
              <a:ext uri="{FF2B5EF4-FFF2-40B4-BE49-F238E27FC236}">
                <a16:creationId xmlns:a16="http://schemas.microsoft.com/office/drawing/2014/main" id="{170DC919-3B1E-0F71-8455-41F63693FA24}"/>
              </a:ext>
            </a:extLst>
          </p:cNvPr>
          <p:cNvSpPr>
            <a:spLocks noGrp="1"/>
          </p:cNvSpPr>
          <p:nvPr>
            <p:ph type="body" sz="quarter" idx="4294967295"/>
          </p:nvPr>
        </p:nvSpPr>
        <p:spPr>
          <a:xfrm>
            <a:off x="760021" y="1919446"/>
            <a:ext cx="10671957" cy="4724948"/>
          </a:xfrm>
        </p:spPr>
        <p:txBody>
          <a:bodyPr/>
          <a:lstStyle/>
          <a:p>
            <a:pPr marL="0" lvl="3" algn="just">
              <a:spcBef>
                <a:spcPts val="1200"/>
              </a:spcBef>
            </a:pPr>
            <a:r>
              <a:rPr lang="lt-LT" i="1" dirty="0">
                <a:solidFill>
                  <a:schemeClr val="accent1"/>
                </a:solidFill>
                <a:latin typeface="+mn-lt"/>
              </a:rPr>
              <a:t>Ar sprendimas </a:t>
            </a:r>
            <a:r>
              <a:rPr lang="lt-LT" i="1" dirty="0" err="1">
                <a:solidFill>
                  <a:schemeClr val="accent1"/>
                </a:solidFill>
                <a:latin typeface="+mn-lt"/>
              </a:rPr>
              <a:t>Kolin</a:t>
            </a:r>
            <a:r>
              <a:rPr lang="lt-LT" i="1" dirty="0">
                <a:solidFill>
                  <a:schemeClr val="accent1"/>
                </a:solidFill>
                <a:latin typeface="+mn-lt"/>
              </a:rPr>
              <a:t> byloje gali būti taikomas ir prekėms bei paslaugoms, kurių kilmės šalys yra  valstybės narės, kurio nėra sudariusios susitarimo? Ar perkančiosios organizacijos turi panašią </a:t>
            </a:r>
            <a:r>
              <a:rPr lang="lt-LT" i="1" dirty="0" err="1">
                <a:solidFill>
                  <a:schemeClr val="accent1"/>
                </a:solidFill>
                <a:latin typeface="+mn-lt"/>
              </a:rPr>
              <a:t>diskreciją</a:t>
            </a:r>
            <a:r>
              <a:rPr lang="lt-LT" i="1" dirty="0">
                <a:solidFill>
                  <a:schemeClr val="accent1"/>
                </a:solidFill>
                <a:latin typeface="+mn-lt"/>
              </a:rPr>
              <a:t> atmesti pasiūlymus, jei konkurso dalyvis siūlo prekes iš šalių, kurio nėra sudariusios susitarimo?</a:t>
            </a:r>
          </a:p>
          <a:p>
            <a:pPr marL="0" lvl="3" algn="just">
              <a:spcBef>
                <a:spcPts val="1200"/>
              </a:spcBef>
            </a:pPr>
            <a:endParaRPr lang="lt-LT" sz="1600" i="1" dirty="0">
              <a:solidFill>
                <a:schemeClr val="accent1"/>
              </a:solidFill>
              <a:latin typeface="+mn-lt"/>
            </a:endParaRPr>
          </a:p>
          <a:p>
            <a:pPr marL="0" lvl="3" algn="just">
              <a:spcBef>
                <a:spcPts val="1200"/>
              </a:spcBef>
            </a:pPr>
            <a:r>
              <a:rPr lang="lt-LT" sz="1600" dirty="0">
                <a:solidFill>
                  <a:schemeClr val="accent1"/>
                </a:solidFill>
                <a:latin typeface="+mn-lt"/>
              </a:rPr>
              <a:t>Sprendime „</a:t>
            </a:r>
            <a:r>
              <a:rPr lang="lt-LT" sz="1600" dirty="0" err="1">
                <a:solidFill>
                  <a:schemeClr val="accent1"/>
                </a:solidFill>
                <a:latin typeface="+mn-lt"/>
              </a:rPr>
              <a:t>Kolin</a:t>
            </a:r>
            <a:r>
              <a:rPr lang="lt-LT" sz="1600" dirty="0">
                <a:solidFill>
                  <a:schemeClr val="accent1"/>
                </a:solidFill>
                <a:latin typeface="+mn-lt"/>
              </a:rPr>
              <a:t>“ nagrinėta tik ekonominės veiklos vykdytojų (tiekėjų) teisė dalyvauti pirkimuose, kai jų registracijos šalis nėra sudariusi tarptautinio susitarimo su ES. </a:t>
            </a:r>
            <a:r>
              <a:rPr lang="lt-LT" sz="1600" b="1" dirty="0">
                <a:latin typeface="+mn-lt"/>
              </a:rPr>
              <a:t>Prekių ar paslaugų kilmės klausimas nebuvo nagrinėtas</a:t>
            </a:r>
            <a:r>
              <a:rPr lang="lt-LT" sz="1600" dirty="0">
                <a:solidFill>
                  <a:schemeClr val="accent1"/>
                </a:solidFill>
                <a:latin typeface="+mn-lt"/>
              </a:rPr>
              <a:t>.</a:t>
            </a:r>
          </a:p>
        </p:txBody>
      </p:sp>
    </p:spTree>
    <p:extLst>
      <p:ext uri="{BB962C8B-B14F-4D97-AF65-F5344CB8AC3E}">
        <p14:creationId xmlns:p14="http://schemas.microsoft.com/office/powerpoint/2010/main" val="19281193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FB4B1-33D8-E22A-AAF9-940705C948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E195EE-1EDD-3CDC-B3FB-1775B2D10CB1}"/>
              </a:ext>
            </a:extLst>
          </p:cNvPr>
          <p:cNvSpPr>
            <a:spLocks noGrp="1"/>
          </p:cNvSpPr>
          <p:nvPr>
            <p:ph type="title"/>
          </p:nvPr>
        </p:nvSpPr>
        <p:spPr>
          <a:xfrm>
            <a:off x="760020" y="345144"/>
            <a:ext cx="10671958" cy="788008"/>
          </a:xfrm>
        </p:spPr>
        <p:txBody>
          <a:bodyPr/>
          <a:lstStyle/>
          <a:p>
            <a:pPr algn="ctr"/>
            <a:r>
              <a:rPr lang="lv-LV" sz="3200" dirty="0"/>
              <a:t>Komisijos išaiškinimai dėl ESTT sprendimo</a:t>
            </a:r>
          </a:p>
        </p:txBody>
      </p:sp>
      <p:sp>
        <p:nvSpPr>
          <p:cNvPr id="3" name="Text Placeholder 2">
            <a:extLst>
              <a:ext uri="{FF2B5EF4-FFF2-40B4-BE49-F238E27FC236}">
                <a16:creationId xmlns:a16="http://schemas.microsoft.com/office/drawing/2014/main" id="{27BA79EC-863B-EC10-11B3-95C5EC67210F}"/>
              </a:ext>
            </a:extLst>
          </p:cNvPr>
          <p:cNvSpPr>
            <a:spLocks noGrp="1"/>
          </p:cNvSpPr>
          <p:nvPr>
            <p:ph type="body" sz="quarter" idx="4294967295"/>
          </p:nvPr>
        </p:nvSpPr>
        <p:spPr>
          <a:xfrm>
            <a:off x="760021" y="1676717"/>
            <a:ext cx="10671957" cy="4724948"/>
          </a:xfrm>
        </p:spPr>
        <p:txBody>
          <a:bodyPr/>
          <a:lstStyle/>
          <a:p>
            <a:pPr marL="0" lvl="3" algn="just">
              <a:spcBef>
                <a:spcPts val="1200"/>
              </a:spcBef>
            </a:pPr>
            <a:r>
              <a:rPr lang="lt-LT" i="1" dirty="0">
                <a:solidFill>
                  <a:schemeClr val="accent1"/>
                </a:solidFill>
                <a:latin typeface="+mn-lt"/>
              </a:rPr>
              <a:t>Kaip aiškinti sprendimą dėl konsorciumų narių?</a:t>
            </a:r>
          </a:p>
          <a:p>
            <a:pPr marL="0" lvl="3" algn="just">
              <a:spcBef>
                <a:spcPts val="1200"/>
              </a:spcBef>
            </a:pPr>
            <a:endParaRPr lang="lt-LT" sz="1600" i="1" dirty="0">
              <a:solidFill>
                <a:schemeClr val="accent1"/>
              </a:solidFill>
              <a:latin typeface="+mn-lt"/>
            </a:endParaRPr>
          </a:p>
          <a:p>
            <a:pPr marL="285750" lvl="3" indent="-285750" algn="just">
              <a:spcBef>
                <a:spcPts val="1200"/>
              </a:spcBef>
              <a:buFont typeface="Arial" panose="020B0604020202020204" pitchFamily="34" charset="0"/>
              <a:buChar char="•"/>
            </a:pPr>
            <a:r>
              <a:rPr lang="lt-LT" sz="1600" dirty="0">
                <a:solidFill>
                  <a:schemeClr val="accent1"/>
                </a:solidFill>
                <a:latin typeface="+mn-lt"/>
              </a:rPr>
              <a:t>Sprendimas „</a:t>
            </a:r>
            <a:r>
              <a:rPr lang="lt-LT" sz="1600" dirty="0" err="1">
                <a:solidFill>
                  <a:schemeClr val="accent1"/>
                </a:solidFill>
                <a:latin typeface="+mn-lt"/>
              </a:rPr>
              <a:t>Kolin</a:t>
            </a:r>
            <a:r>
              <a:rPr lang="lt-LT" sz="1600" dirty="0">
                <a:solidFill>
                  <a:schemeClr val="accent1"/>
                </a:solidFill>
                <a:latin typeface="+mn-lt"/>
              </a:rPr>
              <a:t>“ byloje </a:t>
            </a:r>
            <a:r>
              <a:rPr lang="lt-LT" sz="1600" b="1" dirty="0">
                <a:latin typeface="+mn-lt"/>
              </a:rPr>
              <a:t>netaikomas konsorciumams ar jų nariams iš trečiųjų šalių</a:t>
            </a:r>
            <a:r>
              <a:rPr lang="lt-LT" sz="1600" dirty="0">
                <a:solidFill>
                  <a:schemeClr val="accent1"/>
                </a:solidFill>
                <a:latin typeface="+mn-lt"/>
              </a:rPr>
              <a:t>, kurios nėra sudariusios susitarimo su ES dėl viešųjų pirkimų.</a:t>
            </a:r>
          </a:p>
          <a:p>
            <a:pPr marL="285750" lvl="3" indent="-285750" algn="just">
              <a:spcBef>
                <a:spcPts val="1200"/>
              </a:spcBef>
              <a:buFont typeface="Arial" panose="020B0604020202020204" pitchFamily="34" charset="0"/>
              <a:buChar char="•"/>
            </a:pPr>
            <a:r>
              <a:rPr lang="lt-LT" sz="1600" dirty="0">
                <a:solidFill>
                  <a:schemeClr val="accent1"/>
                </a:solidFill>
                <a:latin typeface="+mn-lt"/>
              </a:rPr>
              <a:t>Kiekviena perkančioji organizacija ar perkantysis subjektas </a:t>
            </a:r>
            <a:r>
              <a:rPr lang="lt-LT" sz="1600" b="1" dirty="0">
                <a:latin typeface="+mn-lt"/>
              </a:rPr>
              <a:t>turi </a:t>
            </a:r>
            <a:r>
              <a:rPr lang="lt-LT" sz="1600" b="1" dirty="0" err="1">
                <a:latin typeface="+mn-lt"/>
              </a:rPr>
              <a:t>diskreciją</a:t>
            </a:r>
            <a:r>
              <a:rPr lang="lt-LT" sz="1600" b="1" dirty="0">
                <a:latin typeface="+mn-lt"/>
              </a:rPr>
              <a:t> kiekvienu konkrečiu atveju spręsti</a:t>
            </a:r>
            <a:r>
              <a:rPr lang="lt-LT" sz="1600" dirty="0">
                <a:solidFill>
                  <a:schemeClr val="accent1"/>
                </a:solidFill>
                <a:latin typeface="+mn-lt"/>
              </a:rPr>
              <a:t>, ar leisti dalyvauti ekonominės veiklos vykdytojui iš tokios šalies – tiek jei jis veikia savarankiškai, tiek kaip konsorciumo narys.</a:t>
            </a:r>
          </a:p>
          <a:p>
            <a:pPr marL="0" lvl="3" algn="just">
              <a:spcBef>
                <a:spcPts val="1200"/>
              </a:spcBef>
            </a:pPr>
            <a:r>
              <a:rPr lang="lt-LT" i="1" dirty="0">
                <a:solidFill>
                  <a:schemeClr val="accent1"/>
                </a:solidFill>
                <a:latin typeface="+mn-lt"/>
              </a:rPr>
              <a:t>Kaip reikėtų aiškinti sprendimą dėl subrangovų ir įmonių, kurių pajėgumais remiasi konkurso dalyvis?</a:t>
            </a:r>
          </a:p>
          <a:p>
            <a:pPr marL="285750" lvl="3" indent="-285750" algn="just">
              <a:spcBef>
                <a:spcPts val="1200"/>
              </a:spcBef>
              <a:buFont typeface="Arial" panose="020B0604020202020204" pitchFamily="34" charset="0"/>
              <a:buChar char="•"/>
            </a:pPr>
            <a:r>
              <a:rPr lang="lt-LT" sz="1600" dirty="0">
                <a:solidFill>
                  <a:schemeClr val="accent1"/>
                </a:solidFill>
                <a:latin typeface="+mn-lt"/>
              </a:rPr>
              <a:t>Sprendimas „</a:t>
            </a:r>
            <a:r>
              <a:rPr lang="lt-LT" sz="1600" dirty="0" err="1">
                <a:solidFill>
                  <a:schemeClr val="accent1"/>
                </a:solidFill>
                <a:latin typeface="+mn-lt"/>
              </a:rPr>
              <a:t>Kolin</a:t>
            </a:r>
            <a:r>
              <a:rPr lang="lt-LT" sz="1600" dirty="0">
                <a:solidFill>
                  <a:schemeClr val="accent1"/>
                </a:solidFill>
                <a:latin typeface="+mn-lt"/>
              </a:rPr>
              <a:t>“ byloje </a:t>
            </a:r>
            <a:r>
              <a:rPr lang="lt-LT" sz="1600" b="1" dirty="0">
                <a:latin typeface="+mn-lt"/>
              </a:rPr>
              <a:t>neapima subrangovų ar trečiųjų šalių įmonių, </a:t>
            </a:r>
            <a:r>
              <a:rPr lang="lt-LT" sz="1600" dirty="0">
                <a:solidFill>
                  <a:schemeClr val="accent1"/>
                </a:solidFill>
                <a:latin typeface="+mn-lt"/>
              </a:rPr>
              <a:t>kurių pajėgumais remiasi tiekėjas, klausimo, todėl ši situacija nėra tiesiogiai reglamentuota tuo sprendimu.</a:t>
            </a:r>
          </a:p>
          <a:p>
            <a:pPr marL="285750" lvl="3" indent="-285750" algn="just">
              <a:spcBef>
                <a:spcPts val="1200"/>
              </a:spcBef>
              <a:buFont typeface="Arial" panose="020B0604020202020204" pitchFamily="34" charset="0"/>
              <a:buChar char="•"/>
            </a:pPr>
            <a:r>
              <a:rPr lang="lt-LT" sz="1600" dirty="0">
                <a:solidFill>
                  <a:schemeClr val="accent1"/>
                </a:solidFill>
                <a:latin typeface="+mn-lt"/>
              </a:rPr>
              <a:t>Kiekviena perkančioji organizacija ar perkantysis subjektas turi </a:t>
            </a:r>
            <a:r>
              <a:rPr lang="lt-LT" sz="1600" dirty="0" err="1">
                <a:solidFill>
                  <a:schemeClr val="accent1"/>
                </a:solidFill>
                <a:latin typeface="+mn-lt"/>
              </a:rPr>
              <a:t>diskreciją</a:t>
            </a:r>
            <a:r>
              <a:rPr lang="lt-LT" sz="1600" dirty="0">
                <a:solidFill>
                  <a:schemeClr val="accent1"/>
                </a:solidFill>
                <a:latin typeface="+mn-lt"/>
              </a:rPr>
              <a:t> spręsti kiekvienu konkrečiu atveju, ar leisti dalyvauti tokiam tiekėjui. Sprendimas dėl tokio pasiūlymo priėmimo turėtų būti priimamas vadovaujantis </a:t>
            </a:r>
            <a:r>
              <a:rPr lang="lt-LT" sz="1600" b="1" dirty="0">
                <a:latin typeface="+mn-lt"/>
              </a:rPr>
              <a:t>nediskriminavimo, proporcingumo ir skaidrumo principais</a:t>
            </a:r>
            <a:r>
              <a:rPr lang="lt-LT" sz="1600" dirty="0">
                <a:solidFill>
                  <a:schemeClr val="accent1"/>
                </a:solidFill>
                <a:latin typeface="+mn-lt"/>
              </a:rPr>
              <a:t>, </a:t>
            </a:r>
            <a:r>
              <a:rPr lang="lt-LT" sz="1600" b="1" dirty="0">
                <a:latin typeface="+mn-lt"/>
              </a:rPr>
              <a:t>atsižvelgiant į konkurencijos poveikį</a:t>
            </a:r>
            <a:r>
              <a:rPr lang="lt-LT" sz="1600" dirty="0">
                <a:solidFill>
                  <a:schemeClr val="accent1"/>
                </a:solidFill>
                <a:latin typeface="+mn-lt"/>
              </a:rPr>
              <a:t>, tiekėjo atsakomybę bei tiekimo grandinės kontrolę.</a:t>
            </a:r>
          </a:p>
          <a:p>
            <a:pPr marL="285750" lvl="3" indent="-285750" algn="just">
              <a:spcBef>
                <a:spcPts val="1200"/>
              </a:spcBef>
              <a:buFont typeface="Arial" panose="020B0604020202020204" pitchFamily="34" charset="0"/>
              <a:buChar char="•"/>
            </a:pPr>
            <a:endParaRPr lang="lt-LT" sz="1600" dirty="0">
              <a:solidFill>
                <a:schemeClr val="accent1"/>
              </a:solidFill>
              <a:latin typeface="+mn-lt"/>
            </a:endParaRPr>
          </a:p>
          <a:p>
            <a:pPr marL="285750" lvl="3" indent="-285750" algn="just">
              <a:spcBef>
                <a:spcPts val="1200"/>
              </a:spcBef>
              <a:buFont typeface="Arial" panose="020B0604020202020204" pitchFamily="34" charset="0"/>
              <a:buChar char="•"/>
            </a:pPr>
            <a:endParaRPr lang="lt-LT" sz="1600" dirty="0">
              <a:solidFill>
                <a:schemeClr val="accent1"/>
              </a:solidFill>
              <a:latin typeface="+mn-lt"/>
            </a:endParaRPr>
          </a:p>
          <a:p>
            <a:pPr marL="0" lvl="3" algn="just">
              <a:spcBef>
                <a:spcPts val="1200"/>
              </a:spcBef>
            </a:pPr>
            <a:endParaRPr lang="lt-LT" sz="1600" dirty="0">
              <a:solidFill>
                <a:schemeClr val="accent1"/>
              </a:solidFill>
              <a:latin typeface="+mn-lt"/>
            </a:endParaRPr>
          </a:p>
        </p:txBody>
      </p:sp>
    </p:spTree>
    <p:extLst>
      <p:ext uri="{BB962C8B-B14F-4D97-AF65-F5344CB8AC3E}">
        <p14:creationId xmlns:p14="http://schemas.microsoft.com/office/powerpoint/2010/main" val="34417371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A1169-94D0-9481-1927-9A3B6CAB1AD9}"/>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69037677-61EB-A2D9-7C06-7924ABEDAC0C}"/>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03CCDA02-70A2-8D04-325D-936E193F05CE}"/>
              </a:ext>
            </a:extLst>
          </p:cNvPr>
          <p:cNvSpPr txBox="1"/>
          <p:nvPr/>
        </p:nvSpPr>
        <p:spPr>
          <a:xfrm>
            <a:off x="610494" y="1487975"/>
            <a:ext cx="10971011" cy="4093428"/>
          </a:xfrm>
          <a:prstGeom prst="rect">
            <a:avLst/>
          </a:prstGeom>
          <a:noFill/>
        </p:spPr>
        <p:txBody>
          <a:bodyPr wrap="square">
            <a:spAutoFit/>
          </a:bodyPr>
          <a:lstStyle/>
          <a:p>
            <a:pPr algn="ctr"/>
            <a:r>
              <a:rPr lang="lt-LT" sz="3200" b="1" noProof="0" dirty="0"/>
              <a:t>Teisingumo teismo 2025 m. kovo 13 d. </a:t>
            </a:r>
          </a:p>
          <a:p>
            <a:pPr algn="ctr"/>
            <a:r>
              <a:rPr lang="lt-LT" sz="3200" b="1" noProof="0" dirty="0"/>
              <a:t>sprendimas byloje C-266/22</a:t>
            </a:r>
          </a:p>
          <a:p>
            <a:pPr algn="ctr"/>
            <a:endParaRPr lang="lt-LT" sz="3200" b="1" noProof="0" dirty="0"/>
          </a:p>
          <a:p>
            <a:pPr algn="ctr"/>
            <a:endParaRPr lang="lt-LT" sz="3200" b="1" noProof="0" dirty="0"/>
          </a:p>
          <a:p>
            <a:pPr algn="ctr"/>
            <a:r>
              <a:rPr lang="pl-PL" sz="2000" noProof="0" dirty="0"/>
              <a:t>CRRC Qingdao </a:t>
            </a:r>
            <a:r>
              <a:rPr lang="pl-PL" sz="2000" noProof="0" dirty="0" err="1"/>
              <a:t>Sifang</a:t>
            </a:r>
            <a:r>
              <a:rPr lang="pl-PL" sz="2000" noProof="0" dirty="0"/>
              <a:t> Co. </a:t>
            </a:r>
            <a:r>
              <a:rPr lang="pl-PL" sz="2000" noProof="0" dirty="0" err="1"/>
              <a:t>Ltd</a:t>
            </a:r>
            <a:r>
              <a:rPr lang="pl-PL" sz="2000" noProof="0" dirty="0"/>
              <a:t>,</a:t>
            </a:r>
          </a:p>
          <a:p>
            <a:pPr algn="ctr"/>
            <a:r>
              <a:rPr lang="pl-PL" sz="2000" noProof="0" dirty="0"/>
              <a:t>Astra </a:t>
            </a:r>
            <a:r>
              <a:rPr lang="pl-PL" sz="2000" noProof="0" dirty="0" err="1"/>
              <a:t>Vagoane</a:t>
            </a:r>
            <a:r>
              <a:rPr lang="pl-PL" sz="2000" noProof="0" dirty="0"/>
              <a:t> </a:t>
            </a:r>
            <a:r>
              <a:rPr lang="pl-PL" sz="2000" noProof="0" dirty="0" err="1"/>
              <a:t>Călători</a:t>
            </a:r>
            <a:r>
              <a:rPr lang="pl-PL" sz="2000" noProof="0" dirty="0"/>
              <a:t> SA</a:t>
            </a:r>
          </a:p>
          <a:p>
            <a:pPr algn="ctr"/>
            <a:r>
              <a:rPr lang="pl-PL" sz="2000" noProof="0" dirty="0" err="1"/>
              <a:t>prieš</a:t>
            </a:r>
            <a:endParaRPr lang="pl-PL" sz="2000" noProof="0" dirty="0"/>
          </a:p>
          <a:p>
            <a:pPr algn="ctr"/>
            <a:r>
              <a:rPr lang="pl-PL" sz="2000" noProof="0" dirty="0" err="1"/>
              <a:t>Autoritatea</a:t>
            </a:r>
            <a:r>
              <a:rPr lang="pl-PL" sz="2000" noProof="0" dirty="0"/>
              <a:t> </a:t>
            </a:r>
            <a:r>
              <a:rPr lang="pl-PL" sz="2000" noProof="0" dirty="0" err="1"/>
              <a:t>pentru</a:t>
            </a:r>
            <a:r>
              <a:rPr lang="pl-PL" sz="2000" noProof="0" dirty="0"/>
              <a:t> </a:t>
            </a:r>
            <a:r>
              <a:rPr lang="pl-PL" sz="2000" noProof="0" dirty="0" err="1"/>
              <a:t>Reformă</a:t>
            </a:r>
            <a:r>
              <a:rPr lang="pl-PL" sz="2000" noProof="0" dirty="0"/>
              <a:t> </a:t>
            </a:r>
            <a:r>
              <a:rPr lang="pl-PL" sz="2000" noProof="0" dirty="0" err="1"/>
              <a:t>Feroviară</a:t>
            </a:r>
            <a:r>
              <a:rPr lang="pl-PL" sz="2000" noProof="0" dirty="0"/>
              <a:t>,</a:t>
            </a:r>
          </a:p>
          <a:p>
            <a:pPr algn="ctr"/>
            <a:r>
              <a:rPr lang="pl-PL" sz="2000" noProof="0" dirty="0"/>
              <a:t>Alstom </a:t>
            </a:r>
            <a:r>
              <a:rPr lang="pl-PL" sz="2000" noProof="0" dirty="0" err="1"/>
              <a:t>Ferroviaria</a:t>
            </a:r>
            <a:r>
              <a:rPr lang="pl-PL" sz="2000" noProof="0" dirty="0"/>
              <a:t> </a:t>
            </a:r>
            <a:r>
              <a:rPr lang="pl-PL" sz="2000" noProof="0" dirty="0" err="1"/>
              <a:t>SpA</a:t>
            </a:r>
            <a:endParaRPr lang="pl-PL" sz="2000" noProof="0" dirty="0"/>
          </a:p>
          <a:p>
            <a:pPr algn="ctr"/>
            <a:endParaRPr lang="lt-LT" sz="3200" b="1" noProof="0" dirty="0"/>
          </a:p>
        </p:txBody>
      </p:sp>
    </p:spTree>
    <p:extLst>
      <p:ext uri="{BB962C8B-B14F-4D97-AF65-F5344CB8AC3E}">
        <p14:creationId xmlns:p14="http://schemas.microsoft.com/office/powerpoint/2010/main" val="1340781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6912C-78BD-35BA-621F-97A945DF9B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27ABAC-BC44-9AF5-F88E-B8EA10D8C097}"/>
              </a:ext>
            </a:extLst>
          </p:cNvPr>
          <p:cNvSpPr>
            <a:spLocks noGrp="1"/>
          </p:cNvSpPr>
          <p:nvPr>
            <p:ph type="title"/>
          </p:nvPr>
        </p:nvSpPr>
        <p:spPr>
          <a:xfrm>
            <a:off x="760022" y="190196"/>
            <a:ext cx="10671958" cy="788008"/>
          </a:xfrm>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8417713E-253F-59B8-A548-E4ED31A0879F}"/>
              </a:ext>
            </a:extLst>
          </p:cNvPr>
          <p:cNvSpPr>
            <a:spLocks noGrp="1"/>
          </p:cNvSpPr>
          <p:nvPr>
            <p:ph type="body" sz="quarter" idx="4294967295"/>
          </p:nvPr>
        </p:nvSpPr>
        <p:spPr>
          <a:xfrm>
            <a:off x="760023" y="1148324"/>
            <a:ext cx="10671957" cy="5127594"/>
          </a:xfrm>
        </p:spPr>
        <p:txBody>
          <a:bodyPr/>
          <a:lstStyle/>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2020-04-03 Rumunijos ARF paskelbė atvirą konkursą dėl 20 elektrinių traukinių ir jų techninės priežiūros paslaugų įsigijimo.</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2021-04-19 pasiūlymus pateikė du dalyviai: konsorciumas, kuriame dalyvavo Kinijos įmonė CRRC </a:t>
            </a:r>
            <a:r>
              <a:rPr lang="lt-LT" sz="1800" noProof="0" dirty="0" err="1">
                <a:solidFill>
                  <a:schemeClr val="accent1"/>
                </a:solidFill>
                <a:latin typeface="+mn-lt"/>
              </a:rPr>
              <a:t>Qingdao</a:t>
            </a:r>
            <a:r>
              <a:rPr lang="lt-LT" sz="1800" noProof="0" dirty="0">
                <a:solidFill>
                  <a:schemeClr val="accent1"/>
                </a:solidFill>
                <a:latin typeface="+mn-lt"/>
              </a:rPr>
              <a:t> </a:t>
            </a:r>
            <a:r>
              <a:rPr lang="lt-LT" sz="1800" noProof="0" dirty="0" err="1">
                <a:solidFill>
                  <a:schemeClr val="accent1"/>
                </a:solidFill>
                <a:latin typeface="+mn-lt"/>
              </a:rPr>
              <a:t>Sifang</a:t>
            </a:r>
            <a:r>
              <a:rPr lang="lt-LT" sz="1800" noProof="0" dirty="0">
                <a:solidFill>
                  <a:schemeClr val="accent1"/>
                </a:solidFill>
                <a:latin typeface="+mn-lt"/>
              </a:rPr>
              <a:t>, ir </a:t>
            </a:r>
            <a:r>
              <a:rPr lang="lt-LT" sz="1800" noProof="0" dirty="0" err="1">
                <a:solidFill>
                  <a:schemeClr val="accent1"/>
                </a:solidFill>
                <a:latin typeface="+mn-lt"/>
              </a:rPr>
              <a:t>Alstom</a:t>
            </a:r>
            <a:r>
              <a:rPr lang="lt-LT" sz="1800" noProof="0" dirty="0">
                <a:solidFill>
                  <a:schemeClr val="accent1"/>
                </a:solidFill>
                <a:latin typeface="+mn-lt"/>
              </a:rPr>
              <a:t> </a:t>
            </a:r>
            <a:r>
              <a:rPr lang="lt-LT" sz="1800" noProof="0" dirty="0" err="1">
                <a:solidFill>
                  <a:schemeClr val="accent1"/>
                </a:solidFill>
                <a:latin typeface="+mn-lt"/>
              </a:rPr>
              <a:t>Ferroviaria</a:t>
            </a:r>
            <a:r>
              <a:rPr lang="lt-LT" sz="1800" noProof="0" dirty="0">
                <a:solidFill>
                  <a:schemeClr val="accent1"/>
                </a:solidFill>
                <a:latin typeface="+mn-lt"/>
              </a:rPr>
              <a:t>.</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2021-04-05 įsigaliojo Rumunijos OUG Nr. 25/2021, kuriuo sugriežtinta sąvoka „ekonominės veiklos vykdytojas“ – pašalintos trečiosios šalys, nepasirašiusios tam tikrų tarptautinių susitarimų.</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2021-11-02 ARF pašalino konsorciumą, nes CRRC buvo įsteigta Kinijoje – šalis nepateko į leidžiamų dalyvių sąrašą pagal naują teisinį reguliavimą.</a:t>
            </a:r>
          </a:p>
          <a:p>
            <a:pPr marL="342900" lvl="1" indent="-342900" algn="just">
              <a:spcBef>
                <a:spcPts val="1800"/>
              </a:spcBef>
              <a:buFont typeface="Arial" panose="020B0604020202020204" pitchFamily="34" charset="0"/>
              <a:buChar char="•"/>
            </a:pPr>
            <a:r>
              <a:rPr lang="lt-LT" sz="1800" dirty="0">
                <a:solidFill>
                  <a:schemeClr val="accent1"/>
                </a:solidFill>
                <a:latin typeface="+mn-lt"/>
              </a:rPr>
              <a:t>K</a:t>
            </a:r>
            <a:r>
              <a:rPr lang="lt-LT" sz="1800" noProof="0" dirty="0" err="1">
                <a:solidFill>
                  <a:schemeClr val="accent1"/>
                </a:solidFill>
                <a:latin typeface="+mn-lt"/>
              </a:rPr>
              <a:t>onsorciumas</a:t>
            </a:r>
            <a:r>
              <a:rPr lang="lt-LT" sz="1800" noProof="0" dirty="0">
                <a:solidFill>
                  <a:schemeClr val="accent1"/>
                </a:solidFill>
                <a:latin typeface="+mn-lt"/>
              </a:rPr>
              <a:t> skundė pašalinimą teigdamas, kad teisinis pagrindas buvo pritaikytas atgaline data, pažeidžiant teisėtų lūkesčių, teisinio saugumo, skaidrumo ir vienodo požiūrio principus.</a:t>
            </a:r>
          </a:p>
          <a:p>
            <a:pPr marL="342900" lvl="1" indent="-342900" algn="just">
              <a:spcBef>
                <a:spcPts val="1800"/>
              </a:spcBef>
              <a:buFont typeface="Arial" panose="020B0604020202020204" pitchFamily="34" charset="0"/>
              <a:buChar char="•"/>
            </a:pPr>
            <a:r>
              <a:rPr lang="lt-LT" sz="1800" dirty="0">
                <a:solidFill>
                  <a:schemeClr val="accent1"/>
                </a:solidFill>
                <a:latin typeface="+mn-lt"/>
              </a:rPr>
              <a:t>P</a:t>
            </a:r>
            <a:r>
              <a:rPr lang="lt-LT" sz="1800" noProof="0" dirty="0">
                <a:solidFill>
                  <a:schemeClr val="accent1"/>
                </a:solidFill>
                <a:latin typeface="+mn-lt"/>
              </a:rPr>
              <a:t>rašymą priimti </a:t>
            </a:r>
            <a:r>
              <a:rPr lang="lt-LT" sz="1800" noProof="0" dirty="0" err="1">
                <a:solidFill>
                  <a:schemeClr val="accent1"/>
                </a:solidFill>
                <a:latin typeface="+mn-lt"/>
              </a:rPr>
              <a:t>prejudicinį</a:t>
            </a:r>
            <a:r>
              <a:rPr lang="lt-LT" sz="1800" noProof="0" dirty="0">
                <a:solidFill>
                  <a:schemeClr val="accent1"/>
                </a:solidFill>
                <a:latin typeface="+mn-lt"/>
              </a:rPr>
              <a:t> sprendimą pateikęs teismas kėlė klausimą, ar ES teisės principai draudžia tokią praktiką, kai konkurso metu keičiamos pagrindinės sąvokos ir sąlygos, dėl kurių dalyvis (šiuo atveju – iš trečiosios šalies) netenka galimybės dalyvauti.</a:t>
            </a:r>
          </a:p>
        </p:txBody>
      </p:sp>
    </p:spTree>
    <p:extLst>
      <p:ext uri="{BB962C8B-B14F-4D97-AF65-F5344CB8AC3E}">
        <p14:creationId xmlns:p14="http://schemas.microsoft.com/office/powerpoint/2010/main" val="17243082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47E87-6699-829B-073E-83690F50CD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3E892-7CAA-0294-E72D-14D5D588CAE6}"/>
              </a:ext>
            </a:extLst>
          </p:cNvPr>
          <p:cNvSpPr>
            <a:spLocks noGrp="1"/>
          </p:cNvSpPr>
          <p:nvPr>
            <p:ph type="title"/>
          </p:nvPr>
        </p:nvSpPr>
        <p:spPr>
          <a:xfrm>
            <a:off x="760021" y="366063"/>
            <a:ext cx="10671958" cy="788008"/>
          </a:xfrm>
        </p:spPr>
        <p:txBody>
          <a:bodyPr/>
          <a:lstStyle/>
          <a:p>
            <a:pPr algn="ctr"/>
            <a:r>
              <a:rPr lang="lt-LT" sz="2800" noProof="0" dirty="0" err="1"/>
              <a:t>Prejudicinis</a:t>
            </a:r>
            <a:r>
              <a:rPr lang="lt-LT" sz="2800" noProof="0" dirty="0"/>
              <a:t> klausimas</a:t>
            </a:r>
          </a:p>
        </p:txBody>
      </p:sp>
      <p:sp>
        <p:nvSpPr>
          <p:cNvPr id="3" name="Text Placeholder 2">
            <a:extLst>
              <a:ext uri="{FF2B5EF4-FFF2-40B4-BE49-F238E27FC236}">
                <a16:creationId xmlns:a16="http://schemas.microsoft.com/office/drawing/2014/main" id="{611B165D-3658-0673-B893-7F5A24F3973C}"/>
              </a:ext>
            </a:extLst>
          </p:cNvPr>
          <p:cNvSpPr>
            <a:spLocks noGrp="1"/>
          </p:cNvSpPr>
          <p:nvPr>
            <p:ph type="body" sz="quarter" idx="4294967295"/>
          </p:nvPr>
        </p:nvSpPr>
        <p:spPr>
          <a:xfrm>
            <a:off x="760023" y="1364343"/>
            <a:ext cx="10671957" cy="5127594"/>
          </a:xfrm>
        </p:spPr>
        <p:txBody>
          <a:bodyPr/>
          <a:lstStyle/>
          <a:p>
            <a:pPr marL="0" lvl="1" algn="just">
              <a:spcBef>
                <a:spcPts val="1800"/>
              </a:spcBef>
            </a:pPr>
            <a:endParaRPr lang="lt-LT" sz="2000" b="1" noProof="0" dirty="0">
              <a:latin typeface="+mn-lt"/>
            </a:endParaRPr>
          </a:p>
          <a:p>
            <a:pPr marL="0" lvl="1" algn="just">
              <a:spcBef>
                <a:spcPts val="1800"/>
              </a:spcBef>
            </a:pPr>
            <a:endParaRPr lang="lt-LT" sz="2000" b="1" dirty="0">
              <a:latin typeface="+mn-lt"/>
            </a:endParaRPr>
          </a:p>
          <a:p>
            <a:pPr marL="0" lvl="1" algn="just">
              <a:spcBef>
                <a:spcPts val="1800"/>
              </a:spcBef>
            </a:pPr>
            <a:r>
              <a:rPr lang="lt-LT" sz="2000" dirty="0">
                <a:latin typeface="+mn-lt"/>
              </a:rPr>
              <a:t>A</a:t>
            </a:r>
            <a:r>
              <a:rPr lang="lt-LT" sz="2000" noProof="0" dirty="0">
                <a:latin typeface="+mn-lt"/>
              </a:rPr>
              <a:t>r</a:t>
            </a:r>
            <a:r>
              <a:rPr lang="lt-LT" sz="2000" b="1" noProof="0" dirty="0">
                <a:latin typeface="+mn-lt"/>
              </a:rPr>
              <a:t> </a:t>
            </a:r>
            <a:r>
              <a:rPr lang="lt-LT" sz="2000" noProof="0" dirty="0">
                <a:latin typeface="+mn-lt"/>
              </a:rPr>
              <a:t>teisėtų lūkesčių apsaugos ir teisinio saugumo principai, taip pat Direktyvos 2014/24</a:t>
            </a:r>
            <a:r>
              <a:rPr lang="en-US" sz="2000" noProof="0" dirty="0">
                <a:latin typeface="+mn-lt"/>
              </a:rPr>
              <a:t> </a:t>
            </a:r>
            <a:r>
              <a:rPr lang="lt-LT" sz="2000" noProof="0" dirty="0">
                <a:latin typeface="+mn-lt"/>
              </a:rPr>
              <a:t>18 straipsnio 1 dalis</a:t>
            </a:r>
            <a:r>
              <a:rPr lang="en-US" sz="2000" noProof="0" dirty="0">
                <a:latin typeface="+mn-lt"/>
              </a:rPr>
              <a:t> </a:t>
            </a:r>
            <a:r>
              <a:rPr lang="lt-LT" sz="2000" noProof="0" dirty="0">
                <a:latin typeface="+mn-lt"/>
              </a:rPr>
              <a:t>(atitinkamai </a:t>
            </a:r>
            <a:r>
              <a:rPr lang="en-US" sz="2000" noProof="0" dirty="0">
                <a:latin typeface="+mn-lt"/>
              </a:rPr>
              <a:t>V</a:t>
            </a:r>
            <a:r>
              <a:rPr lang="lt-LT" sz="2000" noProof="0" dirty="0">
                <a:latin typeface="+mn-lt"/>
              </a:rPr>
              <a:t>PĮ </a:t>
            </a:r>
            <a:r>
              <a:rPr lang="en-US" sz="2000" noProof="0" dirty="0">
                <a:latin typeface="+mn-lt"/>
              </a:rPr>
              <a:t>17</a:t>
            </a:r>
            <a:r>
              <a:rPr lang="lt-LT" sz="2000" noProof="0" dirty="0">
                <a:latin typeface="+mn-lt"/>
              </a:rPr>
              <a:t> str.</a:t>
            </a:r>
            <a:r>
              <a:rPr lang="en-US" sz="2000" noProof="0" dirty="0">
                <a:latin typeface="+mn-lt"/>
              </a:rPr>
              <a:t> 1 d.</a:t>
            </a:r>
            <a:r>
              <a:rPr lang="lt-LT" sz="2000" noProof="0" dirty="0">
                <a:latin typeface="+mn-lt"/>
              </a:rPr>
              <a:t>)</a:t>
            </a:r>
            <a:r>
              <a:rPr lang="en-US" sz="2000" noProof="0" dirty="0">
                <a:latin typeface="+mn-lt"/>
              </a:rPr>
              <a:t> </a:t>
            </a:r>
            <a:r>
              <a:rPr lang="lt-LT" sz="2000" noProof="0" dirty="0">
                <a:latin typeface="+mn-lt"/>
              </a:rPr>
              <a:t>, siejama su 2 straipsnio 1 dalies 13 punktu</a:t>
            </a:r>
            <a:r>
              <a:rPr lang="en-US" sz="2000" noProof="0" dirty="0">
                <a:latin typeface="+mn-lt"/>
              </a:rPr>
              <a:t> (</a:t>
            </a:r>
            <a:r>
              <a:rPr lang="en-US" sz="2000" noProof="0" dirty="0" err="1">
                <a:latin typeface="+mn-lt"/>
              </a:rPr>
              <a:t>atitinkamai</a:t>
            </a:r>
            <a:r>
              <a:rPr lang="en-US" sz="2000" noProof="0" dirty="0">
                <a:latin typeface="+mn-lt"/>
              </a:rPr>
              <a:t> VPĮ 2 str. 39 p.)</a:t>
            </a:r>
            <a:r>
              <a:rPr lang="lt-LT" sz="2000" noProof="0" dirty="0">
                <a:latin typeface="+mn-lt"/>
              </a:rPr>
              <a:t> ir 49 straipsniu</a:t>
            </a:r>
            <a:r>
              <a:rPr lang="en-US" sz="2000" noProof="0" dirty="0">
                <a:latin typeface="+mn-lt"/>
              </a:rPr>
              <a:t> </a:t>
            </a:r>
            <a:r>
              <a:rPr lang="lt-LT" sz="2000" noProof="0" dirty="0">
                <a:latin typeface="+mn-lt"/>
              </a:rPr>
              <a:t>(atitinkamai </a:t>
            </a:r>
            <a:r>
              <a:rPr lang="en-US" sz="2000" noProof="0" dirty="0">
                <a:latin typeface="+mn-lt"/>
              </a:rPr>
              <a:t>V</a:t>
            </a:r>
            <a:r>
              <a:rPr lang="lt-LT" sz="2000" noProof="0" dirty="0">
                <a:latin typeface="+mn-lt"/>
              </a:rPr>
              <a:t>PĮ </a:t>
            </a:r>
            <a:r>
              <a:rPr lang="en-US" sz="2000" noProof="0" dirty="0">
                <a:latin typeface="+mn-lt"/>
              </a:rPr>
              <a:t>31</a:t>
            </a:r>
            <a:r>
              <a:rPr lang="lt-LT" sz="2000" noProof="0" dirty="0">
                <a:latin typeface="+mn-lt"/>
              </a:rPr>
              <a:t> str.), turi būti aiškinami kaip draudžiantys iš valstybėje narėje rengiamos viešojo pirkimo procedūros pašalinti ekonominės veiklos vykdytoją iš trečiosios šalies, nesudariusios su Sąjunga nurodytos direktyvos 25 straipsnyje numatyto tarptautinio susitarimo, remiantis nacionalinės teisės aktu, įsigaliojusiu jau paskelbus skelbimą apie pirkimą, bet prieš šiam ekonominės veiklos vykdytojui pateikus savo pasiūlymą.</a:t>
            </a:r>
          </a:p>
        </p:txBody>
      </p:sp>
    </p:spTree>
    <p:extLst>
      <p:ext uri="{BB962C8B-B14F-4D97-AF65-F5344CB8AC3E}">
        <p14:creationId xmlns:p14="http://schemas.microsoft.com/office/powerpoint/2010/main" val="12607259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FFEE7-371B-8601-27F3-E4C53AFAB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97FEF5-DC7B-0A16-C866-55031F1410DB}"/>
              </a:ext>
            </a:extLst>
          </p:cNvPr>
          <p:cNvSpPr>
            <a:spLocks noGrp="1"/>
          </p:cNvSpPr>
          <p:nvPr>
            <p:ph type="title"/>
          </p:nvPr>
        </p:nvSpPr>
        <p:spPr>
          <a:xfrm>
            <a:off x="760021" y="182331"/>
            <a:ext cx="10671958" cy="788008"/>
          </a:xfrm>
        </p:spPr>
        <p:txBody>
          <a:bodyPr/>
          <a:lstStyle/>
          <a:p>
            <a:pPr algn="ctr"/>
            <a:r>
              <a:rPr lang="lt-LT" sz="2800" dirty="0"/>
              <a:t>Teismo išaiškinimai</a:t>
            </a:r>
            <a:endParaRPr lang="lt-LT" sz="2800" noProof="0" dirty="0"/>
          </a:p>
        </p:txBody>
      </p:sp>
      <p:sp>
        <p:nvSpPr>
          <p:cNvPr id="3" name="Text Placeholder 2">
            <a:extLst>
              <a:ext uri="{FF2B5EF4-FFF2-40B4-BE49-F238E27FC236}">
                <a16:creationId xmlns:a16="http://schemas.microsoft.com/office/drawing/2014/main" id="{8E61A389-263A-C340-D265-819758456CD9}"/>
              </a:ext>
            </a:extLst>
          </p:cNvPr>
          <p:cNvSpPr>
            <a:spLocks noGrp="1"/>
          </p:cNvSpPr>
          <p:nvPr>
            <p:ph type="body" sz="quarter" idx="4294967295"/>
          </p:nvPr>
        </p:nvSpPr>
        <p:spPr>
          <a:xfrm>
            <a:off x="760023" y="1364343"/>
            <a:ext cx="10671957" cy="5127594"/>
          </a:xfrm>
        </p:spPr>
        <p:txBody>
          <a:bodyPr/>
          <a:lstStyle/>
          <a:p>
            <a:pPr marL="342900" lvl="1" indent="-342900" algn="just">
              <a:spcBef>
                <a:spcPts val="1800"/>
              </a:spcBef>
              <a:buFont typeface="Arial" panose="020B0604020202020204" pitchFamily="34" charset="0"/>
              <a:buChar char="•"/>
            </a:pPr>
            <a:r>
              <a:rPr lang="lt-LT" sz="1600" noProof="0" dirty="0">
                <a:solidFill>
                  <a:schemeClr val="accent1"/>
                </a:solidFill>
                <a:latin typeface="+mn-lt"/>
              </a:rPr>
              <a:t>Direktyvos 2014/24 25 straipsnis įtvirtina pareigą valstybių narių perkančiosioms organizacijoms užtikrinti vienodas sąlygas tik tų trečiųjų šalių subjektams, </a:t>
            </a:r>
            <a:r>
              <a:rPr lang="lt-LT" sz="1600" b="1" noProof="0" dirty="0">
                <a:solidFill>
                  <a:schemeClr val="accent3"/>
                </a:solidFill>
                <a:latin typeface="+mn-lt"/>
              </a:rPr>
              <a:t>kurių valstybės yra sudariusios su ES SVP ar kitus lygiaverčius susitarimus</a:t>
            </a:r>
            <a:r>
              <a:rPr lang="lt-LT" sz="1600" noProof="0" dirty="0">
                <a:solidFill>
                  <a:schemeClr val="accent1"/>
                </a:solidFill>
                <a:latin typeface="+mn-lt"/>
              </a:rPr>
              <a:t>.</a:t>
            </a:r>
          </a:p>
          <a:p>
            <a:pPr marL="342900" lvl="1" indent="-342900" algn="just">
              <a:spcBef>
                <a:spcPts val="1800"/>
              </a:spcBef>
              <a:buFont typeface="Arial" panose="020B0604020202020204" pitchFamily="34" charset="0"/>
              <a:buChar char="•"/>
            </a:pPr>
            <a:r>
              <a:rPr lang="lt-LT" sz="1600" noProof="0" dirty="0">
                <a:solidFill>
                  <a:schemeClr val="accent1"/>
                </a:solidFill>
                <a:latin typeface="+mn-lt"/>
              </a:rPr>
              <a:t>Kinija nėra tokio susitarimo šalis, todėl jos ekonominės veiklos vykdytojams </a:t>
            </a:r>
            <a:r>
              <a:rPr lang="lt-LT" sz="1600" b="1" noProof="0" dirty="0">
                <a:solidFill>
                  <a:schemeClr val="accent3"/>
                </a:solidFill>
                <a:latin typeface="+mn-lt"/>
              </a:rPr>
              <a:t>nėra garantuojama teisė būti vertinamiems ne mažiau palankiai nei ES </a:t>
            </a:r>
            <a:r>
              <a:rPr lang="lt-LT" sz="1600" noProof="0" dirty="0">
                <a:solidFill>
                  <a:schemeClr val="accent1"/>
                </a:solidFill>
                <a:latin typeface="+mn-lt"/>
              </a:rPr>
              <a:t>ar susitarimus su ES sudariusių trečiųjų šalių tiekėjams.</a:t>
            </a:r>
          </a:p>
          <a:p>
            <a:pPr marL="342900" lvl="1" indent="-342900" algn="just">
              <a:spcBef>
                <a:spcPts val="1800"/>
              </a:spcBef>
              <a:buFont typeface="Arial" panose="020B0604020202020204" pitchFamily="34" charset="0"/>
              <a:buChar char="•"/>
            </a:pPr>
            <a:r>
              <a:rPr lang="lt-LT" sz="1600" noProof="0" dirty="0">
                <a:solidFill>
                  <a:schemeClr val="accent1"/>
                </a:solidFill>
                <a:latin typeface="+mn-lt"/>
              </a:rPr>
              <a:t>Direktyvos 27 str. nuostata dėl teisės teikti pasiūlymą „bet kuriam suinteresuotajam ūkio subjektui“ </a:t>
            </a:r>
            <a:r>
              <a:rPr lang="lt-LT" sz="1600" b="1" noProof="0" dirty="0">
                <a:solidFill>
                  <a:schemeClr val="accent3"/>
                </a:solidFill>
                <a:latin typeface="+mn-lt"/>
              </a:rPr>
              <a:t>negali būti aiškinama išplečiant galimybę dalyvauti visų trečiųjų šalių subjektams</a:t>
            </a:r>
            <a:r>
              <a:rPr lang="lt-LT" sz="1600" noProof="0" dirty="0">
                <a:solidFill>
                  <a:schemeClr val="accent1"/>
                </a:solidFill>
                <a:latin typeface="+mn-lt"/>
              </a:rPr>
              <a:t>, nes tai pažeistų 25 str. logiką ir ES tarptautinius įsipareigojimus.</a:t>
            </a:r>
          </a:p>
          <a:p>
            <a:pPr marL="342900" lvl="1" indent="-342900" algn="just">
              <a:spcBef>
                <a:spcPts val="1800"/>
              </a:spcBef>
              <a:buFont typeface="Arial" panose="020B0604020202020204" pitchFamily="34" charset="0"/>
              <a:buChar char="•"/>
            </a:pPr>
            <a:r>
              <a:rPr lang="lt-LT" sz="1600" noProof="0" dirty="0">
                <a:solidFill>
                  <a:schemeClr val="accent1"/>
                </a:solidFill>
                <a:latin typeface="+mn-lt"/>
              </a:rPr>
              <a:t>Valstybės narės neturi teisės vienašališkai priimti bendro pobūdžio teisės aktų, kuriais būtų sprendžiama dėl trečiųjų šalių subjektų pašalinimo ar dalyvavimo sąlygų, nes </a:t>
            </a:r>
            <a:r>
              <a:rPr lang="lt-LT" sz="1600" b="1" noProof="0" dirty="0">
                <a:solidFill>
                  <a:schemeClr val="accent3"/>
                </a:solidFill>
                <a:latin typeface="+mn-lt"/>
              </a:rPr>
              <a:t>tai yra išimtinė Sąjungos kompetencija </a:t>
            </a:r>
            <a:r>
              <a:rPr lang="lt-LT" sz="1600" noProof="0" dirty="0">
                <a:solidFill>
                  <a:schemeClr val="accent1"/>
                </a:solidFill>
                <a:latin typeface="+mn-lt"/>
              </a:rPr>
              <a:t>pagal SESV 3 str. 1 d. e p. (bendros prekybos politika).</a:t>
            </a:r>
          </a:p>
          <a:p>
            <a:pPr marL="342900" lvl="1" indent="-342900" algn="just">
              <a:spcBef>
                <a:spcPts val="1800"/>
              </a:spcBef>
              <a:buFont typeface="Arial" panose="020B0604020202020204" pitchFamily="34" charset="0"/>
              <a:buChar char="•"/>
            </a:pPr>
            <a:r>
              <a:rPr lang="lt-LT" sz="1600" noProof="0" dirty="0">
                <a:solidFill>
                  <a:schemeClr val="accent1"/>
                </a:solidFill>
                <a:latin typeface="+mn-lt"/>
              </a:rPr>
              <a:t>Toks nacionalinis teisės aktas negali būti taikomas net ir tuo atveju, </a:t>
            </a:r>
            <a:r>
              <a:rPr lang="lt-LT" sz="1600" b="1" noProof="0" dirty="0">
                <a:solidFill>
                  <a:schemeClr val="accent3"/>
                </a:solidFill>
                <a:latin typeface="+mn-lt"/>
              </a:rPr>
              <a:t>jei jis buvo priimtas iki pasiūlymo pateikimo</a:t>
            </a:r>
            <a:r>
              <a:rPr lang="lt-LT" sz="1600" noProof="0" dirty="0">
                <a:solidFill>
                  <a:schemeClr val="accent1"/>
                </a:solidFill>
                <a:latin typeface="+mn-lt"/>
              </a:rPr>
              <a:t>, bet po skelbimo apie pirkimą.</a:t>
            </a:r>
          </a:p>
          <a:p>
            <a:pPr marL="342900" lvl="1" indent="-342900" algn="just">
              <a:spcBef>
                <a:spcPts val="1800"/>
              </a:spcBef>
              <a:buFont typeface="Arial" panose="020B0604020202020204" pitchFamily="34" charset="0"/>
              <a:buChar char="•"/>
            </a:pPr>
            <a:r>
              <a:rPr lang="lt-LT" sz="1600" b="1" noProof="0" dirty="0">
                <a:solidFill>
                  <a:schemeClr val="accent3"/>
                </a:solidFill>
                <a:latin typeface="+mn-lt"/>
              </a:rPr>
              <a:t>Sprendimą, leisti ar neleisti trečiųjų šalių (nesudariusių susitarimų su ES) subjektams dalyvauti, turi priimti perkančioji organizacija</a:t>
            </a:r>
            <a:r>
              <a:rPr lang="lt-LT" sz="1600" noProof="0" dirty="0">
                <a:solidFill>
                  <a:schemeClr val="accent1"/>
                </a:solidFill>
                <a:latin typeface="+mn-lt"/>
              </a:rPr>
              <a:t>, įvertinusi tai pagal kiekvieno atvejo faktines aplinkybes, o ne privalomai vadovaudamasi nacionaline norma, jei tokia norma prieštarauja ES teisės kompetencijų pasiskirstymui.</a:t>
            </a:r>
          </a:p>
        </p:txBody>
      </p:sp>
    </p:spTree>
    <p:extLst>
      <p:ext uri="{BB962C8B-B14F-4D97-AF65-F5344CB8AC3E}">
        <p14:creationId xmlns:p14="http://schemas.microsoft.com/office/powerpoint/2010/main" val="424800032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40BB0-6D10-09FD-E812-81CA4377CD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69A6C6-1915-B70E-EF1F-B19679A33A36}"/>
              </a:ext>
            </a:extLst>
          </p:cNvPr>
          <p:cNvSpPr>
            <a:spLocks noGrp="1"/>
          </p:cNvSpPr>
          <p:nvPr>
            <p:ph type="title"/>
          </p:nvPr>
        </p:nvSpPr>
        <p:spPr>
          <a:xfrm>
            <a:off x="864794" y="188078"/>
            <a:ext cx="10671958" cy="788008"/>
          </a:xfrm>
        </p:spPr>
        <p:txBody>
          <a:bodyPr/>
          <a:lstStyle/>
          <a:p>
            <a:pPr algn="ctr"/>
            <a:r>
              <a:rPr lang="lt-LT" sz="2800" noProof="0" dirty="0"/>
              <a:t>Teismo atsakymas į </a:t>
            </a:r>
            <a:r>
              <a:rPr lang="lt-LT" sz="2800" noProof="0" dirty="0" err="1"/>
              <a:t>prejudicinį</a:t>
            </a:r>
            <a:r>
              <a:rPr lang="lt-LT" sz="2800" noProof="0" dirty="0"/>
              <a:t> klausimą</a:t>
            </a:r>
          </a:p>
        </p:txBody>
      </p:sp>
      <p:sp>
        <p:nvSpPr>
          <p:cNvPr id="3" name="Text Placeholder 2">
            <a:extLst>
              <a:ext uri="{FF2B5EF4-FFF2-40B4-BE49-F238E27FC236}">
                <a16:creationId xmlns:a16="http://schemas.microsoft.com/office/drawing/2014/main" id="{1A9BE70E-0C27-DA55-04B4-EE7014097967}"/>
              </a:ext>
            </a:extLst>
          </p:cNvPr>
          <p:cNvSpPr>
            <a:spLocks noGrp="1"/>
          </p:cNvSpPr>
          <p:nvPr>
            <p:ph type="body" sz="quarter" idx="4294967295"/>
          </p:nvPr>
        </p:nvSpPr>
        <p:spPr>
          <a:xfrm>
            <a:off x="760023" y="1148324"/>
            <a:ext cx="10671957" cy="5127594"/>
          </a:xfrm>
        </p:spPr>
        <p:txBody>
          <a:bodyPr/>
          <a:lstStyle/>
          <a:p>
            <a:pPr marL="0" lvl="1" algn="just">
              <a:spcBef>
                <a:spcPts val="1800"/>
              </a:spcBef>
            </a:pPr>
            <a:endParaRPr lang="lt-LT" sz="2000" dirty="0">
              <a:latin typeface="+mn-lt"/>
            </a:endParaRPr>
          </a:p>
          <a:p>
            <a:pPr marL="457200" lvl="2" algn="just">
              <a:spcBef>
                <a:spcPts val="1800"/>
              </a:spcBef>
            </a:pPr>
            <a:endParaRPr lang="lt-LT" noProof="0" dirty="0">
              <a:latin typeface="+mn-lt"/>
            </a:endParaRPr>
          </a:p>
          <a:p>
            <a:pPr marL="457200" lvl="2" algn="just">
              <a:spcBef>
                <a:spcPts val="1800"/>
              </a:spcBef>
            </a:pPr>
            <a:r>
              <a:rPr lang="lt-LT" dirty="0">
                <a:latin typeface="+mn-lt"/>
              </a:rPr>
              <a:t>Nesant Sąjungos akto, leidžiančio ar draudžiančio dalyvauti viešųjų pirkimų procedūrose ekonominės veiklos vykdytojams iš trečiosios šalies, nesudariusios su Sąjunga 2014 m. vasario 26 d. Europos Parlamento ir Tarybos direktyvos 2014/24/ES dėl viešųjų pirkimų, kuria panaikinama Direktyva 2004/18/EB, 25 straipsnyje numatyto tarptautinio susitarimo, pagal jį valstybės narės </a:t>
            </a:r>
            <a:r>
              <a:rPr lang="lt-LT" b="1" dirty="0">
                <a:solidFill>
                  <a:schemeClr val="accent3"/>
                </a:solidFill>
                <a:latin typeface="+mn-lt"/>
              </a:rPr>
              <a:t>perkančiajai organizacijai draudžiama pašalinti tokios trečiosios šalies ekonominės veiklos vykdytoją remiantis teisės aktu, kurį ši valstybė narė priėmė neturėdama Sąjungos įgaliojimų</a:t>
            </a:r>
            <a:r>
              <a:rPr lang="lt-LT" dirty="0">
                <a:latin typeface="+mn-lt"/>
              </a:rPr>
              <a:t>, ir neturi reikšmės aplinkybė, kad šis teisės aktas įsigaliojo jau paskelbus skelbimą apie pirkimą.</a:t>
            </a:r>
            <a:endParaRPr lang="lt-LT" noProof="0" dirty="0">
              <a:latin typeface="+mn-lt"/>
            </a:endParaRPr>
          </a:p>
        </p:txBody>
      </p:sp>
    </p:spTree>
    <p:extLst>
      <p:ext uri="{BB962C8B-B14F-4D97-AF65-F5344CB8AC3E}">
        <p14:creationId xmlns:p14="http://schemas.microsoft.com/office/powerpoint/2010/main" val="4204536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BBBD5-5ADD-DC6F-B01C-EA9B574D2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7548D0-BC98-0748-F49D-19749C7F07ED}"/>
              </a:ext>
            </a:extLst>
          </p:cNvPr>
          <p:cNvSpPr>
            <a:spLocks noGrp="1"/>
          </p:cNvSpPr>
          <p:nvPr>
            <p:ph type="title"/>
          </p:nvPr>
        </p:nvSpPr>
        <p:spPr/>
        <p:txBody>
          <a:bodyPr/>
          <a:lstStyle/>
          <a:p>
            <a:pPr algn="ctr"/>
            <a:r>
              <a:rPr lang="lt-LT" noProof="0" dirty="0"/>
              <a:t>Faktinės aplinkybės</a:t>
            </a:r>
          </a:p>
        </p:txBody>
      </p:sp>
      <p:sp>
        <p:nvSpPr>
          <p:cNvPr id="3" name="Text Placeholder 2">
            <a:extLst>
              <a:ext uri="{FF2B5EF4-FFF2-40B4-BE49-F238E27FC236}">
                <a16:creationId xmlns:a16="http://schemas.microsoft.com/office/drawing/2014/main" id="{BA9759DE-36E5-4BF1-EAFB-7DB22DE37B26}"/>
              </a:ext>
            </a:extLst>
          </p:cNvPr>
          <p:cNvSpPr>
            <a:spLocks noGrp="1"/>
          </p:cNvSpPr>
          <p:nvPr>
            <p:ph type="body" sz="quarter" idx="4294967295"/>
          </p:nvPr>
        </p:nvSpPr>
        <p:spPr>
          <a:xfrm>
            <a:off x="760021" y="1733144"/>
            <a:ext cx="10671957" cy="4870856"/>
          </a:xfrm>
        </p:spPr>
        <p:txBody>
          <a:bodyPr/>
          <a:lstStyle/>
          <a:p>
            <a:pPr marL="357188" indent="-357188" algn="just">
              <a:spcBef>
                <a:spcPts val="0"/>
              </a:spcBef>
              <a:spcAft>
                <a:spcPts val="600"/>
              </a:spcAft>
              <a:buFont typeface="Arial" panose="020B0604020202020204" pitchFamily="34" charset="0"/>
              <a:buChar char="•"/>
            </a:pPr>
            <a:r>
              <a:rPr lang="lt-LT" sz="2000" noProof="0" dirty="0"/>
              <a:t>Byla buvo išnagrinėta pirmojoje instancijoje, kur teismas iš dalies tenkino tiekėjo ieškinį, konstatavęs visų civilinės atsakomybės sąlygų egzistavimą.</a:t>
            </a:r>
          </a:p>
          <a:p>
            <a:pPr marL="357188" indent="-357188" algn="just">
              <a:spcBef>
                <a:spcPts val="0"/>
              </a:spcBef>
              <a:spcAft>
                <a:spcPts val="600"/>
              </a:spcAft>
              <a:buFont typeface="Arial" panose="020B0604020202020204" pitchFamily="34" charset="0"/>
              <a:buChar char="•"/>
            </a:pPr>
            <a:r>
              <a:rPr lang="lt-LT" sz="2000" noProof="0" dirty="0"/>
              <a:t>Pirmosios instancijos teismo sprendimas buvo apskųstas, o apeliacinės instancijos teismas, nustatęs pirmosios instancijos teismo sprendimo ydingumą, grąžino bylą nagrinėti iš naujo.</a:t>
            </a:r>
          </a:p>
          <a:p>
            <a:pPr marL="357188" indent="-357188" algn="just">
              <a:spcBef>
                <a:spcPts val="0"/>
              </a:spcBef>
              <a:spcAft>
                <a:spcPts val="600"/>
              </a:spcAft>
              <a:buFont typeface="Arial" panose="020B0604020202020204" pitchFamily="34" charset="0"/>
              <a:buChar char="•"/>
            </a:pPr>
            <a:r>
              <a:rPr lang="lt-LT" sz="2000" noProof="0" dirty="0"/>
              <a:t>Pirmosios instancijos teismas, bylą grąžinus nagrinėti iš naujo, nustatė, kad egzistavo visos civilinės atsakomybės sąlygos ir tiekėjo ieškinį tenkino iš dalies: priteisė žalos atlyginimą, tačiau mažesnio dydžio nei reikalauta ieškiniu.</a:t>
            </a:r>
          </a:p>
          <a:p>
            <a:pPr marL="357188" indent="-357188" algn="just">
              <a:spcBef>
                <a:spcPts val="0"/>
              </a:spcBef>
              <a:spcAft>
                <a:spcPts val="600"/>
              </a:spcAft>
              <a:buFont typeface="Arial" panose="020B0604020202020204" pitchFamily="34" charset="0"/>
              <a:buChar char="•"/>
            </a:pPr>
            <a:r>
              <a:rPr lang="lt-LT" sz="2000" noProof="0" dirty="0"/>
              <a:t>Pirmosios instancijos teismo sprendimas buvo skundžiamas pakartotinai.</a:t>
            </a:r>
          </a:p>
          <a:p>
            <a:pPr marL="0" indent="0" algn="r">
              <a:spcBef>
                <a:spcPts val="0"/>
              </a:spcBef>
              <a:spcAft>
                <a:spcPts val="600"/>
              </a:spcAft>
              <a:buNone/>
            </a:pPr>
            <a:endParaRPr lang="lt-LT" sz="1400" i="1" noProof="0" dirty="0"/>
          </a:p>
        </p:txBody>
      </p:sp>
    </p:spTree>
    <p:extLst>
      <p:ext uri="{BB962C8B-B14F-4D97-AF65-F5344CB8AC3E}">
        <p14:creationId xmlns:p14="http://schemas.microsoft.com/office/powerpoint/2010/main" val="40141998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2816C-9428-839F-D28E-4928E1C1F235}"/>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681ACF1E-EB5C-8E8C-76C1-8A946A18F551}"/>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2114F346-6FBB-2BBE-9111-0D7442CDB54A}"/>
              </a:ext>
            </a:extLst>
          </p:cNvPr>
          <p:cNvSpPr txBox="1"/>
          <p:nvPr/>
        </p:nvSpPr>
        <p:spPr>
          <a:xfrm>
            <a:off x="610494" y="1627085"/>
            <a:ext cx="10971011" cy="3477875"/>
          </a:xfrm>
          <a:prstGeom prst="rect">
            <a:avLst/>
          </a:prstGeom>
          <a:noFill/>
        </p:spPr>
        <p:txBody>
          <a:bodyPr wrap="square">
            <a:spAutoFit/>
          </a:bodyPr>
          <a:lstStyle/>
          <a:p>
            <a:pPr algn="ctr"/>
            <a:r>
              <a:rPr lang="lt-LT" sz="3200" b="1" noProof="0" dirty="0"/>
              <a:t>Teisingumo teismo 2025 m. sausio 16 d.</a:t>
            </a:r>
          </a:p>
          <a:p>
            <a:pPr algn="ctr"/>
            <a:r>
              <a:rPr lang="lt-LT" sz="3200" b="1" noProof="0" dirty="0"/>
              <a:t>sprendimas byloje C-</a:t>
            </a:r>
            <a:r>
              <a:rPr lang="en-US" sz="3200" b="1" noProof="0" dirty="0"/>
              <a:t>424</a:t>
            </a:r>
            <a:r>
              <a:rPr lang="lt-LT" sz="3200" b="1" noProof="0" dirty="0"/>
              <a:t>/2</a:t>
            </a:r>
            <a:r>
              <a:rPr lang="en-US" sz="3200" b="1" dirty="0"/>
              <a:t>3</a:t>
            </a:r>
            <a:endParaRPr lang="lt-LT" sz="3200" b="1" noProof="0" dirty="0"/>
          </a:p>
          <a:p>
            <a:pPr algn="ctr"/>
            <a:endParaRPr lang="lt-LT" sz="3200" b="1" noProof="0" dirty="0"/>
          </a:p>
          <a:p>
            <a:pPr algn="ctr"/>
            <a:endParaRPr lang="lt-LT" sz="3200" b="1" noProof="0" dirty="0"/>
          </a:p>
          <a:p>
            <a:pPr algn="ctr"/>
            <a:r>
              <a:rPr lang="pl-PL" sz="2000" noProof="0" dirty="0"/>
              <a:t>DYKA Plastics NV</a:t>
            </a:r>
          </a:p>
          <a:p>
            <a:pPr algn="ctr"/>
            <a:r>
              <a:rPr lang="pl-PL" sz="2000" noProof="0" dirty="0" err="1"/>
              <a:t>prieš</a:t>
            </a:r>
            <a:endParaRPr lang="pl-PL" sz="2000" noProof="0" dirty="0"/>
          </a:p>
          <a:p>
            <a:pPr algn="ctr"/>
            <a:r>
              <a:rPr lang="pl-PL" sz="2000" noProof="0" dirty="0" err="1"/>
              <a:t>Fluvius</a:t>
            </a:r>
            <a:r>
              <a:rPr lang="pl-PL" sz="2000" noProof="0" dirty="0"/>
              <a:t> System Operator CV</a:t>
            </a:r>
          </a:p>
          <a:p>
            <a:pPr algn="ctr"/>
            <a:endParaRPr lang="lt-LT" sz="3200" b="1" noProof="0" dirty="0"/>
          </a:p>
        </p:txBody>
      </p:sp>
      <p:cxnSp>
        <p:nvCxnSpPr>
          <p:cNvPr id="5" name="Straight Arrow Connector 4">
            <a:extLst>
              <a:ext uri="{FF2B5EF4-FFF2-40B4-BE49-F238E27FC236}">
                <a16:creationId xmlns:a16="http://schemas.microsoft.com/office/drawing/2014/main" id="{1A85C021-DA81-97B0-3094-2B05F6802CBD}"/>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577971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FD95B-145B-8F79-51E1-061966793F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126191-EF5A-E42E-704A-9AB17D221893}"/>
              </a:ext>
            </a:extLst>
          </p:cNvPr>
          <p:cNvSpPr>
            <a:spLocks noGrp="1"/>
          </p:cNvSpPr>
          <p:nvPr>
            <p:ph type="title"/>
          </p:nvPr>
        </p:nvSpPr>
        <p:spPr>
          <a:xfrm>
            <a:off x="760022" y="190196"/>
            <a:ext cx="10671958" cy="788008"/>
          </a:xfrm>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9ED3A84B-3777-327B-47A2-E98C7F60B416}"/>
              </a:ext>
            </a:extLst>
          </p:cNvPr>
          <p:cNvSpPr>
            <a:spLocks noGrp="1"/>
          </p:cNvSpPr>
          <p:nvPr>
            <p:ph type="body" sz="quarter" idx="4294967295"/>
          </p:nvPr>
        </p:nvSpPr>
        <p:spPr>
          <a:xfrm>
            <a:off x="760023" y="1381124"/>
            <a:ext cx="10671957" cy="4894793"/>
          </a:xfrm>
        </p:spPr>
        <p:txBody>
          <a:bodyPr/>
          <a:lstStyle/>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Perkančioji organizacija </a:t>
            </a:r>
            <a:r>
              <a:rPr lang="lt-LT" sz="1800" noProof="0" dirty="0" err="1">
                <a:solidFill>
                  <a:schemeClr val="accent1"/>
                </a:solidFill>
                <a:latin typeface="+mn-lt"/>
              </a:rPr>
              <a:t>Fluvius</a:t>
            </a:r>
            <a:r>
              <a:rPr lang="lt-LT" sz="1800" noProof="0" dirty="0">
                <a:solidFill>
                  <a:schemeClr val="accent1"/>
                </a:solidFill>
                <a:latin typeface="+mn-lt"/>
              </a:rPr>
              <a:t> Belgijoje </a:t>
            </a:r>
            <a:r>
              <a:rPr lang="lt-LT" sz="1800" noProof="0" dirty="0" err="1">
                <a:solidFill>
                  <a:schemeClr val="accent1"/>
                </a:solidFill>
                <a:latin typeface="+mn-lt"/>
              </a:rPr>
              <a:t>vykd</a:t>
            </a:r>
            <a:r>
              <a:rPr lang="lt-LT" sz="1800" dirty="0">
                <a:solidFill>
                  <a:schemeClr val="accent1"/>
                </a:solidFill>
                <a:latin typeface="+mn-lt"/>
              </a:rPr>
              <a:t>ė</a:t>
            </a:r>
            <a:r>
              <a:rPr lang="lt-LT" sz="1800" noProof="0" dirty="0">
                <a:solidFill>
                  <a:schemeClr val="accent1"/>
                </a:solidFill>
                <a:latin typeface="+mn-lt"/>
              </a:rPr>
              <a:t> nuotekų tinklų viešuosius pirkimus ir įprastai reikalavo naudoti tik keraminius (nuotekoms) ir betoninius (lietaus vandeniui) vamzdžius, nebent esama techninių išimčių.</a:t>
            </a:r>
            <a:endParaRPr lang="en-US" sz="1800" noProof="0" dirty="0">
              <a:solidFill>
                <a:schemeClr val="accent1"/>
              </a:solidFill>
              <a:latin typeface="+mn-lt"/>
            </a:endParaRP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DYKA – plastikinių vamzdžių gamintoja – tvirtino, kad tokie reikalavimai pažeidžia konkurenciją ir diskriminuoja, nes eliminuoja technologiškai tinkamus alternatyvius sprendimus. Ji kreipėsi į teismą prašydama šią praktiką nutraukti ir atlyginti žalą.</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Perkančioji organizacija nenurodė objektyvių priežasčių, kodėl kitos medžiagos, pvz., plastikas, netinka.</a:t>
            </a:r>
          </a:p>
          <a:p>
            <a:pPr marL="342900" lvl="1" indent="-342900" algn="just">
              <a:spcBef>
                <a:spcPts val="1800"/>
              </a:spcBef>
              <a:buFont typeface="Arial" panose="020B0604020202020204" pitchFamily="34" charset="0"/>
              <a:buChar char="•"/>
            </a:pPr>
            <a:r>
              <a:rPr lang="lt-LT" sz="1800" dirty="0">
                <a:solidFill>
                  <a:schemeClr val="accent1"/>
                </a:solidFill>
                <a:latin typeface="+mn-lt"/>
              </a:rPr>
              <a:t>Nacionalinis teismas pažymėjo</a:t>
            </a:r>
            <a:r>
              <a:rPr lang="lt-LT" sz="1800" noProof="0" dirty="0">
                <a:solidFill>
                  <a:schemeClr val="accent1"/>
                </a:solidFill>
                <a:latin typeface="+mn-lt"/>
              </a:rPr>
              <a:t>, kad Direktyvos 2014/24 42 straipsnis reikalauja, kad techninės specifikacijos būtų suformuluotos ne</a:t>
            </a:r>
            <a:r>
              <a:rPr lang="en-US" sz="1800" noProof="0" dirty="0">
                <a:solidFill>
                  <a:schemeClr val="accent1"/>
                </a:solidFill>
                <a:latin typeface="+mn-lt"/>
              </a:rPr>
              <a:t> </a:t>
            </a:r>
            <a:r>
              <a:rPr lang="lt-LT" sz="1800" noProof="0" dirty="0">
                <a:solidFill>
                  <a:schemeClr val="accent1"/>
                </a:solidFill>
                <a:latin typeface="+mn-lt"/>
              </a:rPr>
              <a:t>diskriminaciniu būdu, o konkurenciją skatinančiu pagrindu – dažniausiai per funkcinius ir rezultatus apibrėžiančius reikalavimus.</a:t>
            </a:r>
          </a:p>
        </p:txBody>
      </p:sp>
    </p:spTree>
    <p:extLst>
      <p:ext uri="{BB962C8B-B14F-4D97-AF65-F5344CB8AC3E}">
        <p14:creationId xmlns:p14="http://schemas.microsoft.com/office/powerpoint/2010/main" val="5808767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B6160-BC81-D3A9-AB13-03B333713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4DC25B-AF87-9B62-AFCC-2A750BC2675A}"/>
              </a:ext>
            </a:extLst>
          </p:cNvPr>
          <p:cNvSpPr>
            <a:spLocks noGrp="1"/>
          </p:cNvSpPr>
          <p:nvPr>
            <p:ph type="title"/>
          </p:nvPr>
        </p:nvSpPr>
        <p:spPr>
          <a:xfrm>
            <a:off x="760023" y="576335"/>
            <a:ext cx="10671958" cy="788008"/>
          </a:xfrm>
        </p:spPr>
        <p:txBody>
          <a:bodyPr/>
          <a:lstStyle/>
          <a:p>
            <a:pPr algn="ctr"/>
            <a:r>
              <a:rPr lang="lt-LT" sz="2800" noProof="0" dirty="0" err="1"/>
              <a:t>Prejudicinis</a:t>
            </a:r>
            <a:r>
              <a:rPr lang="lt-LT" sz="2800" noProof="0" dirty="0"/>
              <a:t> klausimas</a:t>
            </a:r>
          </a:p>
        </p:txBody>
      </p:sp>
      <p:sp>
        <p:nvSpPr>
          <p:cNvPr id="3" name="Text Placeholder 2">
            <a:extLst>
              <a:ext uri="{FF2B5EF4-FFF2-40B4-BE49-F238E27FC236}">
                <a16:creationId xmlns:a16="http://schemas.microsoft.com/office/drawing/2014/main" id="{68B908BD-8DD0-F7EE-DD96-53FB3896C837}"/>
              </a:ext>
            </a:extLst>
          </p:cNvPr>
          <p:cNvSpPr>
            <a:spLocks noGrp="1"/>
          </p:cNvSpPr>
          <p:nvPr>
            <p:ph type="body" sz="quarter" idx="4294967295"/>
          </p:nvPr>
        </p:nvSpPr>
        <p:spPr>
          <a:xfrm>
            <a:off x="760023" y="1704975"/>
            <a:ext cx="10671957" cy="4786962"/>
          </a:xfrm>
        </p:spPr>
        <p:txBody>
          <a:bodyPr/>
          <a:lstStyle/>
          <a:p>
            <a:pPr marL="342900" lvl="1" indent="-342900" algn="just">
              <a:spcBef>
                <a:spcPts val="1800"/>
              </a:spcBef>
              <a:buFont typeface="+mj-lt"/>
              <a:buAutoNum type="arabicPeriod"/>
            </a:pPr>
            <a:r>
              <a:rPr lang="lt-LT" sz="1600" dirty="0">
                <a:latin typeface="+mn-lt"/>
              </a:rPr>
              <a:t>Ar </a:t>
            </a:r>
            <a:r>
              <a:rPr lang="en-US" sz="1600" dirty="0">
                <a:latin typeface="+mn-lt"/>
              </a:rPr>
              <a:t>Direktyvos 2014/24 </a:t>
            </a:r>
            <a:r>
              <a:rPr lang="lt-LT" sz="1600" dirty="0">
                <a:latin typeface="+mn-lt"/>
              </a:rPr>
              <a:t>42(3) str. (atitinkamai VPĮ </a:t>
            </a:r>
            <a:r>
              <a:rPr lang="en-US" sz="1600" dirty="0">
                <a:latin typeface="+mn-lt"/>
              </a:rPr>
              <a:t>37 str. 4 d.)</a:t>
            </a:r>
            <a:r>
              <a:rPr lang="lt-LT" sz="1600" dirty="0">
                <a:latin typeface="+mn-lt"/>
              </a:rPr>
              <a:t> turi būti aiškinama</a:t>
            </a:r>
            <a:r>
              <a:rPr lang="en-US" sz="1600" dirty="0">
                <a:latin typeface="+mn-lt"/>
              </a:rPr>
              <a:t>s</a:t>
            </a:r>
            <a:r>
              <a:rPr lang="lt-LT" sz="1600" dirty="0">
                <a:latin typeface="+mn-lt"/>
              </a:rPr>
              <a:t> taip, kad joje pateiktas techninių specifikacijų formulavimo būdų sąrašas yra baigtinis, ir dėl to perkančioji organizacija privalo formuluoti technines specifikacijas vienu iš šioje nuostatoje nurodytų būdų?</a:t>
            </a:r>
            <a:endParaRPr lang="lt-LT" sz="1600" noProof="0" dirty="0">
              <a:latin typeface="+mn-lt"/>
            </a:endParaRPr>
          </a:p>
          <a:p>
            <a:pPr marL="342900" lvl="1" indent="-342900" algn="just">
              <a:spcBef>
                <a:spcPts val="1800"/>
              </a:spcBef>
              <a:buFont typeface="+mj-lt"/>
              <a:buAutoNum type="arabicPeriod"/>
            </a:pPr>
            <a:r>
              <a:rPr lang="lt-LT" sz="1600" noProof="0" dirty="0">
                <a:latin typeface="+mn-lt"/>
              </a:rPr>
              <a:t>Ar Direktyvos 2014/24 42</a:t>
            </a:r>
            <a:r>
              <a:rPr lang="en-US" sz="1600" noProof="0" dirty="0">
                <a:latin typeface="+mn-lt"/>
              </a:rPr>
              <a:t>(</a:t>
            </a:r>
            <a:r>
              <a:rPr lang="lt-LT" sz="1600" noProof="0" dirty="0">
                <a:latin typeface="+mn-lt"/>
              </a:rPr>
              <a:t>4</a:t>
            </a:r>
            <a:r>
              <a:rPr lang="en-US" sz="1600" noProof="0" dirty="0">
                <a:latin typeface="+mn-lt"/>
              </a:rPr>
              <a:t>)</a:t>
            </a:r>
            <a:r>
              <a:rPr lang="lt-LT" sz="1600" noProof="0" dirty="0">
                <a:latin typeface="+mn-lt"/>
              </a:rPr>
              <a:t> </a:t>
            </a:r>
            <a:r>
              <a:rPr lang="en-US" sz="1600" noProof="0" dirty="0">
                <a:latin typeface="+mn-lt"/>
              </a:rPr>
              <a:t>str. (</a:t>
            </a:r>
            <a:r>
              <a:rPr lang="en-US" sz="1600" noProof="0" dirty="0" err="1">
                <a:latin typeface="+mn-lt"/>
              </a:rPr>
              <a:t>atitinkamai</a:t>
            </a:r>
            <a:r>
              <a:rPr lang="en-US" sz="1600" noProof="0" dirty="0">
                <a:latin typeface="+mn-lt"/>
              </a:rPr>
              <a:t> VPĮ 37 str. 5 d.)</a:t>
            </a:r>
            <a:r>
              <a:rPr lang="lt-LT" sz="1600" noProof="0" dirty="0">
                <a:latin typeface="+mn-lt"/>
              </a:rPr>
              <a:t> turi būti aiškinama</a:t>
            </a:r>
            <a:r>
              <a:rPr lang="en-US" sz="1600" noProof="0" dirty="0">
                <a:latin typeface="+mn-lt"/>
              </a:rPr>
              <a:t>s</a:t>
            </a:r>
            <a:r>
              <a:rPr lang="lt-LT" sz="1600" noProof="0" dirty="0">
                <a:latin typeface="+mn-lt"/>
              </a:rPr>
              <a:t> taip, kad keraminių ar betoninių vamzdžių nurodymas specifikacijose laikytinas konkretaus gaminio ar gamybos būdo nurodymu?</a:t>
            </a:r>
            <a:endParaRPr lang="en-US" sz="1600" dirty="0">
              <a:latin typeface="+mn-lt"/>
            </a:endParaRPr>
          </a:p>
          <a:p>
            <a:pPr marL="342900" lvl="1" indent="-342900" algn="just">
              <a:spcBef>
                <a:spcPts val="1800"/>
              </a:spcBef>
              <a:buFont typeface="+mj-lt"/>
              <a:buAutoNum type="arabicPeriod"/>
            </a:pPr>
            <a:r>
              <a:rPr lang="pt-BR" sz="1600" noProof="0" dirty="0">
                <a:latin typeface="+mn-lt"/>
              </a:rPr>
              <a:t>Ar Direktyvos 2014/24 42(4) str. </a:t>
            </a:r>
            <a:r>
              <a:rPr lang="lt-LT" sz="1600" noProof="0" dirty="0">
                <a:latin typeface="+mn-lt"/>
              </a:rPr>
              <a:t>turi būti aiškinama</a:t>
            </a:r>
            <a:r>
              <a:rPr lang="en-US" sz="1600" noProof="0" dirty="0">
                <a:latin typeface="+mn-lt"/>
              </a:rPr>
              <a:t>s</a:t>
            </a:r>
            <a:r>
              <a:rPr lang="lt-LT" sz="1600" noProof="0" dirty="0">
                <a:latin typeface="+mn-lt"/>
              </a:rPr>
              <a:t> taip, kad tokie konkretūs nurodymai, net jei rinkoje yra daugiau nei vienas tiekėjas, vis tiek reiškia palankesnių sąlygų sudarymą ar kitų pašalinimą, kaip numatyta šioje dalyje?</a:t>
            </a:r>
            <a:endParaRPr lang="pt-BR" sz="1600" noProof="0" dirty="0">
              <a:latin typeface="+mn-lt"/>
            </a:endParaRPr>
          </a:p>
          <a:p>
            <a:pPr marL="342900" lvl="1" indent="-342900" algn="just">
              <a:spcBef>
                <a:spcPts val="1800"/>
              </a:spcBef>
              <a:buFont typeface="+mj-lt"/>
              <a:buAutoNum type="arabicPeriod"/>
            </a:pPr>
            <a:r>
              <a:rPr lang="en-US" sz="1600" noProof="0" dirty="0">
                <a:latin typeface="+mn-lt"/>
              </a:rPr>
              <a:t>Ar Direktyvos 2014/24</a:t>
            </a:r>
            <a:r>
              <a:rPr lang="en-US" sz="1600" dirty="0">
                <a:latin typeface="+mn-lt"/>
              </a:rPr>
              <a:t> </a:t>
            </a:r>
            <a:r>
              <a:rPr lang="lt-LT" sz="1600" noProof="0" dirty="0">
                <a:latin typeface="+mn-lt"/>
              </a:rPr>
              <a:t>42</a:t>
            </a:r>
            <a:r>
              <a:rPr lang="en-US" sz="1600" noProof="0" dirty="0">
                <a:latin typeface="+mn-lt"/>
              </a:rPr>
              <a:t>(</a:t>
            </a:r>
            <a:r>
              <a:rPr lang="lt-LT" sz="1600" noProof="0" dirty="0">
                <a:latin typeface="+mn-lt"/>
              </a:rPr>
              <a:t>2)</a:t>
            </a:r>
            <a:r>
              <a:rPr lang="en-US" sz="1600" noProof="0" dirty="0">
                <a:latin typeface="+mn-lt"/>
              </a:rPr>
              <a:t> str.</a:t>
            </a:r>
            <a:r>
              <a:rPr lang="lt-LT" sz="1600" noProof="0" dirty="0">
                <a:latin typeface="+mn-lt"/>
              </a:rPr>
              <a:t> (atitinkamai VPĮ 37 str. </a:t>
            </a:r>
            <a:r>
              <a:rPr lang="en-US" sz="1600" noProof="0" dirty="0">
                <a:latin typeface="+mn-lt"/>
              </a:rPr>
              <a:t>3</a:t>
            </a:r>
            <a:r>
              <a:rPr lang="lt-LT" sz="1600" noProof="0" dirty="0">
                <a:latin typeface="+mn-lt"/>
              </a:rPr>
              <a:t> d.) turi būti aiškinama</a:t>
            </a:r>
            <a:r>
              <a:rPr lang="en-US" sz="1600" noProof="0" dirty="0">
                <a:latin typeface="+mn-lt"/>
              </a:rPr>
              <a:t>s</a:t>
            </a:r>
            <a:r>
              <a:rPr lang="lt-LT" sz="1600" noProof="0" dirty="0">
                <a:latin typeface="+mn-lt"/>
              </a:rPr>
              <a:t> taip, kad 42</a:t>
            </a:r>
            <a:r>
              <a:rPr lang="en-US" sz="1600" noProof="0" dirty="0">
                <a:latin typeface="+mn-lt"/>
              </a:rPr>
              <a:t>(</a:t>
            </a:r>
            <a:r>
              <a:rPr lang="lt-LT" sz="1600" noProof="0" dirty="0">
                <a:latin typeface="+mn-lt"/>
              </a:rPr>
              <a:t>3</a:t>
            </a:r>
            <a:r>
              <a:rPr lang="en-US" sz="1600" dirty="0">
                <a:latin typeface="+mn-lt"/>
              </a:rPr>
              <a:t>)</a:t>
            </a:r>
            <a:r>
              <a:rPr lang="lt-LT" sz="1600" noProof="0" dirty="0">
                <a:latin typeface="+mn-lt"/>
              </a:rPr>
              <a:t> ir (arba) </a:t>
            </a:r>
            <a:r>
              <a:rPr lang="en-US" sz="1600" noProof="0" dirty="0">
                <a:latin typeface="+mn-lt"/>
              </a:rPr>
              <a:t>42(</a:t>
            </a:r>
            <a:r>
              <a:rPr lang="lt-LT" sz="1600" noProof="0" dirty="0">
                <a:latin typeface="+mn-lt"/>
              </a:rPr>
              <a:t>4</a:t>
            </a:r>
            <a:r>
              <a:rPr lang="en-US" sz="1600" noProof="0" dirty="0">
                <a:latin typeface="+mn-lt"/>
              </a:rPr>
              <a:t>)</a:t>
            </a:r>
            <a:r>
              <a:rPr lang="en-US" sz="1600" dirty="0">
                <a:latin typeface="+mn-lt"/>
              </a:rPr>
              <a:t> str.</a:t>
            </a:r>
            <a:r>
              <a:rPr lang="lt-LT" sz="1600" noProof="0" dirty="0">
                <a:latin typeface="+mn-lt"/>
              </a:rPr>
              <a:t> pažeidimas reiškia kartu ir 42</a:t>
            </a:r>
            <a:r>
              <a:rPr lang="en-US" sz="1600" noProof="0" dirty="0">
                <a:latin typeface="+mn-lt"/>
              </a:rPr>
              <a:t>(</a:t>
            </a:r>
            <a:r>
              <a:rPr lang="lt-LT" sz="1600" noProof="0" dirty="0">
                <a:latin typeface="+mn-lt"/>
              </a:rPr>
              <a:t>2</a:t>
            </a:r>
            <a:r>
              <a:rPr lang="en-US" sz="1600" noProof="0" dirty="0">
                <a:latin typeface="+mn-lt"/>
              </a:rPr>
              <a:t>)</a:t>
            </a:r>
            <a:r>
              <a:rPr lang="lt-LT" sz="1600" noProof="0" dirty="0">
                <a:latin typeface="+mn-lt"/>
              </a:rPr>
              <a:t> </a:t>
            </a:r>
            <a:r>
              <a:rPr lang="en-US" sz="1600" noProof="0" dirty="0">
                <a:latin typeface="+mn-lt"/>
              </a:rPr>
              <a:t>str. </a:t>
            </a:r>
            <a:r>
              <a:rPr lang="lt-LT" sz="1600" noProof="0" dirty="0">
                <a:latin typeface="+mn-lt"/>
              </a:rPr>
              <a:t>bei 18</a:t>
            </a:r>
            <a:r>
              <a:rPr lang="en-US" sz="1600" noProof="0" dirty="0">
                <a:latin typeface="+mn-lt"/>
              </a:rPr>
              <a:t>(</a:t>
            </a:r>
            <a:r>
              <a:rPr lang="lt-LT" sz="1600" noProof="0" dirty="0">
                <a:latin typeface="+mn-lt"/>
              </a:rPr>
              <a:t>1</a:t>
            </a:r>
            <a:r>
              <a:rPr lang="en-US" sz="1600" noProof="0" dirty="0">
                <a:latin typeface="+mn-lt"/>
              </a:rPr>
              <a:t>)</a:t>
            </a:r>
            <a:r>
              <a:rPr lang="en-US" sz="1600" dirty="0">
                <a:latin typeface="+mn-lt"/>
              </a:rPr>
              <a:t> str.</a:t>
            </a:r>
            <a:r>
              <a:rPr lang="lt-LT" sz="1600" noProof="0" dirty="0">
                <a:latin typeface="+mn-lt"/>
              </a:rPr>
              <a:t> (atitinkamai VPĮ </a:t>
            </a:r>
            <a:r>
              <a:rPr lang="en-US" sz="1600" noProof="0" dirty="0">
                <a:latin typeface="+mn-lt"/>
              </a:rPr>
              <a:t>17</a:t>
            </a:r>
            <a:r>
              <a:rPr lang="lt-LT" sz="1600" noProof="0" dirty="0">
                <a:latin typeface="+mn-lt"/>
              </a:rPr>
              <a:t> str. </a:t>
            </a:r>
            <a:r>
              <a:rPr lang="en-US" sz="1600" noProof="0" dirty="0">
                <a:latin typeface="+mn-lt"/>
              </a:rPr>
              <a:t>1</a:t>
            </a:r>
            <a:r>
              <a:rPr lang="lt-LT" sz="1600" noProof="0" dirty="0">
                <a:latin typeface="+mn-lt"/>
              </a:rPr>
              <a:t> d.) pažeidimą?</a:t>
            </a:r>
          </a:p>
          <a:p>
            <a:pPr marL="0" lvl="1" algn="just">
              <a:spcBef>
                <a:spcPts val="1800"/>
              </a:spcBef>
            </a:pPr>
            <a:endParaRPr lang="lt-LT" sz="2000" b="1" noProof="0" dirty="0">
              <a:latin typeface="+mn-lt"/>
            </a:endParaRPr>
          </a:p>
        </p:txBody>
      </p:sp>
    </p:spTree>
    <p:extLst>
      <p:ext uri="{BB962C8B-B14F-4D97-AF65-F5344CB8AC3E}">
        <p14:creationId xmlns:p14="http://schemas.microsoft.com/office/powerpoint/2010/main" val="19550789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095F2-77B0-C48E-5AF2-F7245F7CE1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C766D5-6A47-58C0-67C1-453007DCEF09}"/>
              </a:ext>
            </a:extLst>
          </p:cNvPr>
          <p:cNvSpPr>
            <a:spLocks noGrp="1"/>
          </p:cNvSpPr>
          <p:nvPr>
            <p:ph type="title"/>
          </p:nvPr>
        </p:nvSpPr>
        <p:spPr>
          <a:xfrm>
            <a:off x="760023" y="366064"/>
            <a:ext cx="10671958" cy="788008"/>
          </a:xfrm>
        </p:spPr>
        <p:txBody>
          <a:bodyPr/>
          <a:lstStyle/>
          <a:p>
            <a:pPr algn="ctr"/>
            <a:r>
              <a:rPr lang="lt-LT" sz="2800" dirty="0"/>
              <a:t>Teismo išaiškinimai</a:t>
            </a:r>
            <a:r>
              <a:rPr lang="en-US" sz="2800" dirty="0"/>
              <a:t> d</a:t>
            </a:r>
            <a:r>
              <a:rPr lang="lt-LT" sz="2800" dirty="0" err="1"/>
              <a:t>ėl</a:t>
            </a:r>
            <a:r>
              <a:rPr lang="lt-LT" sz="2800" dirty="0"/>
              <a:t> pirmojo klausimo</a:t>
            </a:r>
            <a:endParaRPr lang="lt-LT" sz="2800" noProof="0" dirty="0"/>
          </a:p>
        </p:txBody>
      </p:sp>
      <p:sp>
        <p:nvSpPr>
          <p:cNvPr id="3" name="Text Placeholder 2">
            <a:extLst>
              <a:ext uri="{FF2B5EF4-FFF2-40B4-BE49-F238E27FC236}">
                <a16:creationId xmlns:a16="http://schemas.microsoft.com/office/drawing/2014/main" id="{C7DBF94F-D62F-63BB-0C51-34F387265FBD}"/>
              </a:ext>
            </a:extLst>
          </p:cNvPr>
          <p:cNvSpPr>
            <a:spLocks noGrp="1"/>
          </p:cNvSpPr>
          <p:nvPr>
            <p:ph type="body" sz="quarter" idx="4294967295"/>
          </p:nvPr>
        </p:nvSpPr>
        <p:spPr>
          <a:xfrm>
            <a:off x="760023" y="1714499"/>
            <a:ext cx="10671957" cy="4777437"/>
          </a:xfrm>
        </p:spPr>
        <p:txBody>
          <a:bodyPr/>
          <a:lstStyle/>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Direktyvos 2014/24 42(3) straipsnis turi būti aiškinamas taip, kad jame pateiktas techninių specifikacijų formulavimo būdų </a:t>
            </a:r>
            <a:r>
              <a:rPr lang="lt-LT" sz="1800" b="1" noProof="0" dirty="0">
                <a:solidFill>
                  <a:schemeClr val="accent3"/>
                </a:solidFill>
                <a:latin typeface="+mn-lt"/>
              </a:rPr>
              <a:t>sąrašas yra baigtinis</a:t>
            </a:r>
            <a:r>
              <a:rPr lang="lt-LT" sz="1800" b="1" noProof="0" dirty="0">
                <a:solidFill>
                  <a:schemeClr val="accent1"/>
                </a:solidFill>
                <a:latin typeface="+mn-lt"/>
              </a:rPr>
              <a:t>.</a:t>
            </a:r>
            <a:endParaRPr lang="lt-LT" sz="1800" noProof="0" dirty="0">
              <a:solidFill>
                <a:schemeClr val="accent1"/>
              </a:solidFill>
              <a:latin typeface="+mn-lt"/>
            </a:endParaRP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Tai reiškia, kad perkančioji organizacija privalo formuluoti technines specifikacijas </a:t>
            </a:r>
            <a:r>
              <a:rPr lang="lt-LT" sz="1800" b="1" noProof="0" dirty="0">
                <a:solidFill>
                  <a:schemeClr val="accent3"/>
                </a:solidFill>
                <a:latin typeface="+mn-lt"/>
              </a:rPr>
              <a:t>vienu iš 42(3) straipsnio a–d punktuose nurodytų būdų.</a:t>
            </a:r>
          </a:p>
          <a:p>
            <a:pPr marL="342900" lvl="1" indent="-342900" algn="just">
              <a:spcBef>
                <a:spcPts val="1800"/>
              </a:spcBef>
              <a:buFont typeface="Arial" panose="020B0604020202020204" pitchFamily="34" charset="0"/>
              <a:buChar char="•"/>
            </a:pPr>
            <a:r>
              <a:rPr lang="lt-LT" sz="1800" dirty="0">
                <a:solidFill>
                  <a:schemeClr val="accent1"/>
                </a:solidFill>
                <a:latin typeface="+mn-lt"/>
              </a:rPr>
              <a:t>N</a:t>
            </a:r>
            <a:r>
              <a:rPr lang="lt-LT" sz="1800" noProof="0" dirty="0" err="1">
                <a:solidFill>
                  <a:schemeClr val="accent1"/>
                </a:solidFill>
                <a:latin typeface="+mn-lt"/>
              </a:rPr>
              <a:t>uo</a:t>
            </a:r>
            <a:r>
              <a:rPr lang="lt-LT" sz="1800" noProof="0" dirty="0">
                <a:solidFill>
                  <a:schemeClr val="accent1"/>
                </a:solidFill>
                <a:latin typeface="+mn-lt"/>
              </a:rPr>
              <a:t> šios taisyklės galima nukrypti tik tais atvejais, kai:</a:t>
            </a:r>
          </a:p>
          <a:p>
            <a:pPr marL="800100" lvl="2" indent="-342900" algn="just">
              <a:spcBef>
                <a:spcPts val="1800"/>
              </a:spcBef>
              <a:buFont typeface="Arial" panose="020B0604020202020204" pitchFamily="34" charset="0"/>
              <a:buChar char="•"/>
            </a:pPr>
            <a:r>
              <a:rPr lang="lt-LT" sz="1600" noProof="0" dirty="0">
                <a:solidFill>
                  <a:schemeClr val="accent1"/>
                </a:solidFill>
                <a:latin typeface="+mn-lt"/>
              </a:rPr>
              <a:t>yra taikomos privalomosios nacionalinės techninės taisyklės (jei jos suderinamos su Sąjungos teise),</a:t>
            </a:r>
          </a:p>
          <a:p>
            <a:pPr marL="800100" lvl="2" indent="-342900" algn="just">
              <a:spcBef>
                <a:spcPts val="1800"/>
              </a:spcBef>
              <a:buFont typeface="Arial" panose="020B0604020202020204" pitchFamily="34" charset="0"/>
              <a:buChar char="•"/>
            </a:pPr>
            <a:r>
              <a:rPr lang="lt-LT" sz="1600" noProof="0" dirty="0">
                <a:solidFill>
                  <a:schemeClr val="accent1"/>
                </a:solidFill>
                <a:latin typeface="+mn-lt"/>
              </a:rPr>
              <a:t>arba taikytinos išimtys, numatytos 42(4) straipsnyje.</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Šis išaiškinimas aiškiai </a:t>
            </a:r>
            <a:r>
              <a:rPr lang="lt-LT" sz="1800" b="1" noProof="0" dirty="0">
                <a:solidFill>
                  <a:schemeClr val="accent3"/>
                </a:solidFill>
                <a:latin typeface="+mn-lt"/>
              </a:rPr>
              <a:t>kyla iš pačios direktyvos formuluotės </a:t>
            </a:r>
            <a:r>
              <a:rPr lang="lt-LT" sz="1800" noProof="0" dirty="0">
                <a:solidFill>
                  <a:schemeClr val="accent1"/>
                </a:solidFill>
                <a:latin typeface="+mn-lt"/>
              </a:rPr>
              <a:t>– frazės „formuluojamos vienu iš toliau nurodytų būdų“.</a:t>
            </a:r>
          </a:p>
        </p:txBody>
      </p:sp>
    </p:spTree>
    <p:extLst>
      <p:ext uri="{BB962C8B-B14F-4D97-AF65-F5344CB8AC3E}">
        <p14:creationId xmlns:p14="http://schemas.microsoft.com/office/powerpoint/2010/main" val="10328683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F5AEF-2420-03BB-4E60-BB5BE837FF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576D69-2EBF-C486-0BAB-25DBE74B4300}"/>
              </a:ext>
            </a:extLst>
          </p:cNvPr>
          <p:cNvSpPr>
            <a:spLocks noGrp="1"/>
          </p:cNvSpPr>
          <p:nvPr>
            <p:ph type="title"/>
          </p:nvPr>
        </p:nvSpPr>
        <p:spPr>
          <a:xfrm>
            <a:off x="760023" y="361373"/>
            <a:ext cx="10671958" cy="788008"/>
          </a:xfrm>
        </p:spPr>
        <p:txBody>
          <a:bodyPr/>
          <a:lstStyle/>
          <a:p>
            <a:pPr algn="ctr"/>
            <a:r>
              <a:rPr lang="lt-LT" sz="2800" dirty="0"/>
              <a:t>Teismo išaiškinimai</a:t>
            </a:r>
            <a:r>
              <a:rPr lang="en-US" sz="2800" dirty="0"/>
              <a:t> d</a:t>
            </a:r>
            <a:r>
              <a:rPr lang="lt-LT" sz="2800" dirty="0" err="1"/>
              <a:t>ėl</a:t>
            </a:r>
            <a:r>
              <a:rPr lang="lt-LT" sz="2800" dirty="0"/>
              <a:t> antrojo ir trečiojo klausimo</a:t>
            </a:r>
            <a:endParaRPr lang="lt-LT" sz="2800" noProof="0" dirty="0"/>
          </a:p>
        </p:txBody>
      </p:sp>
      <p:sp>
        <p:nvSpPr>
          <p:cNvPr id="3" name="Text Placeholder 2">
            <a:extLst>
              <a:ext uri="{FF2B5EF4-FFF2-40B4-BE49-F238E27FC236}">
                <a16:creationId xmlns:a16="http://schemas.microsoft.com/office/drawing/2014/main" id="{4EE131EF-DA4D-5B53-3F4A-1A9D4C6CE88E}"/>
              </a:ext>
            </a:extLst>
          </p:cNvPr>
          <p:cNvSpPr>
            <a:spLocks noGrp="1"/>
          </p:cNvSpPr>
          <p:nvPr>
            <p:ph type="body" sz="quarter" idx="4294967295"/>
          </p:nvPr>
        </p:nvSpPr>
        <p:spPr>
          <a:xfrm>
            <a:off x="760023" y="1476375"/>
            <a:ext cx="10671957" cy="5015562"/>
          </a:xfrm>
        </p:spPr>
        <p:txBody>
          <a:bodyPr/>
          <a:lstStyle/>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Techninės specifikacijos turi nustatyti reikalaujamas darbų charakteristikas (42(1) str.), kurios gali apimti ir prekę sudarančias medžiagas (VII priedo 1 punkto a papunktis), </a:t>
            </a:r>
            <a:r>
              <a:rPr lang="lt-LT" sz="1800" b="1" noProof="0" dirty="0">
                <a:solidFill>
                  <a:schemeClr val="accent3"/>
                </a:solidFill>
                <a:latin typeface="+mn-lt"/>
              </a:rPr>
              <a:t>tačiau tik tiek, kiek tai būtina sutarties dalykui.</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Perkančiosios organizacijos turi </a:t>
            </a:r>
            <a:r>
              <a:rPr lang="lt-LT" sz="1800" noProof="0" dirty="0" err="1">
                <a:solidFill>
                  <a:schemeClr val="accent1"/>
                </a:solidFill>
                <a:latin typeface="+mn-lt"/>
              </a:rPr>
              <a:t>diskreciją</a:t>
            </a:r>
            <a:r>
              <a:rPr lang="lt-LT" sz="1800" noProof="0" dirty="0">
                <a:solidFill>
                  <a:schemeClr val="accent1"/>
                </a:solidFill>
                <a:latin typeface="+mn-lt"/>
              </a:rPr>
              <a:t>, tačiau jos negali pažeisti principų, įtvirtintų 42(2) str. ir 18(1) str., t. y. </a:t>
            </a:r>
            <a:r>
              <a:rPr lang="lt-LT" sz="1800" b="1" noProof="0" dirty="0">
                <a:solidFill>
                  <a:schemeClr val="accent3"/>
                </a:solidFill>
                <a:latin typeface="+mn-lt"/>
              </a:rPr>
              <a:t>konkurencijos atvėrimo, vienodo požiūrio ir proporcingumo</a:t>
            </a:r>
            <a:r>
              <a:rPr lang="lt-LT" sz="1800" noProof="0" dirty="0">
                <a:solidFill>
                  <a:schemeClr val="accent1"/>
                </a:solidFill>
                <a:latin typeface="+mn-lt"/>
              </a:rPr>
              <a:t>.</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42(3) str. a–d punktuose numatyti metodai (rezultatų / funkcijų, standartų, jų derinių) padeda atverti pirkimus konkurencijai, o jų pagrindu parengtos techninės specifikacijos leidžia dalyvauti platesniam ekonominių veiklos vykdytojų ratui.</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42(4) str.) nurodyta, kad techninėse specifikacijose </a:t>
            </a:r>
            <a:r>
              <a:rPr lang="lt-LT" sz="1800" b="1" noProof="0" dirty="0">
                <a:solidFill>
                  <a:schemeClr val="accent3"/>
                </a:solidFill>
                <a:latin typeface="+mn-lt"/>
              </a:rPr>
              <a:t>negalima reikalauti konkretaus modelio</a:t>
            </a:r>
            <a:r>
              <a:rPr lang="lt-LT" sz="1800" noProof="0" dirty="0">
                <a:solidFill>
                  <a:schemeClr val="accent1"/>
                </a:solidFill>
                <a:latin typeface="+mn-lt"/>
              </a:rPr>
              <a:t>, kilmės ar gamybos būdo, jei tai lemia palankesnes sąlygas konkrečioms įmonėms ar produktams – nebent tokia nuoroda:</a:t>
            </a:r>
          </a:p>
          <a:p>
            <a:pPr marL="800100" lvl="2" indent="-342900" algn="just">
              <a:spcBef>
                <a:spcPts val="1800"/>
              </a:spcBef>
              <a:buFont typeface="Arial" panose="020B0604020202020204" pitchFamily="34" charset="0"/>
              <a:buChar char="•"/>
            </a:pPr>
            <a:r>
              <a:rPr lang="lt-LT" sz="1400" noProof="0" dirty="0">
                <a:solidFill>
                  <a:schemeClr val="accent1"/>
                </a:solidFill>
                <a:latin typeface="+mn-lt"/>
              </a:rPr>
              <a:t>yra neišvengiama dėl pirkimo dalyko (4 dalies pradžia);</a:t>
            </a:r>
          </a:p>
          <a:p>
            <a:pPr marL="800100" lvl="2" indent="-342900" algn="just">
              <a:spcBef>
                <a:spcPts val="1800"/>
              </a:spcBef>
              <a:buFont typeface="Arial" panose="020B0604020202020204" pitchFamily="34" charset="0"/>
              <a:buChar char="•"/>
            </a:pPr>
            <a:r>
              <a:rPr lang="lt-LT" sz="1400" noProof="0" dirty="0">
                <a:solidFill>
                  <a:schemeClr val="accent1"/>
                </a:solidFill>
                <a:latin typeface="+mn-lt"/>
              </a:rPr>
              <a:t>arba neįmanoma tiksliai apibrėžti pirkimo objekto pagal 3 dalį (antras sakinys), bet tada privaloma frazė „arba lygiavertis“ (trečias sakinys).</a:t>
            </a:r>
          </a:p>
        </p:txBody>
      </p:sp>
    </p:spTree>
    <p:extLst>
      <p:ext uri="{BB962C8B-B14F-4D97-AF65-F5344CB8AC3E}">
        <p14:creationId xmlns:p14="http://schemas.microsoft.com/office/powerpoint/2010/main" val="15502555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5C873-01F8-0E34-3215-5F92EF10B3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830AD-7B25-F3E9-0F17-6A9B70247DB8}"/>
              </a:ext>
            </a:extLst>
          </p:cNvPr>
          <p:cNvSpPr>
            <a:spLocks noGrp="1"/>
          </p:cNvSpPr>
          <p:nvPr>
            <p:ph type="title"/>
          </p:nvPr>
        </p:nvSpPr>
        <p:spPr>
          <a:xfrm>
            <a:off x="760023" y="351848"/>
            <a:ext cx="10671958" cy="788008"/>
          </a:xfrm>
        </p:spPr>
        <p:txBody>
          <a:bodyPr/>
          <a:lstStyle/>
          <a:p>
            <a:pPr algn="ctr"/>
            <a:r>
              <a:rPr lang="lt-LT" sz="2800" dirty="0"/>
              <a:t>Teismo išaiškinimai</a:t>
            </a:r>
            <a:r>
              <a:rPr lang="en-US" sz="2800" dirty="0"/>
              <a:t> d</a:t>
            </a:r>
            <a:r>
              <a:rPr lang="lt-LT" sz="2800" dirty="0" err="1"/>
              <a:t>ėl</a:t>
            </a:r>
            <a:r>
              <a:rPr lang="lt-LT" sz="2800" dirty="0"/>
              <a:t> antrojo ir trečiojo klausimo</a:t>
            </a:r>
            <a:endParaRPr lang="lt-LT" sz="2800" noProof="0" dirty="0"/>
          </a:p>
        </p:txBody>
      </p:sp>
      <p:sp>
        <p:nvSpPr>
          <p:cNvPr id="3" name="Text Placeholder 2">
            <a:extLst>
              <a:ext uri="{FF2B5EF4-FFF2-40B4-BE49-F238E27FC236}">
                <a16:creationId xmlns:a16="http://schemas.microsoft.com/office/drawing/2014/main" id="{F066C129-36D1-E516-CD4B-205DCDFB56EF}"/>
              </a:ext>
            </a:extLst>
          </p:cNvPr>
          <p:cNvSpPr>
            <a:spLocks noGrp="1"/>
          </p:cNvSpPr>
          <p:nvPr>
            <p:ph type="body" sz="quarter" idx="4294967295"/>
          </p:nvPr>
        </p:nvSpPr>
        <p:spPr>
          <a:xfrm>
            <a:off x="760023" y="1809749"/>
            <a:ext cx="10671957" cy="4682187"/>
          </a:xfrm>
        </p:spPr>
        <p:txBody>
          <a:bodyPr/>
          <a:lstStyle/>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Medžiaga (pvz., keramika, betonas) savaime nėra „rezultatas“ ar „funkcinis reikalavimas“, todėl jos nurodymas yra </a:t>
            </a:r>
            <a:r>
              <a:rPr lang="lt-LT" sz="1800" b="1" noProof="0" dirty="0">
                <a:solidFill>
                  <a:schemeClr val="accent3"/>
                </a:solidFill>
                <a:latin typeface="+mn-lt"/>
              </a:rPr>
              <a:t>laikytinas nurodymu į „rūšį“ ar „konkretų gamybos būdą“, kuris gali nepagrįstai riboti konkurenciją</a:t>
            </a:r>
            <a:r>
              <a:rPr lang="lt-LT" sz="1800" noProof="0" dirty="0">
                <a:solidFill>
                  <a:schemeClr val="accent1"/>
                </a:solidFill>
                <a:latin typeface="+mn-lt"/>
              </a:rPr>
              <a:t> (42(4) str. pirma pastraipa).</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Jei reikalaujama konkrečios medžiagos be frazės „arba lygiavertis“, tokia specifikacija pažeidžia direktyvos nuostatas, nebent:</a:t>
            </a:r>
          </a:p>
          <a:p>
            <a:pPr marL="800100" lvl="2" indent="-342900" algn="just">
              <a:spcBef>
                <a:spcPts val="1800"/>
              </a:spcBef>
              <a:buFont typeface="Arial" panose="020B0604020202020204" pitchFamily="34" charset="0"/>
              <a:buChar char="•"/>
            </a:pPr>
            <a:r>
              <a:rPr lang="lt-LT" sz="1600" noProof="0" dirty="0">
                <a:solidFill>
                  <a:schemeClr val="accent1"/>
                </a:solidFill>
                <a:latin typeface="+mn-lt"/>
              </a:rPr>
              <a:t>tai neišvengiamai išplaukia iš sutarties dalyko (pvz., estetinių ar techninių ypatumų),</a:t>
            </a:r>
          </a:p>
          <a:p>
            <a:pPr marL="800100" lvl="2" indent="-342900" algn="just">
              <a:spcBef>
                <a:spcPts val="1800"/>
              </a:spcBef>
              <a:buFont typeface="Arial" panose="020B0604020202020204" pitchFamily="34" charset="0"/>
              <a:buChar char="•"/>
            </a:pPr>
            <a:r>
              <a:rPr lang="lt-LT" sz="1600" noProof="0" dirty="0">
                <a:solidFill>
                  <a:schemeClr val="accent1"/>
                </a:solidFill>
                <a:latin typeface="+mn-lt"/>
              </a:rPr>
              <a:t>ir nėra jokios realios alternatyvos, grindžiamos kitu sprendiniu.</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Jei nėra tokios būtinybės, galima nurodyti konkrečią medžiagą </a:t>
            </a:r>
            <a:r>
              <a:rPr lang="lt-LT" sz="1800" b="1" noProof="0" dirty="0">
                <a:solidFill>
                  <a:schemeClr val="accent3"/>
                </a:solidFill>
                <a:latin typeface="+mn-lt"/>
              </a:rPr>
              <a:t>tik su fraze „arba lygiavertis“, arba išvis jos neminėti</a:t>
            </a:r>
            <a:r>
              <a:rPr lang="lt-LT" sz="1800" noProof="0" dirty="0">
                <a:solidFill>
                  <a:schemeClr val="accent1"/>
                </a:solidFill>
                <a:latin typeface="+mn-lt"/>
              </a:rPr>
              <a:t>, kad būtų įmanoma palyginti įvairius sprendinius pagal sutarties sudarymo kriterijus.</a:t>
            </a:r>
          </a:p>
          <a:p>
            <a:pPr marL="0" lvl="1" algn="just">
              <a:spcBef>
                <a:spcPts val="1800"/>
              </a:spcBef>
            </a:pPr>
            <a:endParaRPr lang="lt-LT" sz="1800" noProof="0" dirty="0">
              <a:solidFill>
                <a:schemeClr val="accent1"/>
              </a:solidFill>
              <a:latin typeface="+mn-lt"/>
            </a:endParaRPr>
          </a:p>
        </p:txBody>
      </p:sp>
    </p:spTree>
    <p:extLst>
      <p:ext uri="{BB962C8B-B14F-4D97-AF65-F5344CB8AC3E}">
        <p14:creationId xmlns:p14="http://schemas.microsoft.com/office/powerpoint/2010/main" val="31239327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5DC49-7A4A-EEC3-D567-F2DB94AAAB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8B99E9-5B9D-0844-5EC7-601AC2C48F72}"/>
              </a:ext>
            </a:extLst>
          </p:cNvPr>
          <p:cNvSpPr>
            <a:spLocks noGrp="1"/>
          </p:cNvSpPr>
          <p:nvPr>
            <p:ph type="title"/>
          </p:nvPr>
        </p:nvSpPr>
        <p:spPr>
          <a:xfrm>
            <a:off x="760023" y="290585"/>
            <a:ext cx="10671958" cy="788008"/>
          </a:xfrm>
        </p:spPr>
        <p:txBody>
          <a:bodyPr/>
          <a:lstStyle/>
          <a:p>
            <a:pPr algn="ctr"/>
            <a:r>
              <a:rPr lang="lt-LT" sz="2800" dirty="0"/>
              <a:t>Teismo išaiškinimai</a:t>
            </a:r>
            <a:r>
              <a:rPr lang="en-US" sz="2800" dirty="0"/>
              <a:t> d</a:t>
            </a:r>
            <a:r>
              <a:rPr lang="lt-LT" sz="2800" dirty="0" err="1"/>
              <a:t>ėl</a:t>
            </a:r>
            <a:r>
              <a:rPr lang="lt-LT" sz="2800" dirty="0"/>
              <a:t> ketvirtojo klausimo</a:t>
            </a:r>
            <a:endParaRPr lang="lt-LT" sz="2800" noProof="0" dirty="0"/>
          </a:p>
        </p:txBody>
      </p:sp>
      <p:sp>
        <p:nvSpPr>
          <p:cNvPr id="3" name="Text Placeholder 2">
            <a:extLst>
              <a:ext uri="{FF2B5EF4-FFF2-40B4-BE49-F238E27FC236}">
                <a16:creationId xmlns:a16="http://schemas.microsoft.com/office/drawing/2014/main" id="{025E8214-D65A-49A7-7259-03AC2C1E8E08}"/>
              </a:ext>
            </a:extLst>
          </p:cNvPr>
          <p:cNvSpPr>
            <a:spLocks noGrp="1"/>
          </p:cNvSpPr>
          <p:nvPr>
            <p:ph type="body" sz="quarter" idx="4294967295"/>
          </p:nvPr>
        </p:nvSpPr>
        <p:spPr>
          <a:xfrm>
            <a:off x="760023" y="1552575"/>
            <a:ext cx="10671957" cy="4939362"/>
          </a:xfrm>
        </p:spPr>
        <p:txBody>
          <a:bodyPr/>
          <a:lstStyle/>
          <a:p>
            <a:pPr marL="342900" lvl="1" indent="-342900" algn="just">
              <a:spcBef>
                <a:spcPts val="1800"/>
              </a:spcBef>
              <a:buFont typeface="Arial" panose="020B0604020202020204" pitchFamily="34" charset="0"/>
              <a:buChar char="•"/>
            </a:pPr>
            <a:r>
              <a:rPr lang="lt-LT" sz="1800" dirty="0">
                <a:solidFill>
                  <a:schemeClr val="accent1"/>
                </a:solidFill>
                <a:latin typeface="+mn-lt"/>
              </a:rPr>
              <a:t>J</a:t>
            </a:r>
            <a:r>
              <a:rPr lang="lt-LT" sz="1800" noProof="0" dirty="0" err="1">
                <a:solidFill>
                  <a:schemeClr val="accent1"/>
                </a:solidFill>
                <a:latin typeface="+mn-lt"/>
              </a:rPr>
              <a:t>eigu</a:t>
            </a:r>
            <a:r>
              <a:rPr lang="lt-LT" sz="1800" noProof="0" dirty="0">
                <a:solidFill>
                  <a:schemeClr val="accent1"/>
                </a:solidFill>
                <a:latin typeface="+mn-lt"/>
              </a:rPr>
              <a:t> dėl Direktyvos 2014/24 42 straipsnio 3 ir 4 dalių neatitinkančios techninės specifikacijos tam tikros įmonės ar prekės pašalinamos iš pirkimo procedūros, </a:t>
            </a:r>
            <a:r>
              <a:rPr lang="lt-LT" sz="1800" b="1" noProof="0" dirty="0">
                <a:solidFill>
                  <a:schemeClr val="accent3"/>
                </a:solidFill>
                <a:latin typeface="+mn-lt"/>
              </a:rPr>
              <a:t>tuo neišvengiamai pažeidžiama šio 42 straipsnio 2 dalyje įtvirtinta pareiga užtikrinti, kad techninėmis specifikacijomis būtų suteiktos vienodos galimybės dalyvauti pirkimo procedūroje ir nebūtų nepagrįstai ribojama konkurencija</a:t>
            </a:r>
            <a:r>
              <a:rPr lang="lt-LT" sz="1800" noProof="0" dirty="0">
                <a:solidFill>
                  <a:schemeClr val="accent1"/>
                </a:solidFill>
                <a:latin typeface="+mn-lt"/>
              </a:rPr>
              <a:t>.</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Direktyvos 2014/24 42 straipsnio 2 dalis, siejama su šios direktyvos 18 straipsnio 1 dalimi, turi būti aiškinama taip, kad šioje nuostatoje įtvirtinta pareiga suteikti ekonominės veiklos vykdytojams vienodas galimybes dalyvauti viešųjų pirkimų procedūrose ir draudimas sudaryti nepagrįstas kliūtis atverti viešuosius pirkimus konkurencijai </a:t>
            </a:r>
            <a:r>
              <a:rPr lang="lt-LT" sz="1800" b="1" noProof="0" dirty="0">
                <a:solidFill>
                  <a:schemeClr val="accent3"/>
                </a:solidFill>
                <a:latin typeface="+mn-lt"/>
              </a:rPr>
              <a:t>visada pažeidžiami, kai perkančioji organizacija, formuluodama techninę specifikaciją, neatitinkančią šios direktyvos 42 straipsnio 3 ir 4 dalyse įtvirtintų taisyklių</a:t>
            </a:r>
            <a:r>
              <a:rPr lang="lt-LT" sz="1800" noProof="0" dirty="0">
                <a:solidFill>
                  <a:schemeClr val="accent1"/>
                </a:solidFill>
                <a:latin typeface="+mn-lt"/>
              </a:rPr>
              <a:t>, pašalina iš pirkimų procedūros tam tikras įmones ar prekes.</a:t>
            </a:r>
          </a:p>
        </p:txBody>
      </p:sp>
    </p:spTree>
    <p:extLst>
      <p:ext uri="{BB962C8B-B14F-4D97-AF65-F5344CB8AC3E}">
        <p14:creationId xmlns:p14="http://schemas.microsoft.com/office/powerpoint/2010/main" val="42938458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1A8E5-1A43-13CE-B4F9-F55D9AF873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F5BA1E-17FC-436D-2E44-77EDE74E1E21}"/>
              </a:ext>
            </a:extLst>
          </p:cNvPr>
          <p:cNvSpPr>
            <a:spLocks noGrp="1"/>
          </p:cNvSpPr>
          <p:nvPr>
            <p:ph type="title"/>
          </p:nvPr>
        </p:nvSpPr>
        <p:spPr>
          <a:xfrm>
            <a:off x="760018" y="274591"/>
            <a:ext cx="10671958" cy="788008"/>
          </a:xfrm>
        </p:spPr>
        <p:txBody>
          <a:bodyPr/>
          <a:lstStyle/>
          <a:p>
            <a:pPr algn="ctr"/>
            <a:r>
              <a:rPr lang="lt-LT" sz="2800" noProof="0" dirty="0"/>
              <a:t>Teismo atsakymai į </a:t>
            </a:r>
            <a:r>
              <a:rPr lang="lt-LT" sz="2800" noProof="0" dirty="0" err="1"/>
              <a:t>prejudicinius</a:t>
            </a:r>
            <a:r>
              <a:rPr lang="lt-LT" sz="2800" noProof="0" dirty="0"/>
              <a:t> klausimus</a:t>
            </a:r>
          </a:p>
        </p:txBody>
      </p:sp>
      <p:sp>
        <p:nvSpPr>
          <p:cNvPr id="3" name="Text Placeholder 2">
            <a:extLst>
              <a:ext uri="{FF2B5EF4-FFF2-40B4-BE49-F238E27FC236}">
                <a16:creationId xmlns:a16="http://schemas.microsoft.com/office/drawing/2014/main" id="{FC167813-2A8A-6C04-CE56-19A8BD53AF2A}"/>
              </a:ext>
            </a:extLst>
          </p:cNvPr>
          <p:cNvSpPr>
            <a:spLocks noGrp="1"/>
          </p:cNvSpPr>
          <p:nvPr>
            <p:ph type="body" sz="quarter" idx="4294967295"/>
          </p:nvPr>
        </p:nvSpPr>
        <p:spPr>
          <a:xfrm>
            <a:off x="760023" y="1704974"/>
            <a:ext cx="10671957" cy="4570943"/>
          </a:xfrm>
        </p:spPr>
        <p:txBody>
          <a:bodyPr/>
          <a:lstStyle/>
          <a:p>
            <a:pPr marL="342900" lvl="1" indent="-342900" algn="just">
              <a:spcBef>
                <a:spcPts val="1800"/>
              </a:spcBef>
              <a:buFont typeface="+mj-lt"/>
              <a:buAutoNum type="arabicPeriod"/>
            </a:pPr>
            <a:r>
              <a:rPr lang="lt-LT" sz="1600" dirty="0">
                <a:latin typeface="+mn-lt"/>
              </a:rPr>
              <a:t>2014 m. vasario 26 d. Europos Parlamento ir Tarybos direktyvos 2014/24/ES dėl viešųjų pirkimų, kuria panaikinama Direktyva 2004/18/EB, 42 straipsnio 3 dalis turi būti aiškinama taip: joje išvardytų techninių specifikacijų formulavimo metodų </a:t>
            </a:r>
            <a:r>
              <a:rPr lang="lt-LT" sz="1600" b="1" dirty="0">
                <a:solidFill>
                  <a:schemeClr val="accent3"/>
                </a:solidFill>
                <a:latin typeface="+mn-lt"/>
              </a:rPr>
              <a:t>sąrašas yra baigtinis</a:t>
            </a:r>
            <a:r>
              <a:rPr lang="lt-LT" sz="1600" dirty="0">
                <a:latin typeface="+mn-lt"/>
              </a:rPr>
              <a:t>, nedarantis poveikio privalomosioms nacionalinėms techninėms taisyklėms, kiek jos yra suderinamos su Sąjungos teise, kaip tai suprantama pagal šią nuostatą, ir šios direktyvos 42 straipsnio 4 daliai.</a:t>
            </a:r>
          </a:p>
          <a:p>
            <a:pPr marL="342900" lvl="1" indent="-342900" algn="just">
              <a:spcBef>
                <a:spcPts val="1800"/>
              </a:spcBef>
              <a:buFont typeface="+mj-lt"/>
              <a:buAutoNum type="arabicPeriod"/>
            </a:pPr>
            <a:r>
              <a:rPr lang="lt-LT" sz="1600" dirty="0">
                <a:latin typeface="+mn-lt"/>
              </a:rPr>
              <a:t>Direktyvos 2014/24 42 straipsnio 4 dalis</a:t>
            </a:r>
            <a:r>
              <a:rPr lang="en-US" sz="1600" dirty="0">
                <a:latin typeface="+mn-lt"/>
              </a:rPr>
              <a:t> </a:t>
            </a:r>
            <a:r>
              <a:rPr lang="lt-LT" sz="1600" dirty="0">
                <a:latin typeface="+mn-lt"/>
              </a:rPr>
              <a:t>turi būti aiškinama taip: jeigu viešojo darbų pirkimo techninėse specifikacijose </a:t>
            </a:r>
            <a:r>
              <a:rPr lang="lt-LT" sz="1600" b="1" dirty="0">
                <a:solidFill>
                  <a:schemeClr val="accent3"/>
                </a:solidFill>
                <a:latin typeface="+mn-lt"/>
              </a:rPr>
              <a:t>nepridedama frazė „arba lygiavertis“, perkančiosios organizacijos negali patikslinti, iš kokių medžiagų turi būti pagamintos konkurso dalyvių siūlomos prekės</a:t>
            </a:r>
            <a:r>
              <a:rPr lang="lt-LT" sz="1600" dirty="0">
                <a:latin typeface="+mn-lt"/>
              </a:rPr>
              <a:t>, nebent dėl pirkimo dalyko konkrečios medžiagos naudojimas neišvengiamas ir neįmanoma jokia kitu techniniu sprendiniu grindžiama alternatyva.</a:t>
            </a:r>
          </a:p>
          <a:p>
            <a:pPr marL="342900" lvl="1" indent="-342900" algn="just">
              <a:spcBef>
                <a:spcPts val="1800"/>
              </a:spcBef>
              <a:buFont typeface="+mj-lt"/>
              <a:buAutoNum type="arabicPeriod"/>
            </a:pPr>
            <a:r>
              <a:rPr lang="lt-LT" sz="1600" dirty="0">
                <a:latin typeface="+mn-lt"/>
              </a:rPr>
              <a:t>Direktyvos 2014/24 42 straipsnio 2 dalis, siejama su šios direktyvos 18 straipsnio 1 dalimi, turi būti aiškinama taip: šioje nuostatoje įtvirtinta pareiga suteikti ekonominės veiklos vykdytojams vienodas galimybes dalyvauti viešųjų pirkimų procedūrose ir draudimas sudaryti nepagrįstas kliūtis atverti viešuosius pirkimus konkurencijai </a:t>
            </a:r>
            <a:r>
              <a:rPr lang="lt-LT" sz="1600" b="1" dirty="0">
                <a:latin typeface="+mn-lt"/>
              </a:rPr>
              <a:t>visada pažeidžiam</a:t>
            </a:r>
            <a:r>
              <a:rPr lang="en-US" sz="1600" b="1" dirty="0">
                <a:latin typeface="+mn-lt"/>
              </a:rPr>
              <a:t>as</a:t>
            </a:r>
            <a:r>
              <a:rPr lang="lt-LT" sz="1600" b="1" dirty="0">
                <a:latin typeface="+mn-lt"/>
              </a:rPr>
              <a:t>, kai perkančioji organizacija, formuluodama techninę specifikaciją, neatitinkančią šios direktyvos 42 straipsnio 3 ir 4 dalyse įtvirtintų taisyklių, pašalina iš pirkimų tam tikras įmones ar prekes</a:t>
            </a:r>
            <a:r>
              <a:rPr lang="lt-LT" sz="1600" dirty="0">
                <a:latin typeface="+mn-lt"/>
              </a:rPr>
              <a:t>.</a:t>
            </a:r>
          </a:p>
          <a:p>
            <a:pPr marL="342900" lvl="1" indent="-342900" algn="just">
              <a:spcBef>
                <a:spcPts val="1800"/>
              </a:spcBef>
              <a:buFont typeface="+mj-lt"/>
              <a:buAutoNum type="arabicPeriod"/>
            </a:pPr>
            <a:endParaRPr lang="lt-LT" sz="1600" dirty="0">
              <a:latin typeface="+mn-lt"/>
            </a:endParaRPr>
          </a:p>
          <a:p>
            <a:pPr marL="342900" lvl="1" indent="-342900" algn="just">
              <a:spcBef>
                <a:spcPts val="1800"/>
              </a:spcBef>
              <a:buFont typeface="+mj-lt"/>
              <a:buAutoNum type="arabicPeriod"/>
            </a:pPr>
            <a:endParaRPr lang="lt-LT" sz="1600" dirty="0">
              <a:latin typeface="+mn-lt"/>
            </a:endParaRPr>
          </a:p>
          <a:p>
            <a:pPr marL="285750" lvl="1" indent="-285750" algn="just">
              <a:spcBef>
                <a:spcPts val="1800"/>
              </a:spcBef>
              <a:buFont typeface="Arial" panose="020B0604020202020204" pitchFamily="34" charset="0"/>
              <a:buChar char="•"/>
            </a:pPr>
            <a:endParaRPr lang="lt-LT" sz="1600" dirty="0">
              <a:latin typeface="+mn-lt"/>
            </a:endParaRPr>
          </a:p>
        </p:txBody>
      </p:sp>
    </p:spTree>
    <p:extLst>
      <p:ext uri="{BB962C8B-B14F-4D97-AF65-F5344CB8AC3E}">
        <p14:creationId xmlns:p14="http://schemas.microsoft.com/office/powerpoint/2010/main" val="4198611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43FBB-32DC-0D84-5D51-DDDA4E50EEC8}"/>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799F297B-8BF6-AA39-2FD5-75BC47956634}"/>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B17E9CC5-868E-1DEA-4BA7-5F5FEBF6F45D}"/>
              </a:ext>
            </a:extLst>
          </p:cNvPr>
          <p:cNvSpPr txBox="1"/>
          <p:nvPr/>
        </p:nvSpPr>
        <p:spPr>
          <a:xfrm>
            <a:off x="610494" y="1720840"/>
            <a:ext cx="10971011" cy="3416320"/>
          </a:xfrm>
          <a:prstGeom prst="rect">
            <a:avLst/>
          </a:prstGeom>
          <a:noFill/>
        </p:spPr>
        <p:txBody>
          <a:bodyPr wrap="square">
            <a:spAutoFit/>
          </a:bodyPr>
          <a:lstStyle/>
          <a:p>
            <a:pPr algn="ctr"/>
            <a:r>
              <a:rPr lang="lt-LT" sz="3200" b="1" noProof="0" dirty="0"/>
              <a:t>Teisingumo teismo 2025 m. vasario 13 d.</a:t>
            </a:r>
          </a:p>
          <a:p>
            <a:pPr algn="ctr"/>
            <a:r>
              <a:rPr lang="lt-LT" sz="3200" b="1" noProof="0" dirty="0"/>
              <a:t>sprendimas </a:t>
            </a:r>
            <a:r>
              <a:rPr lang="lt-LT" sz="3200" b="1" noProof="0" dirty="0" err="1"/>
              <a:t>bylo</a:t>
            </a:r>
            <a:r>
              <a:rPr lang="en-US" sz="3200" b="1" noProof="0" dirty="0"/>
              <a:t>j</a:t>
            </a:r>
            <a:r>
              <a:rPr lang="lt-LT" sz="3200" b="1" noProof="0" dirty="0"/>
              <a:t>e C-684/23</a:t>
            </a:r>
          </a:p>
          <a:p>
            <a:pPr algn="ctr"/>
            <a:endParaRPr lang="lt-LT" sz="2000" noProof="0" dirty="0"/>
          </a:p>
          <a:p>
            <a:pPr algn="ctr"/>
            <a:endParaRPr lang="en-US" sz="2000" noProof="0" dirty="0"/>
          </a:p>
          <a:p>
            <a:pPr algn="ctr"/>
            <a:r>
              <a:rPr lang="pl-PL" sz="2000" noProof="0" dirty="0"/>
              <a:t>„Latvijas </a:t>
            </a:r>
            <a:r>
              <a:rPr lang="pl-PL" sz="2000" noProof="0" dirty="0" err="1"/>
              <a:t>Sabiedriskais</a:t>
            </a:r>
            <a:r>
              <a:rPr lang="pl-PL" sz="2000" noProof="0" dirty="0"/>
              <a:t> </a:t>
            </a:r>
            <a:r>
              <a:rPr lang="pl-PL" sz="2000" noProof="0" dirty="0" err="1"/>
              <a:t>Autobuss</a:t>
            </a:r>
            <a:r>
              <a:rPr lang="pl-PL" sz="2000" noProof="0" dirty="0"/>
              <a:t>“ SIA</a:t>
            </a:r>
          </a:p>
          <a:p>
            <a:pPr algn="ctr"/>
            <a:r>
              <a:rPr lang="pl-PL" sz="2000" noProof="0" dirty="0" err="1"/>
              <a:t>prieš</a:t>
            </a:r>
            <a:endParaRPr lang="pl-PL" sz="2000" noProof="0" dirty="0"/>
          </a:p>
          <a:p>
            <a:pPr algn="ctr"/>
            <a:r>
              <a:rPr lang="pl-PL" sz="2000" noProof="0" dirty="0" err="1"/>
              <a:t>Iepirkumu</a:t>
            </a:r>
            <a:r>
              <a:rPr lang="pl-PL" sz="2000" noProof="0" dirty="0"/>
              <a:t> </a:t>
            </a:r>
            <a:r>
              <a:rPr lang="pl-PL" sz="2000" noProof="0" dirty="0" err="1"/>
              <a:t>uzraudzības</a:t>
            </a:r>
            <a:r>
              <a:rPr lang="pl-PL" sz="2000" noProof="0" dirty="0"/>
              <a:t> </a:t>
            </a:r>
            <a:r>
              <a:rPr lang="pl-PL" sz="2000" noProof="0" dirty="0" err="1"/>
              <a:t>birojs</a:t>
            </a:r>
            <a:r>
              <a:rPr lang="pl-PL" sz="2000" noProof="0" dirty="0"/>
              <a:t>,</a:t>
            </a:r>
          </a:p>
          <a:p>
            <a:pPr algn="ctr"/>
            <a:r>
              <a:rPr lang="pl-PL" sz="2000" noProof="0" dirty="0"/>
              <a:t>„</a:t>
            </a:r>
            <a:r>
              <a:rPr lang="pl-PL" sz="2000" noProof="0" dirty="0" err="1"/>
              <a:t>Autotransporta</a:t>
            </a:r>
            <a:r>
              <a:rPr lang="pl-PL" sz="2000" noProof="0" dirty="0"/>
              <a:t> </a:t>
            </a:r>
            <a:r>
              <a:rPr lang="pl-PL" sz="2000" noProof="0" dirty="0" err="1"/>
              <a:t>direkcija</a:t>
            </a:r>
            <a:r>
              <a:rPr lang="pl-PL" sz="2000" noProof="0" dirty="0"/>
              <a:t>“ VSIA</a:t>
            </a:r>
          </a:p>
          <a:p>
            <a:pPr algn="ctr"/>
            <a:endParaRPr lang="lt-LT" sz="3200" b="1" noProof="0" dirty="0"/>
          </a:p>
        </p:txBody>
      </p:sp>
      <p:cxnSp>
        <p:nvCxnSpPr>
          <p:cNvPr id="5" name="Straight Arrow Connector 4">
            <a:extLst>
              <a:ext uri="{FF2B5EF4-FFF2-40B4-BE49-F238E27FC236}">
                <a16:creationId xmlns:a16="http://schemas.microsoft.com/office/drawing/2014/main" id="{FFAE7CA7-FDFC-4B2A-C1B3-2AD0CF2C7653}"/>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39265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A60CB-B4B4-BE38-7D0A-9F9BA3EE24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ED1C9-4EA2-B90E-EB47-D96553633A3E}"/>
              </a:ext>
            </a:extLst>
          </p:cNvPr>
          <p:cNvSpPr>
            <a:spLocks noGrp="1"/>
          </p:cNvSpPr>
          <p:nvPr>
            <p:ph type="title"/>
          </p:nvPr>
        </p:nvSpPr>
        <p:spPr>
          <a:xfrm>
            <a:off x="760022" y="190196"/>
            <a:ext cx="10671958" cy="788008"/>
          </a:xfrm>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B303E391-E971-B9F5-B88F-372AF4ACB7C2}"/>
              </a:ext>
            </a:extLst>
          </p:cNvPr>
          <p:cNvSpPr>
            <a:spLocks noGrp="1"/>
          </p:cNvSpPr>
          <p:nvPr>
            <p:ph type="body" sz="quarter" idx="4294967295"/>
          </p:nvPr>
        </p:nvSpPr>
        <p:spPr>
          <a:xfrm>
            <a:off x="760023" y="1476374"/>
            <a:ext cx="10671957" cy="4799543"/>
          </a:xfrm>
        </p:spPr>
        <p:txBody>
          <a:bodyPr/>
          <a:lstStyle/>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2021 m. gegužės 19 d. Latvijos perkančioji organizacija ATD paskelbė atvirą konkursą viešojo autobusų transporto paslaugoms;</a:t>
            </a:r>
            <a:endParaRPr lang="en-US" sz="1800" noProof="0" dirty="0">
              <a:solidFill>
                <a:schemeClr val="accent1"/>
              </a:solidFill>
              <a:latin typeface="+mn-lt"/>
            </a:endParaRP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Ieškovė pateikė pasiūlymą pirkimo daliai „</a:t>
            </a:r>
            <a:r>
              <a:rPr lang="lt-LT" sz="1800" noProof="0" dirty="0" err="1">
                <a:solidFill>
                  <a:schemeClr val="accent1"/>
                </a:solidFill>
                <a:latin typeface="+mn-lt"/>
              </a:rPr>
              <a:t>Ventspils</a:t>
            </a:r>
            <a:r>
              <a:rPr lang="lt-LT" sz="1800" noProof="0" dirty="0">
                <a:solidFill>
                  <a:schemeClr val="accent1"/>
                </a:solidFill>
                <a:latin typeface="+mn-lt"/>
              </a:rPr>
              <a:t>“, tačiau 2022 m. gruodžio 7 d. ATD jį atmetė ir sutartį sudarė su savivaldybės įmone VR</a:t>
            </a:r>
            <a:r>
              <a:rPr lang="en-US" sz="1800" noProof="0" dirty="0">
                <a:solidFill>
                  <a:schemeClr val="accent1"/>
                </a:solidFill>
                <a:latin typeface="+mn-lt"/>
              </a:rPr>
              <a:t>;</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VR buvo sudariusi viešųjų paslaugų sutartį su Ventspilio savivaldybe iki 2023 m. gruodžio 31 d.</a:t>
            </a:r>
            <a:endParaRPr lang="en-US" sz="1800" noProof="0" dirty="0">
              <a:solidFill>
                <a:schemeClr val="accent1"/>
              </a:solidFill>
              <a:latin typeface="+mn-lt"/>
            </a:endParaRP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2019 m. savivaldybė paankstino šios sutarties galiojimą iki 2021 m. rugsėjo 30 d. ir inicijavo konkursą.</a:t>
            </a:r>
            <a:endParaRPr lang="en-US" sz="1800" noProof="0" dirty="0">
              <a:solidFill>
                <a:schemeClr val="accent1"/>
              </a:solidFill>
              <a:latin typeface="+mn-lt"/>
            </a:endParaRP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Dėl vėlavimų 2021 ir 2022 m. savivaldybė du kartus pratęsė VR sutartį remdamasi Reglamento 1370/2007 5 str. 5 d., iki 2023 m. rugsėjo 30 d.</a:t>
            </a:r>
            <a:endParaRPr lang="en-US" sz="1800" noProof="0" dirty="0">
              <a:solidFill>
                <a:schemeClr val="accent1"/>
              </a:solidFill>
              <a:latin typeface="+mn-lt"/>
            </a:endParaRP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Ginčas kilo dėl to, ar savivaldybės įmonė VR turėjo teisę dalyvauti viešojo pirkimo konkurse, jei jai anksčiau buvo tiesiogiai pavesta vykdyti viešąsias transporto paslaugas, o ši sutartis buvo kelis kartus pratęsta, taip galimai pažeidžiant Reglamento Nr. 1370/2007 5 straipsnio 2 dalies trečios pastraipos c punktą, kuris riboja vidaus operatoriaus dalyvavimą konkurse.</a:t>
            </a:r>
          </a:p>
        </p:txBody>
      </p:sp>
    </p:spTree>
    <p:extLst>
      <p:ext uri="{BB962C8B-B14F-4D97-AF65-F5344CB8AC3E}">
        <p14:creationId xmlns:p14="http://schemas.microsoft.com/office/powerpoint/2010/main" val="3509118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C2E5D-C126-4D03-8FCF-0126E1AE7ADA}"/>
              </a:ext>
            </a:extLst>
          </p:cNvPr>
          <p:cNvSpPr>
            <a:spLocks noGrp="1"/>
          </p:cNvSpPr>
          <p:nvPr>
            <p:ph type="title"/>
          </p:nvPr>
        </p:nvSpPr>
        <p:spPr/>
        <p:txBody>
          <a:bodyPr/>
          <a:lstStyle/>
          <a:p>
            <a:pPr algn="ctr"/>
            <a:r>
              <a:rPr lang="lt-LT" noProof="0" dirty="0"/>
              <a:t>Teismo išaiškinimai</a:t>
            </a:r>
          </a:p>
        </p:txBody>
      </p:sp>
      <p:sp>
        <p:nvSpPr>
          <p:cNvPr id="3" name="Text Placeholder 2">
            <a:extLst>
              <a:ext uri="{FF2B5EF4-FFF2-40B4-BE49-F238E27FC236}">
                <a16:creationId xmlns:a16="http://schemas.microsoft.com/office/drawing/2014/main" id="{E6B442AF-48D6-4F60-B398-8381283DFE92}"/>
              </a:ext>
            </a:extLst>
          </p:cNvPr>
          <p:cNvSpPr>
            <a:spLocks noGrp="1"/>
          </p:cNvSpPr>
          <p:nvPr>
            <p:ph type="body" sz="quarter" idx="4294967295"/>
          </p:nvPr>
        </p:nvSpPr>
        <p:spPr>
          <a:xfrm>
            <a:off x="760021" y="1733144"/>
            <a:ext cx="10671957" cy="4207738"/>
          </a:xfrm>
        </p:spPr>
        <p:txBody>
          <a:bodyPr/>
          <a:lstStyle/>
          <a:p>
            <a:pPr marL="357188" indent="-357188" algn="just">
              <a:spcAft>
                <a:spcPts val="600"/>
              </a:spcAft>
              <a:buFont typeface="Arial" panose="020B0604020202020204" pitchFamily="34" charset="0"/>
              <a:buChar char="•"/>
            </a:pPr>
            <a:r>
              <a:rPr lang="lt-LT" sz="2000" noProof="0" dirty="0"/>
              <a:t>Teismas pripažino, kad tiekėjas įrodė dvi civilinės atsakomybės sąlygas: neteisėtus veiksmus bei žalą.</a:t>
            </a:r>
          </a:p>
          <a:p>
            <a:pPr marL="357188" indent="-357188" algn="just">
              <a:spcAft>
                <a:spcPts val="600"/>
              </a:spcAft>
              <a:buFont typeface="Arial" panose="020B0604020202020204" pitchFamily="34" charset="0"/>
              <a:buChar char="•"/>
            </a:pPr>
            <a:r>
              <a:rPr lang="lt-LT" sz="2000" noProof="0" dirty="0"/>
              <a:t>Teismas atliko priežastinio ryšio vertinimą ir pažymėjo, kad:</a:t>
            </a:r>
          </a:p>
          <a:p>
            <a:pPr marL="814388" lvl="1" indent="-357188" algn="just">
              <a:spcAft>
                <a:spcPts val="600"/>
              </a:spcAft>
              <a:buFont typeface="Arial" panose="020B0604020202020204" pitchFamily="34" charset="0"/>
              <a:buChar char="•"/>
            </a:pPr>
            <a:r>
              <a:rPr lang="lt-LT" sz="1800" noProof="0" dirty="0">
                <a:solidFill>
                  <a:schemeClr val="accent1"/>
                </a:solidFill>
                <a:latin typeface="+mn-lt"/>
              </a:rPr>
              <a:t>Civilinės atsakomybės tikslas –  kompensuoti padarytus nuostolius, kurių atsiradimas </a:t>
            </a:r>
            <a:r>
              <a:rPr lang="lt-LT" sz="1800" noProof="0" dirty="0">
                <a:latin typeface="+mn-lt"/>
              </a:rPr>
              <a:t>yra susijęs </a:t>
            </a:r>
            <a:r>
              <a:rPr lang="lt-LT" sz="1800" noProof="0" dirty="0">
                <a:solidFill>
                  <a:schemeClr val="accent1"/>
                </a:solidFill>
                <a:latin typeface="+mn-lt"/>
              </a:rPr>
              <a:t>su veikimu ar neveikimu, dėl kurio šie nuostoliai atsirado.</a:t>
            </a:r>
          </a:p>
          <a:p>
            <a:pPr marL="814388" lvl="1" indent="-357188" algn="just">
              <a:spcAft>
                <a:spcPts val="600"/>
              </a:spcAft>
              <a:buFont typeface="Arial" panose="020B0604020202020204" pitchFamily="34" charset="0"/>
              <a:buChar char="•"/>
            </a:pPr>
            <a:r>
              <a:rPr lang="lt-LT" sz="1800" noProof="0" dirty="0">
                <a:solidFill>
                  <a:schemeClr val="accent1"/>
                </a:solidFill>
                <a:latin typeface="+mn-lt"/>
              </a:rPr>
              <a:t>Teismų praktikoje suformuluotos pagrindinės priežastinio ryšio perkančiųjų organizacijų deliktinės atsakomybės atveju įrodinėjimo taisyklės: </a:t>
            </a:r>
          </a:p>
          <a:p>
            <a:pPr marL="800100" lvl="1" indent="-342900" algn="just">
              <a:spcAft>
                <a:spcPts val="600"/>
              </a:spcAft>
              <a:buAutoNum type="arabicParenR"/>
            </a:pPr>
            <a:r>
              <a:rPr lang="lt-LT" sz="1400" noProof="0" dirty="0">
                <a:solidFill>
                  <a:schemeClr val="accent1"/>
                </a:solidFill>
                <a:latin typeface="+mn-lt"/>
              </a:rPr>
              <a:t>jei pagal konkrečias </a:t>
            </a:r>
            <a:r>
              <a:rPr lang="lt-LT" sz="1400" b="1" noProof="0" dirty="0">
                <a:latin typeface="+mn-lt"/>
              </a:rPr>
              <a:t>aplinkybes labiausiai tikėtina, kad perkančioji organizacija, žalos atlyginimo siekiančio tiekėjo pasiūlymą būtų pripažinusi laimėtoju</a:t>
            </a:r>
            <a:r>
              <a:rPr lang="lt-LT" sz="1400" noProof="0" dirty="0">
                <a:solidFill>
                  <a:schemeClr val="accent1"/>
                </a:solidFill>
                <a:latin typeface="+mn-lt"/>
              </a:rPr>
              <a:t>, tada perkančiajai organizacijai </a:t>
            </a:r>
            <a:r>
              <a:rPr lang="lt-LT" sz="1400" b="1" noProof="0" dirty="0">
                <a:latin typeface="+mn-lt"/>
              </a:rPr>
              <a:t>tenka pareiga įrodyti</a:t>
            </a:r>
            <a:r>
              <a:rPr lang="lt-LT" sz="1400" noProof="0" dirty="0">
                <a:solidFill>
                  <a:schemeClr val="accent1"/>
                </a:solidFill>
                <a:latin typeface="+mn-lt"/>
              </a:rPr>
              <a:t>, kad, nepaisant jos skundžiamų veiksmų, dėl tam tikrų teisėtų ir pateisinamų priežasčių </a:t>
            </a:r>
            <a:r>
              <a:rPr lang="lt-LT" sz="1400" b="1" noProof="0" dirty="0">
                <a:latin typeface="+mn-lt"/>
              </a:rPr>
              <a:t>sutartis su ieškovu nebūtų sudaryta</a:t>
            </a:r>
            <a:r>
              <a:rPr lang="lt-LT" sz="1400" noProof="0" dirty="0">
                <a:solidFill>
                  <a:schemeClr val="accent1"/>
                </a:solidFill>
                <a:latin typeface="+mn-lt"/>
              </a:rPr>
              <a:t>; </a:t>
            </a:r>
          </a:p>
          <a:p>
            <a:pPr marL="800100" lvl="1" indent="-342900" algn="just">
              <a:spcAft>
                <a:spcPts val="600"/>
              </a:spcAft>
              <a:buAutoNum type="arabicParenR"/>
            </a:pPr>
            <a:r>
              <a:rPr lang="lt-LT" sz="1400" noProof="0" dirty="0">
                <a:solidFill>
                  <a:schemeClr val="accent1"/>
                </a:solidFill>
                <a:latin typeface="+mn-lt"/>
              </a:rPr>
              <a:t>bet kokiu atveju iš tiekėjo, kurio pasiūlymas pirkimo procedūrų metu nebuvo atmestas, </a:t>
            </a:r>
            <a:r>
              <a:rPr lang="lt-LT" sz="1400" b="1" noProof="0" dirty="0">
                <a:latin typeface="+mn-lt"/>
              </a:rPr>
              <a:t>negali būti reikalaujama įrodinėti hipotetinių bei sau nepalankių perkančiosios organizacijos veiksmų</a:t>
            </a:r>
            <a:r>
              <a:rPr lang="lt-LT" sz="1400" noProof="0" dirty="0">
                <a:solidFill>
                  <a:schemeClr val="accent1"/>
                </a:solidFill>
                <a:latin typeface="+mn-lt"/>
              </a:rPr>
              <a:t>.</a:t>
            </a:r>
          </a:p>
          <a:p>
            <a:pPr lvl="1" algn="just">
              <a:spcBef>
                <a:spcPts val="1200"/>
              </a:spcBef>
              <a:spcAft>
                <a:spcPts val="1200"/>
              </a:spcAft>
            </a:pPr>
            <a:endParaRPr lang="lt-LT" sz="2800" noProof="0" dirty="0"/>
          </a:p>
        </p:txBody>
      </p:sp>
    </p:spTree>
    <p:extLst>
      <p:ext uri="{BB962C8B-B14F-4D97-AF65-F5344CB8AC3E}">
        <p14:creationId xmlns:p14="http://schemas.microsoft.com/office/powerpoint/2010/main" val="36245866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94517-95DB-5B01-1D6D-09A6007B4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19952A-240C-1EB2-FFBF-EA2DC373BAF9}"/>
              </a:ext>
            </a:extLst>
          </p:cNvPr>
          <p:cNvSpPr>
            <a:spLocks noGrp="1"/>
          </p:cNvSpPr>
          <p:nvPr>
            <p:ph type="title"/>
          </p:nvPr>
        </p:nvSpPr>
        <p:spPr>
          <a:xfrm>
            <a:off x="760023" y="366063"/>
            <a:ext cx="10671958" cy="788008"/>
          </a:xfrm>
        </p:spPr>
        <p:txBody>
          <a:bodyPr/>
          <a:lstStyle/>
          <a:p>
            <a:pPr algn="ctr"/>
            <a:r>
              <a:rPr lang="lt-LT" sz="2800" noProof="0" dirty="0" err="1"/>
              <a:t>Prejudicinis</a:t>
            </a:r>
            <a:r>
              <a:rPr lang="lt-LT" sz="2800" noProof="0" dirty="0"/>
              <a:t> klausimas</a:t>
            </a:r>
          </a:p>
        </p:txBody>
      </p:sp>
      <p:sp>
        <p:nvSpPr>
          <p:cNvPr id="3" name="Text Placeholder 2">
            <a:extLst>
              <a:ext uri="{FF2B5EF4-FFF2-40B4-BE49-F238E27FC236}">
                <a16:creationId xmlns:a16="http://schemas.microsoft.com/office/drawing/2014/main" id="{F7F070C2-9052-9396-0EC3-0006E02C9338}"/>
              </a:ext>
            </a:extLst>
          </p:cNvPr>
          <p:cNvSpPr>
            <a:spLocks noGrp="1"/>
          </p:cNvSpPr>
          <p:nvPr>
            <p:ph type="body" sz="quarter" idx="4294967295"/>
          </p:nvPr>
        </p:nvSpPr>
        <p:spPr>
          <a:xfrm>
            <a:off x="760023" y="1695449"/>
            <a:ext cx="10671957" cy="4796487"/>
          </a:xfrm>
        </p:spPr>
        <p:txBody>
          <a:bodyPr/>
          <a:lstStyle/>
          <a:p>
            <a:pPr marL="342900" lvl="1" indent="-342900" algn="just">
              <a:spcBef>
                <a:spcPts val="1800"/>
              </a:spcBef>
              <a:buFont typeface="+mj-lt"/>
              <a:buAutoNum type="arabicPeriod"/>
            </a:pPr>
            <a:r>
              <a:rPr lang="lt-LT" sz="1600" dirty="0">
                <a:latin typeface="+mn-lt"/>
              </a:rPr>
              <a:t>Ar Reglamento Nr. 1370/2007 5 straipsnis turi būti aiškinamas taip, kad vykdant šio straipsnio 3 dalyje nurodytą viešojo konkurso procedūrą turi būti tikrinamos 5 straipsnio 2 dalies [trečios pastraipos] c punkte numatytos vidaus operatoriaus dalyvavimo konkurse sąlygos?</a:t>
            </a:r>
          </a:p>
          <a:p>
            <a:pPr marL="342900" lvl="1" indent="-342900" algn="just">
              <a:spcBef>
                <a:spcPts val="1800"/>
              </a:spcBef>
              <a:buFont typeface="+mj-lt"/>
              <a:buAutoNum type="arabicPeriod"/>
            </a:pPr>
            <a:r>
              <a:rPr lang="lt-LT" sz="1600" dirty="0">
                <a:latin typeface="+mn-lt"/>
              </a:rPr>
              <a:t>Jeigu į pirmąjį </a:t>
            </a:r>
            <a:r>
              <a:rPr lang="lt-LT" sz="1600" dirty="0" err="1">
                <a:latin typeface="+mn-lt"/>
              </a:rPr>
              <a:t>prejudicinį</a:t>
            </a:r>
            <a:r>
              <a:rPr lang="lt-LT" sz="1600" dirty="0">
                <a:latin typeface="+mn-lt"/>
              </a:rPr>
              <a:t> klausimą būtų atsakyta teigiamai, ar Reglamento Nr. 1370/2007 5 straipsnio 2 dalies [trečios pastraipos] c punktas turi būti aiškinamas taip, kad priimdama sprendimą dėl sutarties sudarymo perkančioji organizacija privalo patikrinti, ar visos šioje nuostatoje numatytos sąlygos yra įvykdytos pasiūlymo pateikimo momentu, atsižvelgdama ir į aplinkybes, atsiradusias pateikus pasiūlymą ir galinčias turėti įtakos sąžiningai konkurso dalyvių konkurencijai?</a:t>
            </a:r>
          </a:p>
          <a:p>
            <a:pPr marL="342900" lvl="1" indent="-342900" algn="just">
              <a:spcBef>
                <a:spcPts val="1800"/>
              </a:spcBef>
              <a:buFont typeface="+mj-lt"/>
              <a:buAutoNum type="arabicPeriod"/>
            </a:pPr>
            <a:r>
              <a:rPr lang="lt-LT" sz="1600" dirty="0">
                <a:latin typeface="+mn-lt"/>
              </a:rPr>
              <a:t>Jeigu į pirmąjį </a:t>
            </a:r>
            <a:r>
              <a:rPr lang="lt-LT" sz="1600" dirty="0" err="1">
                <a:latin typeface="+mn-lt"/>
              </a:rPr>
              <a:t>prejudicinį</a:t>
            </a:r>
            <a:r>
              <a:rPr lang="lt-LT" sz="1600" dirty="0">
                <a:latin typeface="+mn-lt"/>
              </a:rPr>
              <a:t> klausimą būtų atsakyta teigiamai, ar Reglamento Nr. 1370/2007 5 straipsnio 2 dalies [trečios pastraipos] c punktas turi būti aiškinamas taip, kad anksčiau sudarytos paslaugų sutarties vykdymo termino pratęsimas turi būti laikomas kita tiesiogiai sudaroma viešųjų paslaugų sutartimi, kaip tai suprantama pagal šią nuostatą?“</a:t>
            </a:r>
          </a:p>
          <a:p>
            <a:pPr marL="342900" lvl="1" indent="-342900" algn="just">
              <a:spcBef>
                <a:spcPts val="1800"/>
              </a:spcBef>
              <a:buFont typeface="+mj-lt"/>
              <a:buAutoNum type="arabicPeriod"/>
            </a:pPr>
            <a:endParaRPr lang="lt-LT" sz="2000" b="1" noProof="0" dirty="0">
              <a:latin typeface="+mn-lt"/>
            </a:endParaRPr>
          </a:p>
        </p:txBody>
      </p:sp>
    </p:spTree>
    <p:extLst>
      <p:ext uri="{BB962C8B-B14F-4D97-AF65-F5344CB8AC3E}">
        <p14:creationId xmlns:p14="http://schemas.microsoft.com/office/powerpoint/2010/main" val="30525288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B8834-36D9-32D3-3F8F-E19AA0CC7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FC5D1A-981F-5EF2-DAC8-407DC6CE2271}"/>
              </a:ext>
            </a:extLst>
          </p:cNvPr>
          <p:cNvSpPr>
            <a:spLocks noGrp="1"/>
          </p:cNvSpPr>
          <p:nvPr>
            <p:ph type="title"/>
          </p:nvPr>
        </p:nvSpPr>
        <p:spPr>
          <a:xfrm>
            <a:off x="760023" y="182331"/>
            <a:ext cx="10671958" cy="788008"/>
          </a:xfrm>
        </p:spPr>
        <p:txBody>
          <a:bodyPr/>
          <a:lstStyle/>
          <a:p>
            <a:pPr algn="ctr"/>
            <a:r>
              <a:rPr lang="lt-LT" sz="2800" dirty="0"/>
              <a:t>Teismo išaiškinimai</a:t>
            </a:r>
            <a:r>
              <a:rPr lang="en-US" sz="2800" dirty="0"/>
              <a:t> d</a:t>
            </a:r>
            <a:r>
              <a:rPr lang="lt-LT" sz="2800" dirty="0" err="1"/>
              <a:t>ėl</a:t>
            </a:r>
            <a:r>
              <a:rPr lang="lt-LT" sz="2800" dirty="0"/>
              <a:t> pirmojo klausimo</a:t>
            </a:r>
            <a:endParaRPr lang="lt-LT" sz="2800" noProof="0" dirty="0"/>
          </a:p>
        </p:txBody>
      </p:sp>
      <p:sp>
        <p:nvSpPr>
          <p:cNvPr id="3" name="Text Placeholder 2">
            <a:extLst>
              <a:ext uri="{FF2B5EF4-FFF2-40B4-BE49-F238E27FC236}">
                <a16:creationId xmlns:a16="http://schemas.microsoft.com/office/drawing/2014/main" id="{758DFB60-05B1-BA96-384F-24A560DDCBC8}"/>
              </a:ext>
            </a:extLst>
          </p:cNvPr>
          <p:cNvSpPr>
            <a:spLocks noGrp="1"/>
          </p:cNvSpPr>
          <p:nvPr>
            <p:ph type="body" sz="quarter" idx="4294967295"/>
          </p:nvPr>
        </p:nvSpPr>
        <p:spPr>
          <a:xfrm>
            <a:off x="760023" y="1364343"/>
            <a:ext cx="10671957" cy="5127594"/>
          </a:xfrm>
        </p:spPr>
        <p:txBody>
          <a:bodyPr/>
          <a:lstStyle/>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Reglamento 5 straipsnio 2 dalyje</a:t>
            </a:r>
            <a:r>
              <a:rPr lang="en-US" sz="1800" noProof="0" dirty="0">
                <a:solidFill>
                  <a:schemeClr val="accent1"/>
                </a:solidFill>
                <a:latin typeface="+mn-lt"/>
              </a:rPr>
              <a:t> </a:t>
            </a:r>
            <a:r>
              <a:rPr lang="lt-LT" sz="1800" noProof="0" dirty="0">
                <a:solidFill>
                  <a:schemeClr val="accent1"/>
                </a:solidFill>
                <a:latin typeface="+mn-lt"/>
              </a:rPr>
              <a:t>įtvirtintos taikytinos nuostatos tuo atveju, kai kompetentinga vietos institucija nusprendžia keleivinio transporto viešųjų paslaugų sutartis tiesiogiai sudaryti su vidaus operatoriumi.</a:t>
            </a:r>
            <a:endParaRPr lang="en-US" sz="1800" noProof="0" dirty="0">
              <a:solidFill>
                <a:schemeClr val="accent1"/>
              </a:solidFill>
              <a:latin typeface="+mn-lt"/>
            </a:endParaRP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Tuo tarpu 5 straipsnio 3 dalis taikoma tuomet, kai kompetentinga institucija nusprendžia viešųjų paslaugų sutartį sudaryti konkurso tvarka, kreipdamasi į trečiąją šalį, o ne į vieną iš savo vidaus operatorių, ir ši procedūra turi būti atvira visiems operatoriams.</a:t>
            </a:r>
            <a:endParaRPr lang="en-US" sz="1800" noProof="0" dirty="0">
              <a:solidFill>
                <a:schemeClr val="accent1"/>
              </a:solidFill>
              <a:latin typeface="+mn-lt"/>
            </a:endParaRP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Iš reikšmingų Reglamento nuostatų formuluotės matyti, kad 5 straipsnio 2 dalies trečios pastraipos c punkte nustatytos sąlygos taikomos tik tiesioginio sutarčių sudarymo atvejais, o ne sutarčių sudarymo konkurso tvarka procedūroms, </a:t>
            </a:r>
            <a:r>
              <a:rPr lang="lt-LT" sz="1800" b="1" noProof="0" dirty="0">
                <a:solidFill>
                  <a:schemeClr val="accent3"/>
                </a:solidFill>
                <a:latin typeface="+mn-lt"/>
              </a:rPr>
              <a:t>todėl vidaus operatoriaus dalyvavimas konkurse, net jei šios sąlygos neįvykdytos, savaime nėra neteisėtas.</a:t>
            </a:r>
            <a:endParaRPr lang="en-US" sz="1800" b="1" noProof="0" dirty="0">
              <a:solidFill>
                <a:schemeClr val="accent3"/>
              </a:solidFill>
              <a:latin typeface="+mn-lt"/>
            </a:endParaRP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Toks aiškinimas atitinka Reglamento sistemą ir tikslą – </a:t>
            </a:r>
            <a:r>
              <a:rPr lang="lt-LT" sz="1800" b="1" noProof="0" dirty="0">
                <a:solidFill>
                  <a:schemeClr val="accent3"/>
                </a:solidFill>
                <a:latin typeface="+mn-lt"/>
              </a:rPr>
              <a:t>skatinti viešųjų paslaugų sutarties sudarymą konkurso būdu, o ne riboti dalyvavimą konkursuose</a:t>
            </a:r>
            <a:r>
              <a:rPr lang="lt-LT" sz="1800" noProof="0" dirty="0">
                <a:solidFill>
                  <a:schemeClr val="accent1"/>
                </a:solidFill>
                <a:latin typeface="+mn-lt"/>
              </a:rPr>
              <a:t>, juo labiau kad Sąjungos teisėje siekiama užtikrinti kuo didesnį dalyvių skaičių konkurse.</a:t>
            </a:r>
            <a:endParaRPr lang="en-US" sz="1800" noProof="0" dirty="0">
              <a:solidFill>
                <a:schemeClr val="accent1"/>
              </a:solidFill>
              <a:latin typeface="+mn-lt"/>
            </a:endParaRP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Net jei vidaus operatorius būtų pasitelktas per ankstesnę tiesioginę sutartį</a:t>
            </a:r>
            <a:r>
              <a:rPr lang="lt-LT" sz="1800" b="1" noProof="0" dirty="0">
                <a:solidFill>
                  <a:schemeClr val="accent3"/>
                </a:solidFill>
                <a:latin typeface="+mn-lt"/>
              </a:rPr>
              <a:t>, tai netrukdo jam dalyvauti konkurso tvarka vykdomoje procedūroje, o perkančioji organizacija privalo tik užtikrinti, kad konkursas būtų sąžiningas, skaidrus ir nediskriminacinis, </a:t>
            </a:r>
            <a:r>
              <a:rPr lang="lt-LT" sz="1800" noProof="0" dirty="0">
                <a:solidFill>
                  <a:schemeClr val="accent1"/>
                </a:solidFill>
                <a:latin typeface="+mn-lt"/>
              </a:rPr>
              <a:t>bet neturi tikrinti 5 straipsnio 2 dalies trečios pastraipos c punkto sąlygų.</a:t>
            </a:r>
          </a:p>
        </p:txBody>
      </p:sp>
    </p:spTree>
    <p:extLst>
      <p:ext uri="{BB962C8B-B14F-4D97-AF65-F5344CB8AC3E}">
        <p14:creationId xmlns:p14="http://schemas.microsoft.com/office/powerpoint/2010/main" val="41025751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71495-A657-8D54-E15A-38B9F65ADF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D18D8-5919-6760-6EBD-6C14BEE352F3}"/>
              </a:ext>
            </a:extLst>
          </p:cNvPr>
          <p:cNvSpPr>
            <a:spLocks noGrp="1"/>
          </p:cNvSpPr>
          <p:nvPr>
            <p:ph type="title"/>
          </p:nvPr>
        </p:nvSpPr>
        <p:spPr>
          <a:xfrm>
            <a:off x="760023" y="576335"/>
            <a:ext cx="10671958" cy="788008"/>
          </a:xfrm>
        </p:spPr>
        <p:txBody>
          <a:bodyPr/>
          <a:lstStyle/>
          <a:p>
            <a:pPr algn="ctr"/>
            <a:r>
              <a:rPr lang="lt-LT" sz="2800" dirty="0"/>
              <a:t>Teismo išaiškinimai</a:t>
            </a:r>
            <a:r>
              <a:rPr lang="en-US" sz="2800" dirty="0"/>
              <a:t> d</a:t>
            </a:r>
            <a:r>
              <a:rPr lang="lt-LT" sz="2800" dirty="0" err="1"/>
              <a:t>ėl</a:t>
            </a:r>
            <a:r>
              <a:rPr lang="lt-LT" sz="2800" dirty="0"/>
              <a:t> </a:t>
            </a:r>
            <a:r>
              <a:rPr lang="en-US" sz="2800" dirty="0" err="1"/>
              <a:t>likusi</a:t>
            </a:r>
            <a:r>
              <a:rPr lang="lt-LT" sz="2800" dirty="0"/>
              <a:t>ų klausimų</a:t>
            </a:r>
            <a:endParaRPr lang="lt-LT" sz="2800" noProof="0" dirty="0"/>
          </a:p>
        </p:txBody>
      </p:sp>
      <p:sp>
        <p:nvSpPr>
          <p:cNvPr id="3" name="Text Placeholder 2">
            <a:extLst>
              <a:ext uri="{FF2B5EF4-FFF2-40B4-BE49-F238E27FC236}">
                <a16:creationId xmlns:a16="http://schemas.microsoft.com/office/drawing/2014/main" id="{DAF73B37-8524-E0D7-E1E7-AD05FE20BFC3}"/>
              </a:ext>
            </a:extLst>
          </p:cNvPr>
          <p:cNvSpPr>
            <a:spLocks noGrp="1"/>
          </p:cNvSpPr>
          <p:nvPr>
            <p:ph type="body" sz="quarter" idx="4294967295"/>
          </p:nvPr>
        </p:nvSpPr>
        <p:spPr>
          <a:xfrm>
            <a:off x="760023" y="1364343"/>
            <a:ext cx="10671957" cy="4093482"/>
          </a:xfrm>
        </p:spPr>
        <p:txBody>
          <a:bodyPr/>
          <a:lstStyle/>
          <a:p>
            <a:pPr algn="ctr"/>
            <a:r>
              <a:rPr lang="lt-LT" sz="2400" b="1" dirty="0"/>
              <a:t> </a:t>
            </a:r>
          </a:p>
          <a:p>
            <a:pPr algn="ctr"/>
            <a:endParaRPr lang="lt-LT" sz="2400" b="1" dirty="0"/>
          </a:p>
          <a:p>
            <a:pPr algn="ctr"/>
            <a:endParaRPr lang="lt-LT" sz="2400" b="1" dirty="0"/>
          </a:p>
          <a:p>
            <a:pPr algn="ctr"/>
            <a:r>
              <a:rPr lang="lt-LT" sz="2400" b="1" dirty="0"/>
              <a:t> Atsižvelgiant į atsakymą į pirmąjį klausimą, nereikia atsakyti į antrąjį ir trečiąjį klausimus.</a:t>
            </a:r>
          </a:p>
        </p:txBody>
      </p:sp>
    </p:spTree>
    <p:extLst>
      <p:ext uri="{BB962C8B-B14F-4D97-AF65-F5344CB8AC3E}">
        <p14:creationId xmlns:p14="http://schemas.microsoft.com/office/powerpoint/2010/main" val="19886104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D0389-EEF3-DB9F-59B0-EEEF91058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4D9A73-FC8B-3912-E56F-92D25968B5D3}"/>
              </a:ext>
            </a:extLst>
          </p:cNvPr>
          <p:cNvSpPr>
            <a:spLocks noGrp="1"/>
          </p:cNvSpPr>
          <p:nvPr>
            <p:ph type="title"/>
          </p:nvPr>
        </p:nvSpPr>
        <p:spPr>
          <a:xfrm>
            <a:off x="760019" y="360316"/>
            <a:ext cx="10671958" cy="788008"/>
          </a:xfrm>
        </p:spPr>
        <p:txBody>
          <a:bodyPr/>
          <a:lstStyle/>
          <a:p>
            <a:pPr algn="ctr"/>
            <a:r>
              <a:rPr lang="lt-LT" sz="2800" noProof="0" dirty="0"/>
              <a:t>Teismo atsakymai į </a:t>
            </a:r>
            <a:r>
              <a:rPr lang="lt-LT" sz="2800" noProof="0" dirty="0" err="1"/>
              <a:t>prejudicinius</a:t>
            </a:r>
            <a:r>
              <a:rPr lang="lt-LT" sz="2800" noProof="0" dirty="0"/>
              <a:t> klausimus</a:t>
            </a:r>
          </a:p>
        </p:txBody>
      </p:sp>
      <p:sp>
        <p:nvSpPr>
          <p:cNvPr id="3" name="Text Placeholder 2">
            <a:extLst>
              <a:ext uri="{FF2B5EF4-FFF2-40B4-BE49-F238E27FC236}">
                <a16:creationId xmlns:a16="http://schemas.microsoft.com/office/drawing/2014/main" id="{835D8862-D639-C2E9-68CA-7FD47FFCB0CF}"/>
              </a:ext>
            </a:extLst>
          </p:cNvPr>
          <p:cNvSpPr>
            <a:spLocks noGrp="1"/>
          </p:cNvSpPr>
          <p:nvPr>
            <p:ph type="body" sz="quarter" idx="4294967295"/>
          </p:nvPr>
        </p:nvSpPr>
        <p:spPr>
          <a:xfrm>
            <a:off x="760023" y="1828800"/>
            <a:ext cx="10671957" cy="4447118"/>
          </a:xfrm>
        </p:spPr>
        <p:txBody>
          <a:bodyPr/>
          <a:lstStyle/>
          <a:p>
            <a:pPr marL="0" lvl="1" algn="just">
              <a:spcBef>
                <a:spcPts val="1800"/>
              </a:spcBef>
            </a:pPr>
            <a:r>
              <a:rPr lang="lt-LT" sz="1600" dirty="0">
                <a:latin typeface="+mn-lt"/>
              </a:rPr>
              <a:t>2007 m. spalio 23 d. Europos Parlamento ir Tarybos reglamento (EB) Nr. 1370/2007 dėl keleivinio geležinkelių ir kelių transporto viešųjų paslaugų ir panaikinančio Tarybos reglamentus (EEB) Nr. 1191/69 ir (EEB) Nr. 1107/70, iš dalies pakeisto 2016 m. gruodžio 14 d. Europos Parlamento ir Tarybos reglamentu (ES) 2016/2338, 5 straipsnio 2 dalies trečios pastraipos c punktas</a:t>
            </a:r>
          </a:p>
          <a:p>
            <a:pPr marL="0" lvl="1" algn="ctr">
              <a:spcBef>
                <a:spcPts val="1800"/>
              </a:spcBef>
            </a:pPr>
            <a:r>
              <a:rPr lang="lt-LT" sz="1600" dirty="0">
                <a:latin typeface="+mn-lt"/>
              </a:rPr>
              <a:t>turi būti aiškinamas taip:</a:t>
            </a:r>
          </a:p>
          <a:p>
            <a:pPr marL="0" lvl="1" algn="just">
              <a:spcBef>
                <a:spcPts val="1800"/>
              </a:spcBef>
            </a:pPr>
            <a:r>
              <a:rPr lang="lt-LT" sz="1600" dirty="0">
                <a:latin typeface="+mn-lt"/>
              </a:rPr>
              <a:t>tuo atveju, kai vidaus operatorius, su kuriuo kompetentinga vietos institucija anksčiau tiesiogiai sudarė viešųjų paslaugų sutartį, dalyvauja sutarties sudarymo paskelbiant konkursą procedūroje, kaip ji suprantama pagal Reglamento Nr. 1370/2007, iš dalies pakeisto Reglamentu Nr. 2016/2338, 5 straipsnio 3 dalį, </a:t>
            </a:r>
            <a:r>
              <a:rPr lang="lt-LT" sz="1600" b="1" dirty="0">
                <a:latin typeface="+mn-lt"/>
              </a:rPr>
              <a:t>perkančioji organizacija neturi patikrinti, ar jis tenkina šio 5 straipsnio 2 dalies trečios pastraipos c punkte nustatytas sąlygas, kad nustatytų, ar šis operatorius turi teisę dalyvauti tokioje procedūroje.</a:t>
            </a:r>
          </a:p>
          <a:p>
            <a:pPr marL="342900" lvl="1" indent="-342900" algn="just">
              <a:spcBef>
                <a:spcPts val="1800"/>
              </a:spcBef>
              <a:buFont typeface="+mj-lt"/>
              <a:buAutoNum type="arabicPeriod"/>
            </a:pPr>
            <a:endParaRPr lang="lt-LT" sz="1600" dirty="0">
              <a:latin typeface="+mn-lt"/>
            </a:endParaRPr>
          </a:p>
          <a:p>
            <a:pPr marL="342900" lvl="1" indent="-342900" algn="just">
              <a:spcBef>
                <a:spcPts val="1800"/>
              </a:spcBef>
              <a:buFont typeface="+mj-lt"/>
              <a:buAutoNum type="arabicPeriod"/>
            </a:pPr>
            <a:endParaRPr lang="lt-LT" sz="1600" dirty="0">
              <a:latin typeface="+mn-lt"/>
            </a:endParaRPr>
          </a:p>
          <a:p>
            <a:pPr marL="285750" lvl="1" indent="-285750" algn="just">
              <a:spcBef>
                <a:spcPts val="1800"/>
              </a:spcBef>
              <a:buFont typeface="Arial" panose="020B0604020202020204" pitchFamily="34" charset="0"/>
              <a:buChar char="•"/>
            </a:pPr>
            <a:endParaRPr lang="lt-LT" sz="1600" dirty="0">
              <a:latin typeface="+mn-lt"/>
            </a:endParaRPr>
          </a:p>
        </p:txBody>
      </p:sp>
    </p:spTree>
    <p:extLst>
      <p:ext uri="{BB962C8B-B14F-4D97-AF65-F5344CB8AC3E}">
        <p14:creationId xmlns:p14="http://schemas.microsoft.com/office/powerpoint/2010/main" val="8536292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0B0A8-69F8-1E2E-A9B4-322DD28B65E9}"/>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BA86FE3A-8E78-FCD4-CAB5-9C5F3E816DBF}"/>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84EFCD02-2160-8DB4-F0B3-1C1B66B3A72E}"/>
              </a:ext>
            </a:extLst>
          </p:cNvPr>
          <p:cNvSpPr txBox="1"/>
          <p:nvPr/>
        </p:nvSpPr>
        <p:spPr>
          <a:xfrm>
            <a:off x="610494" y="1627085"/>
            <a:ext cx="10971011" cy="3108543"/>
          </a:xfrm>
          <a:prstGeom prst="rect">
            <a:avLst/>
          </a:prstGeom>
          <a:noFill/>
        </p:spPr>
        <p:txBody>
          <a:bodyPr wrap="square">
            <a:spAutoFit/>
          </a:bodyPr>
          <a:lstStyle/>
          <a:p>
            <a:pPr algn="ctr"/>
            <a:r>
              <a:rPr lang="lt-LT" sz="3200" b="1" noProof="0" dirty="0"/>
              <a:t>Teisingumo teismo 2025 m. sausio 9 d.</a:t>
            </a:r>
          </a:p>
          <a:p>
            <a:pPr algn="ctr"/>
            <a:r>
              <a:rPr lang="lt-LT" sz="3200" b="1" noProof="0" dirty="0"/>
              <a:t>sprendimas </a:t>
            </a:r>
            <a:r>
              <a:rPr lang="lt-LT" sz="3200" b="1" noProof="0" dirty="0" err="1"/>
              <a:t>bylo</a:t>
            </a:r>
            <a:r>
              <a:rPr lang="en-US" sz="3200" b="1" noProof="0" dirty="0"/>
              <a:t>j</a:t>
            </a:r>
            <a:r>
              <a:rPr lang="lt-LT" sz="3200" b="1" noProof="0" dirty="0"/>
              <a:t>e C-578/23</a:t>
            </a:r>
          </a:p>
          <a:p>
            <a:pPr algn="ctr"/>
            <a:endParaRPr lang="lt-LT" sz="2000" noProof="0" dirty="0"/>
          </a:p>
          <a:p>
            <a:pPr algn="ctr"/>
            <a:endParaRPr lang="en-US" sz="2000" noProof="0" dirty="0"/>
          </a:p>
          <a:p>
            <a:pPr algn="ctr"/>
            <a:r>
              <a:rPr lang="pl-PL" sz="2000" noProof="0" dirty="0" err="1"/>
              <a:t>Česká</a:t>
            </a:r>
            <a:r>
              <a:rPr lang="pl-PL" sz="2000" noProof="0" dirty="0"/>
              <a:t> republika – </a:t>
            </a:r>
            <a:r>
              <a:rPr lang="pl-PL" sz="2000" noProof="0" dirty="0" err="1"/>
              <a:t>Generální</a:t>
            </a:r>
            <a:r>
              <a:rPr lang="pl-PL" sz="2000" noProof="0" dirty="0"/>
              <a:t> </a:t>
            </a:r>
            <a:r>
              <a:rPr lang="pl-PL" sz="2000" noProof="0" dirty="0" err="1"/>
              <a:t>finanční</a:t>
            </a:r>
            <a:r>
              <a:rPr lang="pl-PL" sz="2000" noProof="0" dirty="0"/>
              <a:t> </a:t>
            </a:r>
            <a:r>
              <a:rPr lang="pl-PL" sz="2000" noProof="0" dirty="0" err="1"/>
              <a:t>ředitelství</a:t>
            </a:r>
            <a:endParaRPr lang="pl-PL" sz="2000" noProof="0" dirty="0"/>
          </a:p>
          <a:p>
            <a:pPr algn="ctr"/>
            <a:r>
              <a:rPr lang="pl-PL" sz="2000" noProof="0" dirty="0" err="1"/>
              <a:t>prieš</a:t>
            </a:r>
            <a:endParaRPr lang="pl-PL" sz="2000" noProof="0" dirty="0"/>
          </a:p>
          <a:p>
            <a:pPr algn="ctr"/>
            <a:r>
              <a:rPr lang="pl-PL" sz="2000" noProof="0" dirty="0"/>
              <a:t>Úřad pro </a:t>
            </a:r>
            <a:r>
              <a:rPr lang="pl-PL" sz="2000" noProof="0" dirty="0" err="1"/>
              <a:t>ochranu</a:t>
            </a:r>
            <a:r>
              <a:rPr lang="pl-PL" sz="2000" noProof="0" dirty="0"/>
              <a:t> </a:t>
            </a:r>
            <a:r>
              <a:rPr lang="pl-PL" sz="2000" noProof="0" dirty="0" err="1"/>
              <a:t>hospodářské</a:t>
            </a:r>
            <a:r>
              <a:rPr lang="pl-PL" sz="2000" noProof="0" dirty="0"/>
              <a:t> </a:t>
            </a:r>
            <a:r>
              <a:rPr lang="pl-PL" sz="2000" noProof="0" dirty="0" err="1"/>
              <a:t>soutěže</a:t>
            </a:r>
            <a:endParaRPr lang="pl-PL" sz="2000" noProof="0" dirty="0"/>
          </a:p>
          <a:p>
            <a:pPr algn="ctr"/>
            <a:endParaRPr lang="lt-LT" sz="3200" b="1" noProof="0" dirty="0"/>
          </a:p>
        </p:txBody>
      </p:sp>
      <p:cxnSp>
        <p:nvCxnSpPr>
          <p:cNvPr id="5" name="Straight Arrow Connector 4">
            <a:extLst>
              <a:ext uri="{FF2B5EF4-FFF2-40B4-BE49-F238E27FC236}">
                <a16:creationId xmlns:a16="http://schemas.microsoft.com/office/drawing/2014/main" id="{80C6EA63-EBD3-E281-FABE-8FB63CAF84B7}"/>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74809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993D5-60F6-F820-9CFD-7F336F09D6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9DFCDE-A187-17E5-50E1-A3636F65B2ED}"/>
              </a:ext>
            </a:extLst>
          </p:cNvPr>
          <p:cNvSpPr>
            <a:spLocks noGrp="1"/>
          </p:cNvSpPr>
          <p:nvPr>
            <p:ph type="title"/>
          </p:nvPr>
        </p:nvSpPr>
        <p:spPr>
          <a:xfrm>
            <a:off x="760022" y="190196"/>
            <a:ext cx="10671958" cy="788008"/>
          </a:xfrm>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1B6D3BBB-441C-50DA-04A7-4E0B072AAEE6}"/>
              </a:ext>
            </a:extLst>
          </p:cNvPr>
          <p:cNvSpPr>
            <a:spLocks noGrp="1"/>
          </p:cNvSpPr>
          <p:nvPr>
            <p:ph type="body" sz="quarter" idx="4294967295"/>
          </p:nvPr>
        </p:nvSpPr>
        <p:spPr>
          <a:xfrm>
            <a:off x="760023" y="1552574"/>
            <a:ext cx="10671957" cy="4723343"/>
          </a:xfrm>
        </p:spPr>
        <p:txBody>
          <a:bodyPr/>
          <a:lstStyle/>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2016 m. GFD sudarė sutartį su IBM </a:t>
            </a:r>
            <a:r>
              <a:rPr lang="lt-LT" sz="1800" noProof="0" dirty="0" err="1">
                <a:solidFill>
                  <a:schemeClr val="accent1"/>
                </a:solidFill>
                <a:latin typeface="+mn-lt"/>
              </a:rPr>
              <a:t>Česká</a:t>
            </a:r>
            <a:r>
              <a:rPr lang="lt-LT" sz="1800" noProof="0" dirty="0">
                <a:solidFill>
                  <a:schemeClr val="accent1"/>
                </a:solidFill>
                <a:latin typeface="+mn-lt"/>
              </a:rPr>
              <a:t> </a:t>
            </a:r>
            <a:r>
              <a:rPr lang="lt-LT" sz="1800" noProof="0" dirty="0" err="1">
                <a:solidFill>
                  <a:schemeClr val="accent1"/>
                </a:solidFill>
                <a:latin typeface="+mn-lt"/>
              </a:rPr>
              <a:t>republika</a:t>
            </a:r>
            <a:r>
              <a:rPr lang="lt-LT" sz="1800" noProof="0" dirty="0">
                <a:solidFill>
                  <a:schemeClr val="accent1"/>
                </a:solidFill>
                <a:latin typeface="+mn-lt"/>
              </a:rPr>
              <a:t> dėl informacinės sistemos priežiūros, taikydamas derybų procedūrą be paskelbimo, remdamasis būtinybe užtikrinti sistemos tęstinumą ir išimtinių autoriaus teisių apsauga.</a:t>
            </a:r>
            <a:endParaRPr lang="en-US" sz="1800" noProof="0" dirty="0">
              <a:solidFill>
                <a:schemeClr val="accent1"/>
              </a:solidFill>
              <a:latin typeface="+mn-lt"/>
            </a:endParaRP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Čekijos konkurencijos institucija nusprendė, kad nebuvo pagrįsta taikyti tokią uždarą procedūrą, nes išskirtinė padėtis (autorių teisių priklausomybė nuo IBM) susidarė dėl ankstesnių pačios perkančiosios organizacijos (ar jos pirmtakės) veiksmų.</a:t>
            </a:r>
            <a:endParaRPr lang="en-US" sz="1800" noProof="0" dirty="0">
              <a:solidFill>
                <a:schemeClr val="accent1"/>
              </a:solidFill>
              <a:latin typeface="+mn-lt"/>
            </a:endParaRP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K</a:t>
            </a:r>
            <a:r>
              <a:rPr lang="en-US" sz="1800" noProof="0" dirty="0" err="1">
                <a:solidFill>
                  <a:schemeClr val="accent1"/>
                </a:solidFill>
                <a:latin typeface="+mn-lt"/>
              </a:rPr>
              <a:t>i</a:t>
            </a:r>
            <a:r>
              <a:rPr lang="lt-LT" sz="1800" noProof="0" dirty="0">
                <a:solidFill>
                  <a:schemeClr val="accent1"/>
                </a:solidFill>
                <a:latin typeface="+mn-lt"/>
              </a:rPr>
              <a:t>l</a:t>
            </a:r>
            <a:r>
              <a:rPr lang="en-US" sz="1800" noProof="0" dirty="0">
                <a:solidFill>
                  <a:schemeClr val="accent1"/>
                </a:solidFill>
                <a:latin typeface="+mn-lt"/>
              </a:rPr>
              <a:t>o</a:t>
            </a:r>
            <a:r>
              <a:rPr lang="lt-LT" sz="1800" noProof="0" dirty="0">
                <a:solidFill>
                  <a:schemeClr val="accent1"/>
                </a:solidFill>
                <a:latin typeface="+mn-lt"/>
              </a:rPr>
              <a:t> klausimas, ar perkančioji organizacija gali remtis išimtinių teisių egzistavimu kaip priežastimi neskelbti konkurso, jei tokia situacija yra jos pačios sukurta</a:t>
            </a:r>
            <a:r>
              <a:rPr lang="en-US" sz="1800" noProof="0" dirty="0">
                <a:solidFill>
                  <a:schemeClr val="accent1"/>
                </a:solidFill>
                <a:latin typeface="+mn-lt"/>
              </a:rPr>
              <a:t>.</a:t>
            </a:r>
            <a:endParaRPr lang="lt-LT" sz="1800" noProof="0" dirty="0">
              <a:solidFill>
                <a:schemeClr val="accent1"/>
              </a:solidFill>
              <a:latin typeface="+mn-lt"/>
            </a:endParaRPr>
          </a:p>
        </p:txBody>
      </p:sp>
    </p:spTree>
    <p:extLst>
      <p:ext uri="{BB962C8B-B14F-4D97-AF65-F5344CB8AC3E}">
        <p14:creationId xmlns:p14="http://schemas.microsoft.com/office/powerpoint/2010/main" val="23249975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2D1C2-45C8-0BC2-E11A-2129CAF9CA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006010-1EE5-CFE8-7CE7-B375CA1B84CB}"/>
              </a:ext>
            </a:extLst>
          </p:cNvPr>
          <p:cNvSpPr>
            <a:spLocks noGrp="1"/>
          </p:cNvSpPr>
          <p:nvPr>
            <p:ph type="title"/>
          </p:nvPr>
        </p:nvSpPr>
        <p:spPr>
          <a:xfrm>
            <a:off x="760022" y="190196"/>
            <a:ext cx="10671958" cy="788008"/>
          </a:xfrm>
        </p:spPr>
        <p:txBody>
          <a:bodyPr/>
          <a:lstStyle/>
          <a:p>
            <a:pPr algn="ctr"/>
            <a:r>
              <a:rPr lang="en-US" sz="2800" noProof="0" dirty="0" err="1"/>
              <a:t>Prejudicinis</a:t>
            </a:r>
            <a:r>
              <a:rPr lang="en-US" sz="2800" noProof="0" dirty="0"/>
              <a:t> </a:t>
            </a:r>
            <a:r>
              <a:rPr lang="en-US" sz="2800" noProof="0" dirty="0" err="1"/>
              <a:t>klausimas</a:t>
            </a:r>
            <a:endParaRPr lang="lt-LT" sz="2800" noProof="0" dirty="0"/>
          </a:p>
        </p:txBody>
      </p:sp>
      <p:sp>
        <p:nvSpPr>
          <p:cNvPr id="3" name="Text Placeholder 2">
            <a:extLst>
              <a:ext uri="{FF2B5EF4-FFF2-40B4-BE49-F238E27FC236}">
                <a16:creationId xmlns:a16="http://schemas.microsoft.com/office/drawing/2014/main" id="{B2188901-6BD1-9217-401F-75BEBF1A6DEB}"/>
              </a:ext>
            </a:extLst>
          </p:cNvPr>
          <p:cNvSpPr>
            <a:spLocks noGrp="1"/>
          </p:cNvSpPr>
          <p:nvPr>
            <p:ph type="body" sz="quarter" idx="4294967295"/>
          </p:nvPr>
        </p:nvSpPr>
        <p:spPr>
          <a:xfrm>
            <a:off x="760023" y="1148324"/>
            <a:ext cx="10671957" cy="5127594"/>
          </a:xfrm>
        </p:spPr>
        <p:txBody>
          <a:bodyPr/>
          <a:lstStyle/>
          <a:p>
            <a:pPr marL="0" lvl="1" algn="just">
              <a:spcBef>
                <a:spcPts val="1800"/>
              </a:spcBef>
            </a:pPr>
            <a:endParaRPr lang="en-US" sz="1800" noProof="0" dirty="0">
              <a:solidFill>
                <a:schemeClr val="accent1"/>
              </a:solidFill>
              <a:latin typeface="+mn-lt"/>
            </a:endParaRPr>
          </a:p>
          <a:p>
            <a:pPr marL="0" lvl="1" algn="just">
              <a:spcBef>
                <a:spcPts val="1800"/>
              </a:spcBef>
            </a:pPr>
            <a:endParaRPr lang="en-US" sz="1800" dirty="0">
              <a:solidFill>
                <a:schemeClr val="accent1"/>
              </a:solidFill>
              <a:latin typeface="+mn-lt"/>
            </a:endParaRPr>
          </a:p>
          <a:p>
            <a:pPr marL="0" lvl="1" algn="just">
              <a:spcBef>
                <a:spcPts val="1800"/>
              </a:spcBef>
            </a:pPr>
            <a:r>
              <a:rPr lang="lt-LT" sz="1800" noProof="0" dirty="0">
                <a:solidFill>
                  <a:schemeClr val="accent3"/>
                </a:solidFill>
                <a:latin typeface="+mn-lt"/>
              </a:rPr>
              <a:t>Ar vertinant, ar įvykdyta derybų procedūros be išankstinio skelbimo apie pirkimą taikymo materialinė sąlyga, t. y. ar perkančioji </a:t>
            </a:r>
            <a:r>
              <a:rPr lang="lt-LT" sz="1800" b="1" noProof="0" dirty="0">
                <a:solidFill>
                  <a:schemeClr val="accent3"/>
                </a:solidFill>
                <a:latin typeface="+mn-lt"/>
              </a:rPr>
              <a:t>organizacija savo veiksmais nesukūrė išskirtinumo padėties </a:t>
            </a:r>
            <a:r>
              <a:rPr lang="lt-LT" sz="1800" noProof="0" dirty="0">
                <a:solidFill>
                  <a:schemeClr val="accent3"/>
                </a:solidFill>
                <a:latin typeface="+mn-lt"/>
              </a:rPr>
              <a:t>pagal [Direktyvos 2004/18] 31 straipsnio 1 punkto b papunktį, </a:t>
            </a:r>
            <a:r>
              <a:rPr lang="lt-LT" sz="1800" b="1" noProof="0" dirty="0">
                <a:solidFill>
                  <a:schemeClr val="accent3"/>
                </a:solidFill>
                <a:latin typeface="+mn-lt"/>
              </a:rPr>
              <a:t>reikia atsižvelgti į pirminės sutarties</a:t>
            </a:r>
            <a:r>
              <a:rPr lang="lt-LT" sz="1800" noProof="0" dirty="0">
                <a:solidFill>
                  <a:schemeClr val="accent3"/>
                </a:solidFill>
                <a:latin typeface="+mn-lt"/>
              </a:rPr>
              <a:t>, kurios pagrindu buvo sudarytos vėlesnės viešojo pirkimo sutartys, </a:t>
            </a:r>
            <a:r>
              <a:rPr lang="lt-LT" sz="1800" b="1" noProof="0" dirty="0">
                <a:solidFill>
                  <a:schemeClr val="accent3"/>
                </a:solidFill>
                <a:latin typeface="+mn-lt"/>
              </a:rPr>
              <a:t>sudarymo teisines ir faktines aplinkybes</a:t>
            </a:r>
            <a:r>
              <a:rPr lang="lt-LT" sz="1800" noProof="0" dirty="0">
                <a:solidFill>
                  <a:schemeClr val="accent3"/>
                </a:solidFill>
                <a:latin typeface="+mn-lt"/>
              </a:rPr>
              <a:t>?</a:t>
            </a:r>
          </a:p>
        </p:txBody>
      </p:sp>
    </p:spTree>
    <p:extLst>
      <p:ext uri="{BB962C8B-B14F-4D97-AF65-F5344CB8AC3E}">
        <p14:creationId xmlns:p14="http://schemas.microsoft.com/office/powerpoint/2010/main" val="18097265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25302-E68A-6DBE-13C2-C655A46440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3DC886-C1D9-472F-2CBA-E8A8BD1DE5FF}"/>
              </a:ext>
            </a:extLst>
          </p:cNvPr>
          <p:cNvSpPr>
            <a:spLocks noGrp="1"/>
          </p:cNvSpPr>
          <p:nvPr>
            <p:ph type="title"/>
          </p:nvPr>
        </p:nvSpPr>
        <p:spPr>
          <a:xfrm>
            <a:off x="836223" y="252485"/>
            <a:ext cx="10671958" cy="788008"/>
          </a:xfrm>
        </p:spPr>
        <p:txBody>
          <a:bodyPr/>
          <a:lstStyle/>
          <a:p>
            <a:pPr algn="ctr"/>
            <a:r>
              <a:rPr lang="lt-LT" sz="2800" dirty="0"/>
              <a:t>Teismo išaiškinimai</a:t>
            </a:r>
            <a:endParaRPr lang="lt-LT" sz="2800" noProof="0" dirty="0"/>
          </a:p>
        </p:txBody>
      </p:sp>
      <p:sp>
        <p:nvSpPr>
          <p:cNvPr id="3" name="Text Placeholder 2">
            <a:extLst>
              <a:ext uri="{FF2B5EF4-FFF2-40B4-BE49-F238E27FC236}">
                <a16:creationId xmlns:a16="http://schemas.microsoft.com/office/drawing/2014/main" id="{1C358A6B-61CB-E58F-90DD-B21741174801}"/>
              </a:ext>
            </a:extLst>
          </p:cNvPr>
          <p:cNvSpPr>
            <a:spLocks noGrp="1"/>
          </p:cNvSpPr>
          <p:nvPr>
            <p:ph type="body" sz="quarter" idx="4294967295"/>
          </p:nvPr>
        </p:nvSpPr>
        <p:spPr>
          <a:xfrm>
            <a:off x="760021" y="1390650"/>
            <a:ext cx="10671957" cy="4729812"/>
          </a:xfrm>
        </p:spPr>
        <p:txBody>
          <a:bodyPr/>
          <a:lstStyle/>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Direktyvos 2004/18 31(1)(b) straipsnio taikymas – išimtis</a:t>
            </a:r>
            <a:r>
              <a:rPr lang="lt-LT" sz="1800" b="1" noProof="0" dirty="0">
                <a:solidFill>
                  <a:schemeClr val="accent3"/>
                </a:solidFill>
                <a:latin typeface="+mn-lt"/>
              </a:rPr>
              <a:t>, todėl turi būti aiškinama siaurai</a:t>
            </a:r>
            <a:r>
              <a:rPr lang="lt-LT" sz="1800" noProof="0" dirty="0">
                <a:solidFill>
                  <a:schemeClr val="accent1"/>
                </a:solidFill>
                <a:latin typeface="+mn-lt"/>
              </a:rPr>
              <a:t>, o ją taikanti perkančioji organizacija turi įrodyti, kad tenkinamos dvi kumuliacinės sąlygos:</a:t>
            </a:r>
            <a:endParaRPr lang="en-US" sz="1800" noProof="0" dirty="0">
              <a:solidFill>
                <a:schemeClr val="accent1"/>
              </a:solidFill>
              <a:latin typeface="+mn-lt"/>
            </a:endParaRPr>
          </a:p>
          <a:p>
            <a:pPr marL="800100" lvl="2" indent="-342900" algn="just">
              <a:spcBef>
                <a:spcPts val="1800"/>
              </a:spcBef>
              <a:buFont typeface="Arial" panose="020B0604020202020204" pitchFamily="34" charset="0"/>
              <a:buChar char="•"/>
            </a:pPr>
            <a:r>
              <a:rPr lang="lt-LT" sz="1600" noProof="0" dirty="0">
                <a:solidFill>
                  <a:schemeClr val="accent1"/>
                </a:solidFill>
                <a:latin typeface="+mn-lt"/>
              </a:rPr>
              <a:t>egzistuoja techninės ar meninės priežastys arba priežastys, susijusios su išimtinių teisių apsauga;</a:t>
            </a:r>
            <a:endParaRPr lang="en-US" sz="1600" noProof="0" dirty="0">
              <a:solidFill>
                <a:schemeClr val="accent1"/>
              </a:solidFill>
              <a:latin typeface="+mn-lt"/>
            </a:endParaRPr>
          </a:p>
          <a:p>
            <a:pPr marL="800100" lvl="2" indent="-342900" algn="just">
              <a:spcBef>
                <a:spcPts val="1800"/>
              </a:spcBef>
              <a:buFont typeface="Arial" panose="020B0604020202020204" pitchFamily="34" charset="0"/>
              <a:buChar char="•"/>
            </a:pPr>
            <a:r>
              <a:rPr lang="lt-LT" sz="1600" noProof="0" dirty="0">
                <a:solidFill>
                  <a:schemeClr val="accent1"/>
                </a:solidFill>
                <a:latin typeface="+mn-lt"/>
              </a:rPr>
              <a:t>dėl šių priežasčių sutartis gali būti sudaroma tik su konkrečiu ūkio subjektu.</a:t>
            </a:r>
            <a:endParaRPr lang="en-US" sz="1600" noProof="0" dirty="0">
              <a:solidFill>
                <a:schemeClr val="accent1"/>
              </a:solidFill>
              <a:latin typeface="+mn-lt"/>
            </a:endParaRP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Išskirtinumo padėtis </a:t>
            </a:r>
            <a:r>
              <a:rPr lang="lt-LT" sz="1800" b="1" noProof="0" dirty="0">
                <a:solidFill>
                  <a:schemeClr val="accent3"/>
                </a:solidFill>
                <a:latin typeface="+mn-lt"/>
              </a:rPr>
              <a:t>negali būti sukurta ar palaikyta pačios perkančiosios organizacijos </a:t>
            </a:r>
            <a:r>
              <a:rPr lang="lt-LT" sz="1800" noProof="0" dirty="0">
                <a:solidFill>
                  <a:schemeClr val="accent1"/>
                </a:solidFill>
                <a:latin typeface="+mn-lt"/>
              </a:rPr>
              <a:t>– kitaip tokia situacija nesudaro pagrindo taikyti derybų procedūrą be paskelbimo.</a:t>
            </a:r>
            <a:endParaRPr lang="en-US" sz="1800" noProof="0" dirty="0">
              <a:solidFill>
                <a:schemeClr val="accent1"/>
              </a:solidFill>
              <a:latin typeface="+mn-lt"/>
            </a:endParaRP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Teismas turi įvertinti, ar </a:t>
            </a:r>
            <a:r>
              <a:rPr lang="lt-LT" sz="1800" b="1" noProof="0" dirty="0">
                <a:solidFill>
                  <a:schemeClr val="accent3"/>
                </a:solidFill>
                <a:latin typeface="+mn-lt"/>
              </a:rPr>
              <a:t>išimtinių teisių apsauga susiklostė</a:t>
            </a:r>
            <a:r>
              <a:rPr lang="lt-LT" sz="1800" noProof="0" dirty="0">
                <a:solidFill>
                  <a:schemeClr val="accent1"/>
                </a:solidFill>
                <a:latin typeface="+mn-lt"/>
              </a:rPr>
              <a:t>:</a:t>
            </a:r>
            <a:endParaRPr lang="en-US" sz="1800" noProof="0" dirty="0">
              <a:solidFill>
                <a:schemeClr val="accent1"/>
              </a:solidFill>
              <a:latin typeface="+mn-lt"/>
            </a:endParaRPr>
          </a:p>
          <a:p>
            <a:pPr marL="800100" lvl="2" indent="-342900" algn="just">
              <a:spcBef>
                <a:spcPts val="1800"/>
              </a:spcBef>
              <a:buFont typeface="Arial" panose="020B0604020202020204" pitchFamily="34" charset="0"/>
              <a:buChar char="•"/>
            </a:pPr>
            <a:r>
              <a:rPr lang="lt-LT" sz="1600" noProof="0" dirty="0">
                <a:solidFill>
                  <a:schemeClr val="accent1"/>
                </a:solidFill>
                <a:latin typeface="+mn-lt"/>
              </a:rPr>
              <a:t>dėl pirminės sutarties aplinkybių,</a:t>
            </a:r>
            <a:endParaRPr lang="en-US" sz="1600" dirty="0">
              <a:solidFill>
                <a:schemeClr val="accent1"/>
              </a:solidFill>
              <a:latin typeface="+mn-lt"/>
            </a:endParaRPr>
          </a:p>
          <a:p>
            <a:pPr marL="800100" lvl="2" indent="-342900" algn="just">
              <a:spcBef>
                <a:spcPts val="1800"/>
              </a:spcBef>
              <a:buFont typeface="Arial" panose="020B0604020202020204" pitchFamily="34" charset="0"/>
              <a:buChar char="•"/>
            </a:pPr>
            <a:r>
              <a:rPr lang="lt-LT" sz="1600" noProof="0" dirty="0">
                <a:solidFill>
                  <a:schemeClr val="accent1"/>
                </a:solidFill>
                <a:latin typeface="+mn-lt"/>
              </a:rPr>
              <a:t>ar perkančioji organizacija turėjo realią galimybę ir išteklių per pagrįstą laikotarpį pašalinti priklausomybę nuo tiekėjo, bet to nepadarė.</a:t>
            </a:r>
          </a:p>
        </p:txBody>
      </p:sp>
    </p:spTree>
    <p:extLst>
      <p:ext uri="{BB962C8B-B14F-4D97-AF65-F5344CB8AC3E}">
        <p14:creationId xmlns:p14="http://schemas.microsoft.com/office/powerpoint/2010/main" val="7202251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F5A41-9C1B-3BED-B6CD-76DA97514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F4397F-F472-4EB6-8EB0-FEDC2BEE8E1E}"/>
              </a:ext>
            </a:extLst>
          </p:cNvPr>
          <p:cNvSpPr>
            <a:spLocks noGrp="1"/>
          </p:cNvSpPr>
          <p:nvPr>
            <p:ph type="title"/>
          </p:nvPr>
        </p:nvSpPr>
        <p:spPr>
          <a:xfrm>
            <a:off x="760023" y="366063"/>
            <a:ext cx="10671958" cy="788008"/>
          </a:xfrm>
        </p:spPr>
        <p:txBody>
          <a:bodyPr/>
          <a:lstStyle/>
          <a:p>
            <a:pPr algn="ctr"/>
            <a:r>
              <a:rPr lang="lt-LT" sz="2800" dirty="0"/>
              <a:t>Teismo išaiškinimai</a:t>
            </a:r>
            <a:endParaRPr lang="lt-LT" sz="2800" noProof="0" dirty="0"/>
          </a:p>
        </p:txBody>
      </p:sp>
      <p:sp>
        <p:nvSpPr>
          <p:cNvPr id="3" name="Text Placeholder 2">
            <a:extLst>
              <a:ext uri="{FF2B5EF4-FFF2-40B4-BE49-F238E27FC236}">
                <a16:creationId xmlns:a16="http://schemas.microsoft.com/office/drawing/2014/main" id="{F4996C7B-E848-5741-217E-EED1F9B5DB55}"/>
              </a:ext>
            </a:extLst>
          </p:cNvPr>
          <p:cNvSpPr>
            <a:spLocks noGrp="1"/>
          </p:cNvSpPr>
          <p:nvPr>
            <p:ph type="body" sz="quarter" idx="4294967295"/>
          </p:nvPr>
        </p:nvSpPr>
        <p:spPr>
          <a:xfrm>
            <a:off x="760023" y="1762125"/>
            <a:ext cx="10671957" cy="4729812"/>
          </a:xfrm>
        </p:spPr>
        <p:txBody>
          <a:bodyPr/>
          <a:lstStyle/>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Neužtenka, kad perkančioji organizacija teigtų, jog nesąmoningai sukūrė priklausomybę ar kad ankstesnė sutartis buvo teisėta – </a:t>
            </a:r>
            <a:r>
              <a:rPr lang="lt-LT" sz="1800" b="1" noProof="0" dirty="0">
                <a:solidFill>
                  <a:schemeClr val="accent3"/>
                </a:solidFill>
                <a:latin typeface="+mn-lt"/>
              </a:rPr>
              <a:t>reikia įvertinti ir jos veikimą ar neveikimą nuo ES teisės taikymo pradžios</a:t>
            </a:r>
            <a:r>
              <a:rPr lang="lt-LT" sz="1800" noProof="0" dirty="0">
                <a:solidFill>
                  <a:schemeClr val="accent1"/>
                </a:solidFill>
                <a:latin typeface="+mn-lt"/>
              </a:rPr>
              <a:t>.</a:t>
            </a:r>
            <a:endParaRPr lang="en-US" sz="1800" noProof="0" dirty="0">
              <a:solidFill>
                <a:schemeClr val="accent1"/>
              </a:solidFill>
              <a:latin typeface="+mn-lt"/>
            </a:endParaRP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Net jei teisiškai pradinė sutartis sudaryta teisėtai, perkančioji organizacija nuo ES teisės įsigaliojimo </a:t>
            </a:r>
            <a:r>
              <a:rPr lang="lt-LT" sz="1800" b="1" noProof="0" dirty="0">
                <a:solidFill>
                  <a:schemeClr val="accent3"/>
                </a:solidFill>
                <a:latin typeface="+mn-lt"/>
              </a:rPr>
              <a:t>turėjo pareigą peržiūrėti padėtį, siekdama išvengti išimties procedūrų ateityje</a:t>
            </a:r>
            <a:r>
              <a:rPr lang="lt-LT" sz="1800" noProof="0" dirty="0">
                <a:solidFill>
                  <a:schemeClr val="accent1"/>
                </a:solidFill>
                <a:latin typeface="+mn-lt"/>
              </a:rPr>
              <a:t>.</a:t>
            </a:r>
            <a:endParaRPr lang="en-US" sz="1800" noProof="0" dirty="0">
              <a:solidFill>
                <a:schemeClr val="accent1"/>
              </a:solidFill>
              <a:latin typeface="+mn-lt"/>
            </a:endParaRP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Todėl išskirtinumo padėtis </a:t>
            </a:r>
            <a:r>
              <a:rPr lang="lt-LT" sz="1800" b="1" noProof="0" dirty="0">
                <a:solidFill>
                  <a:schemeClr val="accent3"/>
                </a:solidFill>
                <a:latin typeface="+mn-lt"/>
              </a:rPr>
              <a:t>negali būti automatiškai pateisinama vien dėl turimų teisių </a:t>
            </a:r>
            <a:r>
              <a:rPr lang="lt-LT" sz="1800" noProof="0" dirty="0">
                <a:solidFill>
                  <a:schemeClr val="accent1"/>
                </a:solidFill>
                <a:latin typeface="+mn-lt"/>
              </a:rPr>
              <a:t>– reikia įvertinti visą laikotarpį iki sprendimo dėl procedūros tipo, įskaitant tai, ar buvo bandymų nutraukti priklausomybę.</a:t>
            </a:r>
          </a:p>
        </p:txBody>
      </p:sp>
    </p:spTree>
    <p:extLst>
      <p:ext uri="{BB962C8B-B14F-4D97-AF65-F5344CB8AC3E}">
        <p14:creationId xmlns:p14="http://schemas.microsoft.com/office/powerpoint/2010/main" val="18125755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5AAF2-4A35-424D-B481-5045F3B2B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D1ED8-A252-7BC3-C6CF-C82F1B0E64DB}"/>
              </a:ext>
            </a:extLst>
          </p:cNvPr>
          <p:cNvSpPr>
            <a:spLocks noGrp="1"/>
          </p:cNvSpPr>
          <p:nvPr>
            <p:ph type="title"/>
          </p:nvPr>
        </p:nvSpPr>
        <p:spPr>
          <a:xfrm>
            <a:off x="760023" y="255541"/>
            <a:ext cx="10671958" cy="788008"/>
          </a:xfrm>
        </p:spPr>
        <p:txBody>
          <a:bodyPr/>
          <a:lstStyle/>
          <a:p>
            <a:pPr algn="ctr"/>
            <a:r>
              <a:rPr lang="lt-LT" sz="2800" noProof="0" dirty="0"/>
              <a:t>Teismo </a:t>
            </a:r>
            <a:r>
              <a:rPr lang="lt-LT" sz="2800" noProof="0" dirty="0" err="1"/>
              <a:t>atsakyma</a:t>
            </a:r>
            <a:r>
              <a:rPr lang="en-US" sz="2800" noProof="0" dirty="0"/>
              <a:t>s</a:t>
            </a:r>
            <a:r>
              <a:rPr lang="lt-LT" sz="2800" noProof="0" dirty="0"/>
              <a:t> į </a:t>
            </a:r>
            <a:r>
              <a:rPr lang="lt-LT" sz="2800" noProof="0" dirty="0" err="1"/>
              <a:t>prejudicin</a:t>
            </a:r>
            <a:r>
              <a:rPr lang="lt-LT" sz="2800" dirty="0"/>
              <a:t>į</a:t>
            </a:r>
            <a:r>
              <a:rPr lang="lt-LT" sz="2800" noProof="0" dirty="0"/>
              <a:t> klausimą</a:t>
            </a:r>
          </a:p>
        </p:txBody>
      </p:sp>
      <p:sp>
        <p:nvSpPr>
          <p:cNvPr id="3" name="Text Placeholder 2">
            <a:extLst>
              <a:ext uri="{FF2B5EF4-FFF2-40B4-BE49-F238E27FC236}">
                <a16:creationId xmlns:a16="http://schemas.microsoft.com/office/drawing/2014/main" id="{99516006-D377-3692-776C-F9DAA36A811E}"/>
              </a:ext>
            </a:extLst>
          </p:cNvPr>
          <p:cNvSpPr>
            <a:spLocks noGrp="1"/>
          </p:cNvSpPr>
          <p:nvPr>
            <p:ph type="body" sz="quarter" idx="4294967295"/>
          </p:nvPr>
        </p:nvSpPr>
        <p:spPr>
          <a:xfrm>
            <a:off x="760023" y="1628774"/>
            <a:ext cx="10671957" cy="4647143"/>
          </a:xfrm>
        </p:spPr>
        <p:txBody>
          <a:bodyPr/>
          <a:lstStyle/>
          <a:p>
            <a:pPr marL="342900" lvl="1" indent="-342900" algn="just">
              <a:spcBef>
                <a:spcPts val="1800"/>
              </a:spcBef>
              <a:buFont typeface="+mj-lt"/>
              <a:buAutoNum type="arabicPeriod"/>
            </a:pPr>
            <a:endParaRPr lang="lt-LT" sz="1600" dirty="0">
              <a:latin typeface="+mn-lt"/>
            </a:endParaRPr>
          </a:p>
          <a:p>
            <a:pPr marL="0" lvl="1" algn="just">
              <a:spcBef>
                <a:spcPts val="1800"/>
              </a:spcBef>
            </a:pPr>
            <a:r>
              <a:rPr lang="lt-LT" sz="1600" dirty="0">
                <a:latin typeface="+mn-lt"/>
              </a:rPr>
              <a:t>2004 m. kovo 31 d. Europos Parlamento ir Tarybos direktyvos 2004/18/EB dėl viešojo darbų, prekių ir paslaugų pirkimo sutarčių sudarymo tvarkos derinimo 31 straipsnio 1 punkto b papunktis</a:t>
            </a:r>
          </a:p>
          <a:p>
            <a:pPr marL="0" lvl="1" algn="ctr">
              <a:spcBef>
                <a:spcPts val="1800"/>
              </a:spcBef>
            </a:pPr>
            <a:r>
              <a:rPr lang="lt-LT" sz="1600" dirty="0">
                <a:latin typeface="+mn-lt"/>
              </a:rPr>
              <a:t>turi būti aiškinamas taip:</a:t>
            </a:r>
          </a:p>
          <a:p>
            <a:pPr marL="0" lvl="1" algn="just">
              <a:spcBef>
                <a:spcPts val="1800"/>
              </a:spcBef>
            </a:pPr>
            <a:r>
              <a:rPr lang="lt-LT" sz="1600" dirty="0">
                <a:latin typeface="+mn-lt"/>
              </a:rPr>
              <a:t>siekdama pateisinti derybų be išankstinio skelbimo apie pirkimą procedūros taikymą, kaip tai suprantama pagal šią </a:t>
            </a:r>
            <a:r>
              <a:rPr lang="lt-LT" sz="1600" b="1" dirty="0">
                <a:latin typeface="+mn-lt"/>
              </a:rPr>
              <a:t>nuostatą, perkančioji organizacija negali remtis išimtinių teisių apsauga, kai tokios apsaugos priežastis priklauso nuo jos. </a:t>
            </a:r>
            <a:r>
              <a:rPr lang="lt-LT" sz="1600" dirty="0">
                <a:latin typeface="+mn-lt"/>
              </a:rPr>
              <a:t>Toks priklausymas vertinamas atsižvelgiant ne tik į faktines ir teisines sutarties dėl pirmosios paslaugos sudarymo aplinkybes, bet ir </a:t>
            </a:r>
            <a:r>
              <a:rPr lang="lt-LT" sz="1600" b="1" dirty="0">
                <a:latin typeface="+mn-lt"/>
              </a:rPr>
              <a:t>į visas aplinkybes, būdingas laikotarpiui nuo šios sutarties sudarymo dienos iki dienos,</a:t>
            </a:r>
            <a:r>
              <a:rPr lang="lt-LT" sz="1600" dirty="0">
                <a:latin typeface="+mn-lt"/>
              </a:rPr>
              <a:t> kai perkančioji organizacija pasirenka procedūrą, kurią taikys sudarydama paskesnę viešojo pirkimo sutartį.</a:t>
            </a:r>
          </a:p>
          <a:p>
            <a:pPr marL="342900" lvl="1" indent="-342900" algn="just">
              <a:spcBef>
                <a:spcPts val="1800"/>
              </a:spcBef>
              <a:buFont typeface="+mj-lt"/>
              <a:buAutoNum type="arabicPeriod"/>
            </a:pPr>
            <a:endParaRPr lang="lt-LT" sz="1600" dirty="0">
              <a:latin typeface="+mn-lt"/>
            </a:endParaRPr>
          </a:p>
          <a:p>
            <a:pPr marL="285750" lvl="1" indent="-285750" algn="just">
              <a:spcBef>
                <a:spcPts val="1800"/>
              </a:spcBef>
              <a:buFont typeface="Arial" panose="020B0604020202020204" pitchFamily="34" charset="0"/>
              <a:buChar char="•"/>
            </a:pPr>
            <a:endParaRPr lang="lt-LT" sz="1600" dirty="0">
              <a:latin typeface="+mn-lt"/>
            </a:endParaRPr>
          </a:p>
        </p:txBody>
      </p:sp>
    </p:spTree>
    <p:extLst>
      <p:ext uri="{BB962C8B-B14F-4D97-AF65-F5344CB8AC3E}">
        <p14:creationId xmlns:p14="http://schemas.microsoft.com/office/powerpoint/2010/main" val="1629122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C2E5D-C126-4D03-8FCF-0126E1AE7ADA}"/>
              </a:ext>
            </a:extLst>
          </p:cNvPr>
          <p:cNvSpPr>
            <a:spLocks noGrp="1"/>
          </p:cNvSpPr>
          <p:nvPr>
            <p:ph type="title"/>
          </p:nvPr>
        </p:nvSpPr>
        <p:spPr/>
        <p:txBody>
          <a:bodyPr/>
          <a:lstStyle/>
          <a:p>
            <a:pPr algn="ctr"/>
            <a:r>
              <a:rPr lang="lt-LT" noProof="0" dirty="0"/>
              <a:t>Teismo išaiškinimai</a:t>
            </a:r>
          </a:p>
        </p:txBody>
      </p:sp>
      <p:sp>
        <p:nvSpPr>
          <p:cNvPr id="3" name="Text Placeholder 2">
            <a:extLst>
              <a:ext uri="{FF2B5EF4-FFF2-40B4-BE49-F238E27FC236}">
                <a16:creationId xmlns:a16="http://schemas.microsoft.com/office/drawing/2014/main" id="{E6B442AF-48D6-4F60-B398-8381283DFE92}"/>
              </a:ext>
            </a:extLst>
          </p:cNvPr>
          <p:cNvSpPr>
            <a:spLocks noGrp="1"/>
          </p:cNvSpPr>
          <p:nvPr>
            <p:ph type="body" sz="quarter" idx="4294967295"/>
          </p:nvPr>
        </p:nvSpPr>
        <p:spPr>
          <a:xfrm>
            <a:off x="760021" y="1733144"/>
            <a:ext cx="10671957" cy="4207738"/>
          </a:xfrm>
        </p:spPr>
        <p:txBody>
          <a:bodyPr/>
          <a:lstStyle/>
          <a:p>
            <a:pPr marL="357188" indent="-357188" algn="just">
              <a:spcBef>
                <a:spcPts val="0"/>
              </a:spcBef>
              <a:spcAft>
                <a:spcPts val="600"/>
              </a:spcAft>
              <a:buFont typeface="Arial" panose="020B0604020202020204" pitchFamily="34" charset="0"/>
              <a:buChar char="•"/>
            </a:pPr>
            <a:r>
              <a:rPr lang="lt-LT" sz="1800" noProof="0" dirty="0"/>
              <a:t>Nagrinėjant klausimą dėl negautų pajamų fakto, turi būti nustatytos </a:t>
            </a:r>
            <a:r>
              <a:rPr lang="lt-LT" sz="1800" b="1" noProof="0" dirty="0">
                <a:solidFill>
                  <a:schemeClr val="tx1"/>
                </a:solidFill>
              </a:rPr>
              <a:t>realios asmens galimybės gauti konkrečias pajamas</a:t>
            </a:r>
            <a:r>
              <a:rPr lang="lt-LT" sz="1800" noProof="0" dirty="0"/>
              <a:t>, atsižvelgiant į ankstesnes jo gautas pajamas, pasiruošimą ir priemones, kurių jis ėmėsi, siekdamas gauti šių pajamų.</a:t>
            </a:r>
          </a:p>
          <a:p>
            <a:pPr marL="357188" indent="-357188" algn="just">
              <a:spcBef>
                <a:spcPts val="0"/>
              </a:spcBef>
              <a:spcAft>
                <a:spcPts val="600"/>
              </a:spcAft>
              <a:buFont typeface="Arial" panose="020B0604020202020204" pitchFamily="34" charset="0"/>
              <a:buChar char="•"/>
            </a:pPr>
            <a:r>
              <a:rPr lang="lt-LT" sz="1800" noProof="0" dirty="0"/>
              <a:t>Tiekėjai iš esmės </a:t>
            </a:r>
            <a:r>
              <a:rPr lang="lt-LT" sz="1800" b="1" noProof="0" dirty="0">
                <a:solidFill>
                  <a:schemeClr val="tx1"/>
                </a:solidFill>
              </a:rPr>
              <a:t>neturėtų būti ribojami vienu metu užsidirbti iš kelių sandorių</a:t>
            </a:r>
            <a:r>
              <a:rPr lang="lt-LT" sz="1800" noProof="0" dirty="0"/>
              <a:t>, tačiau galimybė vienu metu užsidirbti iš kelių sandorių būtų objektyviai ribota tokiu atveju, jei byloje būtų nustatyta, kad ginčo viešojo pirkimo sutarties sudarymo metu tiekėjo kitų sutarčių sudarymas iš esmės </a:t>
            </a:r>
            <a:r>
              <a:rPr lang="lt-LT" sz="1800" b="1" noProof="0" dirty="0">
                <a:solidFill>
                  <a:schemeClr val="tx1"/>
                </a:solidFill>
              </a:rPr>
              <a:t>išsėmė jo resursus ir (ar) jis jų negalėjo kompensuoti, pasitelkti papildomai</a:t>
            </a:r>
            <a:r>
              <a:rPr lang="lt-LT" sz="1800" noProof="0" dirty="0"/>
              <a:t>. </a:t>
            </a:r>
          </a:p>
          <a:p>
            <a:pPr marL="357188" indent="-357188" algn="just">
              <a:spcBef>
                <a:spcPts val="0"/>
              </a:spcBef>
              <a:spcAft>
                <a:spcPts val="600"/>
              </a:spcAft>
              <a:buFont typeface="Arial" panose="020B0604020202020204" pitchFamily="34" charset="0"/>
              <a:buChar char="•"/>
            </a:pPr>
            <a:r>
              <a:rPr lang="lt-LT" sz="1800" noProof="0" dirty="0"/>
              <a:t>Teismas akcentavo, kad tiekėjas turėjo pagrįsti ne tik galimybę tiekti atsakovėms prekes mažesne kaina, nei jas atsakovės įsigijo iš kitų kontrahentų konkrečiomis (žinomomis) kainomis, bet ir </a:t>
            </a:r>
            <a:r>
              <a:rPr lang="lt-LT" sz="1800" b="1" noProof="0" dirty="0">
                <a:solidFill>
                  <a:schemeClr val="tx1"/>
                </a:solidFill>
              </a:rPr>
              <a:t>pateikti įrodymus, kad kiti jos ištekliai buvo pakankami visoms jos sutartims vykd</a:t>
            </a:r>
            <a:r>
              <a:rPr lang="lt-LT" sz="1800" b="1" dirty="0">
                <a:solidFill>
                  <a:schemeClr val="tx1"/>
                </a:solidFill>
              </a:rPr>
              <a:t>yti</a:t>
            </a:r>
            <a:r>
              <a:rPr lang="lt-LT" sz="1800" noProof="0" dirty="0"/>
              <a:t> (ne tik tuo atveju, jei ji būtų laimėjusi atsakovių organizuotus konkursus, bei būtų sudarytos sutartys, bet ir vykdant kitą savo veiklą). </a:t>
            </a:r>
          </a:p>
        </p:txBody>
      </p:sp>
    </p:spTree>
    <p:extLst>
      <p:ext uri="{BB962C8B-B14F-4D97-AF65-F5344CB8AC3E}">
        <p14:creationId xmlns:p14="http://schemas.microsoft.com/office/powerpoint/2010/main" val="3795610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071F1-C1B8-1A32-1DFA-D0A3CE2014D2}"/>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9143BCB1-E99C-4EB0-3E4E-8AEF1D9D5063}"/>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3596E329-C180-C270-AF05-F2666B9D27AD}"/>
              </a:ext>
            </a:extLst>
          </p:cNvPr>
          <p:cNvSpPr txBox="1"/>
          <p:nvPr/>
        </p:nvSpPr>
        <p:spPr>
          <a:xfrm>
            <a:off x="408214" y="1779513"/>
            <a:ext cx="11173291" cy="2616101"/>
          </a:xfrm>
          <a:prstGeom prst="rect">
            <a:avLst/>
          </a:prstGeom>
          <a:noFill/>
        </p:spPr>
        <p:txBody>
          <a:bodyPr wrap="square">
            <a:spAutoFit/>
          </a:bodyPr>
          <a:lstStyle/>
          <a:p>
            <a:pPr algn="ctr"/>
            <a:r>
              <a:rPr lang="lt-LT" sz="3200" b="1" noProof="0" dirty="0"/>
              <a:t>Teisingumo teismo 2025 m. birželio 12 d.</a:t>
            </a:r>
          </a:p>
          <a:p>
            <a:pPr algn="ctr"/>
            <a:r>
              <a:rPr lang="lt-LT" sz="3200" b="1" noProof="0" dirty="0"/>
              <a:t>sprendimas </a:t>
            </a:r>
            <a:r>
              <a:rPr lang="lt-LT" sz="3200" b="1" noProof="0" dirty="0" err="1"/>
              <a:t>bylo</a:t>
            </a:r>
            <a:r>
              <a:rPr lang="en-US" sz="3200" b="1" noProof="0" dirty="0"/>
              <a:t>j</a:t>
            </a:r>
            <a:r>
              <a:rPr lang="lt-LT" sz="3200" b="1" noProof="0" dirty="0"/>
              <a:t>e C-415/23 P</a:t>
            </a:r>
          </a:p>
          <a:p>
            <a:pPr algn="ctr"/>
            <a:endParaRPr lang="lt-LT" sz="2000" noProof="0" dirty="0"/>
          </a:p>
          <a:p>
            <a:pPr algn="ctr"/>
            <a:endParaRPr lang="en-US" sz="2000" noProof="0" dirty="0"/>
          </a:p>
          <a:p>
            <a:pPr algn="ctr"/>
            <a:r>
              <a:rPr lang="en-US" sz="2000" noProof="0" dirty="0"/>
              <a:t>OHB System AG</a:t>
            </a:r>
          </a:p>
          <a:p>
            <a:pPr algn="ctr"/>
            <a:r>
              <a:rPr lang="pl-PL" sz="2000" noProof="0" dirty="0" err="1"/>
              <a:t>prieš</a:t>
            </a:r>
            <a:endParaRPr lang="pl-PL" sz="2000" noProof="0" dirty="0"/>
          </a:p>
          <a:p>
            <a:pPr algn="ctr"/>
            <a:r>
              <a:rPr lang="en-US" sz="2000" noProof="0" dirty="0" err="1"/>
              <a:t>Italijos</a:t>
            </a:r>
            <a:r>
              <a:rPr lang="en-US" sz="2000" noProof="0" dirty="0"/>
              <a:t> </a:t>
            </a:r>
            <a:r>
              <a:rPr lang="en-US" sz="2000" noProof="0" dirty="0" err="1"/>
              <a:t>Respublika,Airbus</a:t>
            </a:r>
            <a:r>
              <a:rPr lang="en-US" sz="2000" noProof="0" dirty="0"/>
              <a:t> </a:t>
            </a:r>
            <a:r>
              <a:rPr lang="en-US" sz="2000" noProof="0" dirty="0" err="1"/>
              <a:t>Defence</a:t>
            </a:r>
            <a:r>
              <a:rPr lang="en-US" sz="2000" noProof="0" dirty="0"/>
              <a:t> and Space GmbH,</a:t>
            </a:r>
            <a:endParaRPr lang="lt-LT" sz="3200" b="1" noProof="0" dirty="0"/>
          </a:p>
        </p:txBody>
      </p:sp>
      <p:cxnSp>
        <p:nvCxnSpPr>
          <p:cNvPr id="5" name="Straight Arrow Connector 4">
            <a:extLst>
              <a:ext uri="{FF2B5EF4-FFF2-40B4-BE49-F238E27FC236}">
                <a16:creationId xmlns:a16="http://schemas.microsoft.com/office/drawing/2014/main" id="{9FA3218F-9070-5DC2-ECFE-2A4F65CFEA34}"/>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476125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0514A-3C42-AABA-CB41-C94A5A3109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8FBA7B-7C54-FD89-59F9-9EA4961C2979}"/>
              </a:ext>
            </a:extLst>
          </p:cNvPr>
          <p:cNvSpPr>
            <a:spLocks noGrp="1"/>
          </p:cNvSpPr>
          <p:nvPr>
            <p:ph type="title"/>
          </p:nvPr>
        </p:nvSpPr>
        <p:spPr>
          <a:xfrm>
            <a:off x="760021" y="-89204"/>
            <a:ext cx="10671958" cy="788008"/>
          </a:xfrm>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9E79FD93-6944-F9F7-7B81-E46A1A198306}"/>
              </a:ext>
            </a:extLst>
          </p:cNvPr>
          <p:cNvSpPr>
            <a:spLocks noGrp="1"/>
          </p:cNvSpPr>
          <p:nvPr>
            <p:ph type="body" sz="quarter" idx="4294967295"/>
          </p:nvPr>
        </p:nvSpPr>
        <p:spPr>
          <a:xfrm>
            <a:off x="760023" y="904874"/>
            <a:ext cx="10671957" cy="4921523"/>
          </a:xfrm>
        </p:spPr>
        <p:txBody>
          <a:bodyPr/>
          <a:lstStyle/>
          <a:p>
            <a:pPr marL="342900" lvl="1" indent="-342900" algn="just">
              <a:spcBef>
                <a:spcPts val="1800"/>
              </a:spcBef>
              <a:buFont typeface="Arial" panose="020B0604020202020204" pitchFamily="34" charset="0"/>
              <a:buChar char="•"/>
            </a:pPr>
            <a:r>
              <a:rPr lang="lt-LT" sz="1600" noProof="0" dirty="0">
                <a:solidFill>
                  <a:schemeClr val="accent1"/>
                </a:solidFill>
                <a:latin typeface="+mn-lt"/>
              </a:rPr>
              <a:t>OHB System AG – Vokietijos įmonė, gaminanti palydovus. Ji dalyvavo ES </a:t>
            </a:r>
            <a:r>
              <a:rPr lang="lt-LT" sz="1600" noProof="0" dirty="0" err="1">
                <a:solidFill>
                  <a:schemeClr val="accent1"/>
                </a:solidFill>
                <a:latin typeface="+mn-lt"/>
              </a:rPr>
              <a:t>Galileo</a:t>
            </a:r>
            <a:r>
              <a:rPr lang="lt-LT" sz="1600" noProof="0" dirty="0">
                <a:solidFill>
                  <a:schemeClr val="accent1"/>
                </a:solidFill>
                <a:latin typeface="+mn-lt"/>
              </a:rPr>
              <a:t> pereinamųjų palydovų pirkimo konkurse, kurį organizavo Europos Komisija per ESA (Europos kosmoso agentūrą).</a:t>
            </a:r>
          </a:p>
          <a:p>
            <a:pPr marL="342900" lvl="1" indent="-342900" algn="just">
              <a:spcBef>
                <a:spcPts val="1800"/>
              </a:spcBef>
              <a:buFont typeface="Arial" panose="020B0604020202020204" pitchFamily="34" charset="0"/>
              <a:buChar char="•"/>
            </a:pPr>
            <a:r>
              <a:rPr lang="lt-LT" sz="1600" noProof="0" dirty="0">
                <a:solidFill>
                  <a:schemeClr val="accent1"/>
                </a:solidFill>
                <a:latin typeface="+mn-lt"/>
              </a:rPr>
              <a:t>2018 m. paskelbtas konkurencinio dialogo pirkimas, pagal kurį turėjo būti įsigyti bent 4 pereinamieji </a:t>
            </a:r>
            <a:r>
              <a:rPr lang="lt-LT" sz="1600" noProof="0" dirty="0" err="1">
                <a:solidFill>
                  <a:schemeClr val="accent1"/>
                </a:solidFill>
                <a:latin typeface="+mn-lt"/>
              </a:rPr>
              <a:t>Galileo</a:t>
            </a:r>
            <a:r>
              <a:rPr lang="lt-LT" sz="1600" noProof="0" dirty="0">
                <a:solidFill>
                  <a:schemeClr val="accent1"/>
                </a:solidFill>
                <a:latin typeface="+mn-lt"/>
              </a:rPr>
              <a:t> palydovai (iš galimų 12). Atrinkti 3 tiekėjai: OHB, </a:t>
            </a:r>
            <a:r>
              <a:rPr lang="lt-LT" sz="1600" noProof="0" dirty="0" err="1">
                <a:solidFill>
                  <a:schemeClr val="accent1"/>
                </a:solidFill>
                <a:latin typeface="+mn-lt"/>
              </a:rPr>
              <a:t>Airbus</a:t>
            </a:r>
            <a:r>
              <a:rPr lang="lt-LT" sz="1600" noProof="0" dirty="0">
                <a:solidFill>
                  <a:schemeClr val="accent1"/>
                </a:solidFill>
                <a:latin typeface="+mn-lt"/>
              </a:rPr>
              <a:t> </a:t>
            </a:r>
            <a:r>
              <a:rPr lang="lt-LT" sz="1600" noProof="0" dirty="0" err="1">
                <a:solidFill>
                  <a:schemeClr val="accent1"/>
                </a:solidFill>
                <a:latin typeface="+mn-lt"/>
              </a:rPr>
              <a:t>Defence</a:t>
            </a:r>
            <a:r>
              <a:rPr lang="lt-LT" sz="1600" noProof="0" dirty="0">
                <a:solidFill>
                  <a:schemeClr val="accent1"/>
                </a:solidFill>
                <a:latin typeface="+mn-lt"/>
              </a:rPr>
              <a:t> </a:t>
            </a:r>
            <a:r>
              <a:rPr lang="lt-LT" sz="1600" noProof="0" dirty="0" err="1">
                <a:solidFill>
                  <a:schemeClr val="accent1"/>
                </a:solidFill>
                <a:latin typeface="+mn-lt"/>
              </a:rPr>
              <a:t>and</a:t>
            </a:r>
            <a:r>
              <a:rPr lang="lt-LT" sz="1600" noProof="0" dirty="0">
                <a:solidFill>
                  <a:schemeClr val="accent1"/>
                </a:solidFill>
                <a:latin typeface="+mn-lt"/>
              </a:rPr>
              <a:t> </a:t>
            </a:r>
            <a:r>
              <a:rPr lang="lt-LT" sz="1600" noProof="0" dirty="0" err="1">
                <a:solidFill>
                  <a:schemeClr val="accent1"/>
                </a:solidFill>
                <a:latin typeface="+mn-lt"/>
              </a:rPr>
              <a:t>Space</a:t>
            </a:r>
            <a:r>
              <a:rPr lang="lt-LT" sz="1600" noProof="0" dirty="0">
                <a:solidFill>
                  <a:schemeClr val="accent1"/>
                </a:solidFill>
                <a:latin typeface="+mn-lt"/>
              </a:rPr>
              <a:t> (ADS) ir </a:t>
            </a:r>
            <a:r>
              <a:rPr lang="lt-LT" sz="1600" noProof="0" dirty="0" err="1">
                <a:solidFill>
                  <a:schemeClr val="accent1"/>
                </a:solidFill>
                <a:latin typeface="+mn-lt"/>
              </a:rPr>
              <a:t>Thales</a:t>
            </a:r>
            <a:r>
              <a:rPr lang="lt-LT" sz="1600" noProof="0" dirty="0">
                <a:solidFill>
                  <a:schemeClr val="accent1"/>
                </a:solidFill>
                <a:latin typeface="+mn-lt"/>
              </a:rPr>
              <a:t> </a:t>
            </a:r>
            <a:r>
              <a:rPr lang="lt-LT" sz="1600" noProof="0" dirty="0" err="1">
                <a:solidFill>
                  <a:schemeClr val="accent1"/>
                </a:solidFill>
                <a:latin typeface="+mn-lt"/>
              </a:rPr>
              <a:t>Alenia</a:t>
            </a:r>
            <a:r>
              <a:rPr lang="lt-LT" sz="1600" noProof="0" dirty="0">
                <a:solidFill>
                  <a:schemeClr val="accent1"/>
                </a:solidFill>
                <a:latin typeface="+mn-lt"/>
              </a:rPr>
              <a:t> </a:t>
            </a:r>
            <a:r>
              <a:rPr lang="lt-LT" sz="1600" noProof="0" dirty="0" err="1">
                <a:solidFill>
                  <a:schemeClr val="accent1"/>
                </a:solidFill>
                <a:latin typeface="+mn-lt"/>
              </a:rPr>
              <a:t>Space</a:t>
            </a:r>
            <a:r>
              <a:rPr lang="lt-LT" sz="1600" noProof="0" dirty="0">
                <a:solidFill>
                  <a:schemeClr val="accent1"/>
                </a:solidFill>
                <a:latin typeface="+mn-lt"/>
              </a:rPr>
              <a:t> </a:t>
            </a:r>
            <a:r>
              <a:rPr lang="lt-LT" sz="1600" noProof="0" dirty="0" err="1">
                <a:solidFill>
                  <a:schemeClr val="accent1"/>
                </a:solidFill>
                <a:latin typeface="+mn-lt"/>
              </a:rPr>
              <a:t>Italia</a:t>
            </a:r>
            <a:r>
              <a:rPr lang="lt-LT" sz="1600" noProof="0" dirty="0">
                <a:solidFill>
                  <a:schemeClr val="accent1"/>
                </a:solidFill>
                <a:latin typeface="+mn-lt"/>
              </a:rPr>
              <a:t> (TASI).</a:t>
            </a:r>
          </a:p>
          <a:p>
            <a:pPr marL="342900" lvl="1" indent="-342900" algn="just">
              <a:spcBef>
                <a:spcPts val="1800"/>
              </a:spcBef>
              <a:buFont typeface="Arial" panose="020B0604020202020204" pitchFamily="34" charset="0"/>
              <a:buChar char="•"/>
            </a:pPr>
            <a:r>
              <a:rPr lang="lt-LT" sz="1600" noProof="0" dirty="0">
                <a:solidFill>
                  <a:schemeClr val="accent1"/>
                </a:solidFill>
                <a:latin typeface="+mn-lt"/>
              </a:rPr>
              <a:t>Konkursas vyko 3 etapais: preliminarūs pasiūlymai, tikslinami pasiūlymai ir galutiniai pasiūlymai. OHB galutinį pasiūlymą pateikė 2020 m. spalį.</a:t>
            </a:r>
          </a:p>
          <a:p>
            <a:pPr marL="342900" lvl="1" indent="-342900" algn="just">
              <a:spcBef>
                <a:spcPts val="1800"/>
              </a:spcBef>
              <a:buFont typeface="Arial" panose="020B0604020202020204" pitchFamily="34" charset="0"/>
              <a:buChar char="•"/>
            </a:pPr>
            <a:r>
              <a:rPr lang="lt-LT" sz="1600" noProof="0" dirty="0">
                <a:solidFill>
                  <a:schemeClr val="accent1"/>
                </a:solidFill>
                <a:latin typeface="+mn-lt"/>
              </a:rPr>
              <a:t>2020 m. gruodžio mėn. OHB informavo Komisiją, kad buvęs aukšto rango OHB darbuotojas, perėjęs dirbti į konkurentą ADS, galėjo perduoti jautrią informaciją apie jų pasiūlymą.</a:t>
            </a:r>
          </a:p>
          <a:p>
            <a:pPr marL="342900" lvl="1" indent="-342900" algn="just">
              <a:spcBef>
                <a:spcPts val="1800"/>
              </a:spcBef>
              <a:buFont typeface="Arial" panose="020B0604020202020204" pitchFamily="34" charset="0"/>
              <a:buChar char="•"/>
            </a:pPr>
            <a:r>
              <a:rPr lang="lt-LT" sz="1600" noProof="0" dirty="0">
                <a:solidFill>
                  <a:schemeClr val="accent1"/>
                </a:solidFill>
                <a:latin typeface="+mn-lt"/>
              </a:rPr>
              <a:t>Komisija nusprendė nesustabdyti procedūros, nes nebuvo galutinio teismo sprendimo ar administracinio įrodymo, kad ADS pažeidė taisykles.</a:t>
            </a:r>
          </a:p>
          <a:p>
            <a:pPr marL="342900" lvl="1" indent="-342900" algn="just">
              <a:spcBef>
                <a:spcPts val="1800"/>
              </a:spcBef>
              <a:buFont typeface="Arial" panose="020B0604020202020204" pitchFamily="34" charset="0"/>
              <a:buChar char="•"/>
            </a:pPr>
            <a:r>
              <a:rPr lang="lt-LT" sz="1600" noProof="0" dirty="0">
                <a:solidFill>
                  <a:schemeClr val="accent1"/>
                </a:solidFill>
                <a:latin typeface="+mn-lt"/>
              </a:rPr>
              <a:t>2021 m. sausį konkurso rezultatai buvo paskelbti: laimėjo TASI ir ADS, o OHB liko trečioje vietoje pagal kokybę ir kainą.</a:t>
            </a:r>
          </a:p>
          <a:p>
            <a:pPr marL="342900" lvl="1" indent="-342900" algn="just">
              <a:spcBef>
                <a:spcPts val="1800"/>
              </a:spcBef>
              <a:buFont typeface="Arial" panose="020B0604020202020204" pitchFamily="34" charset="0"/>
              <a:buChar char="•"/>
            </a:pPr>
            <a:r>
              <a:rPr lang="lt-LT" sz="1600" noProof="0" dirty="0">
                <a:solidFill>
                  <a:schemeClr val="accent1"/>
                </a:solidFill>
                <a:latin typeface="+mn-lt"/>
              </a:rPr>
              <a:t>OHB apskundė sprendimą, prašydama pašalinti ADS dėl nesąžiningos konkurencijos ir pripažinti jų pačių pasiūlymą kaip laimėjusį. Taip pat reikalavo gauti visą konkurso medžiagą.</a:t>
            </a:r>
          </a:p>
          <a:p>
            <a:pPr marL="342900" lvl="1" indent="-342900" algn="just">
              <a:spcBef>
                <a:spcPts val="1800"/>
              </a:spcBef>
              <a:buFont typeface="Arial" panose="020B0604020202020204" pitchFamily="34" charset="0"/>
              <a:buChar char="•"/>
            </a:pPr>
            <a:r>
              <a:rPr lang="lt-LT" sz="1600" noProof="0" dirty="0">
                <a:solidFill>
                  <a:schemeClr val="accent1"/>
                </a:solidFill>
                <a:latin typeface="+mn-lt"/>
              </a:rPr>
              <a:t>Europos Sąjungos Bendrasis Teismas atmetė visus OHB ieškinio pagrindus, nes jų teiginiai buvo grindžiami prielaidomis ir nepakankamai įrodyti. Komisija,</a:t>
            </a:r>
            <a:r>
              <a:rPr lang="en-US" sz="1600" noProof="0" dirty="0">
                <a:solidFill>
                  <a:schemeClr val="accent1"/>
                </a:solidFill>
                <a:latin typeface="+mn-lt"/>
              </a:rPr>
              <a:t> </a:t>
            </a:r>
            <a:r>
              <a:rPr lang="lt-LT" sz="1600" noProof="0" dirty="0">
                <a:solidFill>
                  <a:schemeClr val="accent1"/>
                </a:solidFill>
                <a:latin typeface="+mn-lt"/>
              </a:rPr>
              <a:t>Teismo vertinimu, veikė teisėtai – neturėjo pareigos nei tirti ADS elgesio, nei nagrinėti jų pasiūlymo kaip įtartinai pigaus.</a:t>
            </a:r>
          </a:p>
        </p:txBody>
      </p:sp>
    </p:spTree>
    <p:extLst>
      <p:ext uri="{BB962C8B-B14F-4D97-AF65-F5344CB8AC3E}">
        <p14:creationId xmlns:p14="http://schemas.microsoft.com/office/powerpoint/2010/main" val="34711623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B894F-9074-4B93-D39B-1FA9265114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74D881-1406-D07E-4791-843C54DE36B0}"/>
              </a:ext>
            </a:extLst>
          </p:cNvPr>
          <p:cNvSpPr>
            <a:spLocks noGrp="1"/>
          </p:cNvSpPr>
          <p:nvPr>
            <p:ph type="title"/>
          </p:nvPr>
        </p:nvSpPr>
        <p:spPr>
          <a:xfrm>
            <a:off x="760021" y="-89204"/>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A011C542-4769-7AFE-BE79-D06CDEB0211B}"/>
              </a:ext>
            </a:extLst>
          </p:cNvPr>
          <p:cNvSpPr>
            <a:spLocks noGrp="1"/>
          </p:cNvSpPr>
          <p:nvPr>
            <p:ph type="body" sz="quarter" idx="4294967295"/>
          </p:nvPr>
        </p:nvSpPr>
        <p:spPr>
          <a:xfrm>
            <a:off x="760023" y="923924"/>
            <a:ext cx="10671957" cy="4902473"/>
          </a:xfrm>
        </p:spPr>
        <p:txBody>
          <a:bodyPr/>
          <a:lstStyle/>
          <a:p>
            <a:pPr marL="342900" lvl="1" indent="-342900" algn="just">
              <a:spcBef>
                <a:spcPts val="1200"/>
              </a:spcBef>
              <a:buFont typeface="Arial" panose="020B0604020202020204" pitchFamily="34" charset="0"/>
              <a:buChar char="•"/>
            </a:pPr>
            <a:r>
              <a:rPr lang="lt-LT" sz="1600" dirty="0">
                <a:solidFill>
                  <a:schemeClr val="accent1"/>
                </a:solidFill>
                <a:latin typeface="+mn-lt"/>
              </a:rPr>
              <a:t>P</a:t>
            </a:r>
            <a:r>
              <a:rPr lang="lt-LT" sz="1600" noProof="0" dirty="0" err="1">
                <a:solidFill>
                  <a:schemeClr val="accent1"/>
                </a:solidFill>
                <a:latin typeface="+mn-lt"/>
              </a:rPr>
              <a:t>agal</a:t>
            </a:r>
            <a:r>
              <a:rPr lang="lt-LT" sz="1600" noProof="0" dirty="0">
                <a:solidFill>
                  <a:schemeClr val="accent1"/>
                </a:solidFill>
                <a:latin typeface="+mn-lt"/>
              </a:rPr>
              <a:t> Finansinio reglamento 160(1) straipsnį, viešuosiuose pirkimuose, visiškai ar iš dalies finansuojamuose iš ES biudžeto, </a:t>
            </a:r>
            <a:r>
              <a:rPr lang="lt-LT" sz="1600" b="1" noProof="0" dirty="0">
                <a:solidFill>
                  <a:schemeClr val="accent3"/>
                </a:solidFill>
                <a:latin typeface="+mn-lt"/>
              </a:rPr>
              <a:t>taikomi skaidrumo, proporcingumo, lygiateisiškumo ir nediskriminavimo principai</a:t>
            </a:r>
            <a:r>
              <a:rPr lang="lt-LT" sz="1600" noProof="0" dirty="0">
                <a:solidFill>
                  <a:schemeClr val="accent1"/>
                </a:solidFill>
                <a:latin typeface="+mn-lt"/>
              </a:rPr>
              <a:t>. Pagal 2 dalį visi pirkimai turi būti vykdomi taikant kuo platesnę konkurenciją.</a:t>
            </a: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Lygiateisiškumo principas – kurio tikslas skatinti sąžiningą ir veiksmingą konkurenciją – reikalauja, kad visiems tiekėjams būtų sudarytos vienodos sąlygos teikti pasiūlymus, t. y. </a:t>
            </a:r>
            <a:r>
              <a:rPr lang="lt-LT" sz="1600" b="1" noProof="0" dirty="0">
                <a:solidFill>
                  <a:schemeClr val="accent3"/>
                </a:solidFill>
                <a:latin typeface="+mn-lt"/>
              </a:rPr>
              <a:t>visi pasiūlymai turi būti vertinami pagal tas pačias taisykles. </a:t>
            </a:r>
            <a:r>
              <a:rPr lang="lt-LT" sz="1600" noProof="0" dirty="0">
                <a:solidFill>
                  <a:schemeClr val="accent1"/>
                </a:solidFill>
                <a:latin typeface="+mn-lt"/>
              </a:rPr>
              <a:t>Todėl perkančioji organizacija turi užtikrinti, kad šis principas būtų laikomas visais pirkimo procedūros etapais.</a:t>
            </a:r>
          </a:p>
          <a:p>
            <a:pPr marL="342900" lvl="1" indent="-342900" algn="just">
              <a:spcBef>
                <a:spcPts val="1800"/>
              </a:spcBef>
              <a:buFont typeface="Arial" panose="020B0604020202020204" pitchFamily="34" charset="0"/>
              <a:buChar char="•"/>
            </a:pPr>
            <a:r>
              <a:rPr lang="lt-LT" sz="1600" dirty="0">
                <a:solidFill>
                  <a:schemeClr val="accent1"/>
                </a:solidFill>
                <a:latin typeface="+mn-lt"/>
              </a:rPr>
              <a:t>P</a:t>
            </a:r>
            <a:r>
              <a:rPr lang="lt-LT" sz="1600" noProof="0" dirty="0" err="1">
                <a:solidFill>
                  <a:schemeClr val="accent1"/>
                </a:solidFill>
                <a:latin typeface="+mn-lt"/>
              </a:rPr>
              <a:t>erkančioji</a:t>
            </a:r>
            <a:r>
              <a:rPr lang="lt-LT" sz="1600" noProof="0" dirty="0">
                <a:solidFill>
                  <a:schemeClr val="accent1"/>
                </a:solidFill>
                <a:latin typeface="+mn-lt"/>
              </a:rPr>
              <a:t> organizacija, laikydamasi lygiateisiškumo ir vienodų galimybių principų, </a:t>
            </a:r>
            <a:r>
              <a:rPr lang="lt-LT" sz="1600" b="1" noProof="0" dirty="0">
                <a:latin typeface="+mn-lt"/>
              </a:rPr>
              <a:t>privalo vertinti galimus interesų konfliktus ir imtis priemonių jiems užkirsti kelią</a:t>
            </a:r>
            <a:r>
              <a:rPr lang="lt-LT" sz="1600" noProof="0" dirty="0">
                <a:solidFill>
                  <a:schemeClr val="accent1"/>
                </a:solidFill>
                <a:latin typeface="+mn-lt"/>
              </a:rPr>
              <a:t>, juos nustatyti ir pašalinti</a:t>
            </a:r>
          </a:p>
          <a:p>
            <a:pPr marL="342900" lvl="1" indent="-342900" algn="just">
              <a:spcBef>
                <a:spcPts val="1800"/>
              </a:spcBef>
              <a:buFont typeface="Arial" panose="020B0604020202020204" pitchFamily="34" charset="0"/>
              <a:buChar char="•"/>
            </a:pPr>
            <a:r>
              <a:rPr lang="lt-LT" sz="1600" dirty="0">
                <a:solidFill>
                  <a:schemeClr val="accent1"/>
                </a:solidFill>
                <a:latin typeface="+mn-lt"/>
              </a:rPr>
              <a:t>Š</a:t>
            </a:r>
            <a:r>
              <a:rPr lang="lt-LT" sz="1600" noProof="0" dirty="0" err="1">
                <a:solidFill>
                  <a:schemeClr val="accent1"/>
                </a:solidFill>
                <a:latin typeface="+mn-lt"/>
              </a:rPr>
              <a:t>ie</a:t>
            </a:r>
            <a:r>
              <a:rPr lang="lt-LT" sz="1600" noProof="0" dirty="0">
                <a:solidFill>
                  <a:schemeClr val="accent1"/>
                </a:solidFill>
                <a:latin typeface="+mn-lt"/>
              </a:rPr>
              <a:t> principai ir taisyklė taikytini ir ginčo atveju, kai konkurso metu vienas tiekėjas pasamdo konkuruojančios įmonės vadovą, turėjusį plačią prieigą prie projekto duomenų, ir paskiria jį vadovauti pasiūlymo rengimui.</a:t>
            </a:r>
          </a:p>
          <a:p>
            <a:pPr marL="342900" lvl="1" indent="-342900" algn="just">
              <a:spcBef>
                <a:spcPts val="1800"/>
              </a:spcBef>
              <a:buFont typeface="Arial" panose="020B0604020202020204" pitchFamily="34" charset="0"/>
              <a:buChar char="•"/>
            </a:pPr>
            <a:r>
              <a:rPr lang="lt-LT" sz="1600" noProof="0" dirty="0">
                <a:solidFill>
                  <a:schemeClr val="accent1"/>
                </a:solidFill>
                <a:latin typeface="+mn-lt"/>
              </a:rPr>
              <a:t>Nors pats faktas, kad per konkursą samdomas kitos įmonės darbuotojas, net ir žinantis konfidencialią informaciją, savaime nepažeidžia lygybės principo, tačiau </a:t>
            </a:r>
            <a:r>
              <a:rPr lang="lt-LT" sz="1600" b="1" noProof="0" dirty="0">
                <a:latin typeface="+mn-lt"/>
              </a:rPr>
              <a:t>negalima atmesti, kad pasamdžiusi įmonė galėjo gauti nesąžiningą pranašumą, o tai galėtų iškreipti konkurenciją</a:t>
            </a:r>
            <a:r>
              <a:rPr lang="lt-LT" sz="1600" noProof="0" dirty="0">
                <a:solidFill>
                  <a:schemeClr val="accent1"/>
                </a:solidFill>
                <a:latin typeface="+mn-lt"/>
              </a:rPr>
              <a:t>. Tokiomis aplinkybėmis perkančioji organizacija iš principo net galėtų nesvarstyti tokios įmonės pasiūlymo.</a:t>
            </a:r>
          </a:p>
          <a:p>
            <a:pPr marL="342900" lvl="1" indent="-342900" algn="just">
              <a:spcBef>
                <a:spcPts val="1800"/>
              </a:spcBef>
              <a:buFont typeface="Arial" panose="020B0604020202020204" pitchFamily="34" charset="0"/>
              <a:buChar char="•"/>
            </a:pPr>
            <a:r>
              <a:rPr lang="lt-LT" sz="1600" dirty="0">
                <a:solidFill>
                  <a:schemeClr val="accent1"/>
                </a:solidFill>
                <a:latin typeface="+mn-lt"/>
              </a:rPr>
              <a:t>Kai </a:t>
            </a:r>
            <a:r>
              <a:rPr lang="lt-LT" sz="1600" noProof="0" dirty="0">
                <a:solidFill>
                  <a:schemeClr val="accent1"/>
                </a:solidFill>
                <a:latin typeface="+mn-lt"/>
              </a:rPr>
              <a:t>perkančioji organizacija turi objektyvių duomenų, </a:t>
            </a:r>
            <a:r>
              <a:rPr lang="lt-LT" sz="1600" b="1" noProof="0" dirty="0">
                <a:latin typeface="+mn-lt"/>
              </a:rPr>
              <a:t>keliančių abejonių dėl pasiūlymo savarankiškumo ir nepriklausomumo, ji privalo išnagrinėti visas susijusias aplinkybes</a:t>
            </a:r>
            <a:r>
              <a:rPr lang="lt-LT" sz="1600" noProof="0" dirty="0">
                <a:solidFill>
                  <a:schemeClr val="accent1"/>
                </a:solidFill>
                <a:latin typeface="+mn-lt"/>
              </a:rPr>
              <a:t>, galinčias kelti grėsmę konkurso skaidrumui, ir gali reikalauti papildomos informacijos bei įrodymų.</a:t>
            </a:r>
          </a:p>
        </p:txBody>
      </p:sp>
    </p:spTree>
    <p:extLst>
      <p:ext uri="{BB962C8B-B14F-4D97-AF65-F5344CB8AC3E}">
        <p14:creationId xmlns:p14="http://schemas.microsoft.com/office/powerpoint/2010/main" val="201854765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D7913-4D18-1FC5-047D-A1A843F962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97D018-B718-6E92-002A-97855339DB3B}"/>
              </a:ext>
            </a:extLst>
          </p:cNvPr>
          <p:cNvSpPr>
            <a:spLocks noGrp="1"/>
          </p:cNvSpPr>
          <p:nvPr>
            <p:ph type="title"/>
          </p:nvPr>
        </p:nvSpPr>
        <p:spPr>
          <a:xfrm>
            <a:off x="760021" y="507696"/>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BD2DB55E-D272-0535-3761-B34953A38CAF}"/>
              </a:ext>
            </a:extLst>
          </p:cNvPr>
          <p:cNvSpPr>
            <a:spLocks noGrp="1"/>
          </p:cNvSpPr>
          <p:nvPr>
            <p:ph type="body" sz="quarter" idx="4294967295"/>
          </p:nvPr>
        </p:nvSpPr>
        <p:spPr>
          <a:xfrm>
            <a:off x="760023" y="1867204"/>
            <a:ext cx="10671957" cy="1968196"/>
          </a:xfrm>
        </p:spPr>
        <p:txBody>
          <a:bodyPr/>
          <a:lstStyle/>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ES teisės veiksmingumo principas reikalauja, kad pažeidimas galėtų būti įrodytas ne tik tiesioginiais, </a:t>
            </a:r>
            <a:r>
              <a:rPr lang="lt-LT" sz="1800" b="1" noProof="0" dirty="0">
                <a:latin typeface="+mn-lt"/>
              </a:rPr>
              <a:t>bet ir netiesioginiais, tačiau objektyviais ir nuosekliais įrodymais</a:t>
            </a:r>
            <a:r>
              <a:rPr lang="lt-LT" sz="1800" noProof="0" dirty="0">
                <a:solidFill>
                  <a:schemeClr val="accent1"/>
                </a:solidFill>
                <a:latin typeface="+mn-lt"/>
              </a:rPr>
              <a:t>, o įtariama įmonė turi teisę pateikti priešingus įrodymus (įrodinėjimo standartas).</a:t>
            </a:r>
          </a:p>
          <a:p>
            <a:pPr marL="342900" lvl="1" indent="-342900" algn="just">
              <a:spcBef>
                <a:spcPts val="1800"/>
              </a:spcBef>
              <a:buFont typeface="Arial" panose="020B0604020202020204" pitchFamily="34" charset="0"/>
              <a:buChar char="•"/>
            </a:pPr>
            <a:r>
              <a:rPr lang="lt-LT" sz="1800" dirty="0">
                <a:solidFill>
                  <a:schemeClr val="accent1"/>
                </a:solidFill>
                <a:latin typeface="+mn-lt"/>
              </a:rPr>
              <a:t>J</a:t>
            </a:r>
            <a:r>
              <a:rPr lang="lt-LT" sz="1800" noProof="0" dirty="0" err="1">
                <a:solidFill>
                  <a:schemeClr val="accent1"/>
                </a:solidFill>
                <a:latin typeface="+mn-lt"/>
              </a:rPr>
              <a:t>eigu</a:t>
            </a:r>
            <a:r>
              <a:rPr lang="lt-LT" sz="1800" noProof="0" dirty="0">
                <a:solidFill>
                  <a:schemeClr val="accent1"/>
                </a:solidFill>
                <a:latin typeface="+mn-lt"/>
              </a:rPr>
              <a:t> egzistuoja objektyvūs faktai, keliantys abejonių dėl pasiūlymo nepriklausomumo, </a:t>
            </a:r>
            <a:r>
              <a:rPr lang="lt-LT" sz="1800" b="1" noProof="0" dirty="0">
                <a:latin typeface="+mn-lt"/>
              </a:rPr>
              <a:t>perkančioji organizacija privalo juos ištirti, net jei jie grindžiami netiesioginiais įrodymais,</a:t>
            </a:r>
            <a:r>
              <a:rPr lang="lt-LT" sz="1800" noProof="0" dirty="0">
                <a:solidFill>
                  <a:schemeClr val="accent1"/>
                </a:solidFill>
                <a:latin typeface="+mn-lt"/>
              </a:rPr>
              <a:t> ir taip pat įvertinti galimus interesų konfliktus.</a:t>
            </a:r>
          </a:p>
        </p:txBody>
      </p:sp>
    </p:spTree>
    <p:extLst>
      <p:ext uri="{BB962C8B-B14F-4D97-AF65-F5344CB8AC3E}">
        <p14:creationId xmlns:p14="http://schemas.microsoft.com/office/powerpoint/2010/main" val="232507262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1469C-E35D-764E-8A02-7C3C5CC947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6D9E01-72E4-B2B7-CA87-297A02E3D315}"/>
              </a:ext>
            </a:extLst>
          </p:cNvPr>
          <p:cNvSpPr>
            <a:spLocks noGrp="1"/>
          </p:cNvSpPr>
          <p:nvPr>
            <p:ph type="title"/>
          </p:nvPr>
        </p:nvSpPr>
        <p:spPr>
          <a:xfrm>
            <a:off x="760021" y="507696"/>
            <a:ext cx="10671958" cy="788008"/>
          </a:xfrm>
        </p:spPr>
        <p:txBody>
          <a:bodyPr/>
          <a:lstStyle/>
          <a:p>
            <a:pPr algn="ctr"/>
            <a:r>
              <a:rPr lang="lt-LT" sz="2800" noProof="0" dirty="0"/>
              <a:t>Apibendrinimas </a:t>
            </a:r>
          </a:p>
        </p:txBody>
      </p:sp>
      <p:sp>
        <p:nvSpPr>
          <p:cNvPr id="3" name="Text Placeholder 2">
            <a:extLst>
              <a:ext uri="{FF2B5EF4-FFF2-40B4-BE49-F238E27FC236}">
                <a16:creationId xmlns:a16="http://schemas.microsoft.com/office/drawing/2014/main" id="{8E75CADD-BD3C-6C22-E0DF-61F7D90912AC}"/>
              </a:ext>
            </a:extLst>
          </p:cNvPr>
          <p:cNvSpPr>
            <a:spLocks noGrp="1"/>
          </p:cNvSpPr>
          <p:nvPr>
            <p:ph type="body" sz="quarter" idx="4294967295"/>
          </p:nvPr>
        </p:nvSpPr>
        <p:spPr>
          <a:xfrm>
            <a:off x="760023" y="1867204"/>
            <a:ext cx="10671957" cy="2971496"/>
          </a:xfrm>
        </p:spPr>
        <p:txBody>
          <a:bodyPr/>
          <a:lstStyle/>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Perkančioji organizacija turi pareigą </a:t>
            </a:r>
            <a:r>
              <a:rPr lang="lt-LT" sz="1800" b="1" noProof="0" dirty="0">
                <a:latin typeface="+mn-lt"/>
              </a:rPr>
              <a:t>aktyviai identifikuoti</a:t>
            </a:r>
            <a:r>
              <a:rPr lang="lt-LT" sz="1800" noProof="0" dirty="0">
                <a:solidFill>
                  <a:schemeClr val="accent1"/>
                </a:solidFill>
                <a:latin typeface="+mn-lt"/>
              </a:rPr>
              <a:t>, vertinti ir spręsti galimus interesų konfliktus, kurie gali turėti įtakos tiekėjų lygiateisiškumui ar pažeisti konkurenciją.</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Jei perkančioji organizacija turi objektyvių duomenų, keliančių abejonių dėl tiekėjo pasiūlymo nepriklausomumo ar savarankiškumo, ji </a:t>
            </a:r>
            <a:r>
              <a:rPr lang="lt-LT" sz="1800" b="1" noProof="0" dirty="0">
                <a:latin typeface="+mn-lt"/>
              </a:rPr>
              <a:t>privalo tirti visas aplinkybes, galinčias kelti riziką konkurencijos skaidrumui</a:t>
            </a:r>
            <a:r>
              <a:rPr lang="lt-LT" sz="1800" noProof="0" dirty="0">
                <a:solidFill>
                  <a:schemeClr val="accent1"/>
                </a:solidFill>
                <a:latin typeface="+mn-lt"/>
              </a:rPr>
              <a:t>.</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Neužtenka atmesti abejones formaliai – </a:t>
            </a:r>
            <a:r>
              <a:rPr lang="lt-LT" sz="1800" b="1" noProof="0" dirty="0">
                <a:latin typeface="+mn-lt"/>
              </a:rPr>
              <a:t>būtinas aktyvus tyrimas</a:t>
            </a:r>
            <a:r>
              <a:rPr lang="lt-LT" sz="1800" noProof="0" dirty="0">
                <a:solidFill>
                  <a:schemeClr val="accent1"/>
                </a:solidFill>
                <a:latin typeface="+mn-lt"/>
              </a:rPr>
              <a:t>, net jei įrodymai yra netiesioginiai.</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ES teisė </a:t>
            </a:r>
            <a:r>
              <a:rPr lang="lt-LT" sz="1800" b="1" noProof="0" dirty="0">
                <a:latin typeface="+mn-lt"/>
              </a:rPr>
              <a:t>leidžia naudoti netiesioginius</a:t>
            </a:r>
            <a:r>
              <a:rPr lang="lt-LT" sz="1800" noProof="0" dirty="0">
                <a:solidFill>
                  <a:schemeClr val="accent1"/>
                </a:solidFill>
                <a:latin typeface="+mn-lt"/>
              </a:rPr>
              <a:t>, bet objektyvius ir nuoseklius </a:t>
            </a:r>
            <a:r>
              <a:rPr lang="lt-LT" sz="1800" b="1" noProof="0" dirty="0">
                <a:latin typeface="+mn-lt"/>
              </a:rPr>
              <a:t>įrodymus</a:t>
            </a:r>
            <a:r>
              <a:rPr lang="lt-LT" sz="1800" noProof="0" dirty="0">
                <a:solidFill>
                  <a:schemeClr val="accent1"/>
                </a:solidFill>
                <a:latin typeface="+mn-lt"/>
              </a:rPr>
              <a:t>, siekiant pagrįsti galimą pažeidimą. Tiekėjas, kuriam taikomi įtarimai, turi teisę pateikti priešingus įrodymus (teisė į gynybą).</a:t>
            </a:r>
          </a:p>
          <a:p>
            <a:pPr marL="0" lvl="1" algn="just">
              <a:spcBef>
                <a:spcPts val="1800"/>
              </a:spcBef>
            </a:pPr>
            <a:endParaRPr lang="lt-LT" sz="1600" noProof="0" dirty="0">
              <a:solidFill>
                <a:schemeClr val="accent1"/>
              </a:solidFill>
              <a:latin typeface="+mn-lt"/>
            </a:endParaRPr>
          </a:p>
        </p:txBody>
      </p:sp>
    </p:spTree>
    <p:extLst>
      <p:ext uri="{BB962C8B-B14F-4D97-AF65-F5344CB8AC3E}">
        <p14:creationId xmlns:p14="http://schemas.microsoft.com/office/powerpoint/2010/main" val="29296610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7D20DE-67F9-D248-BD9C-761B9B066DBC}"/>
              </a:ext>
            </a:extLst>
          </p:cNvPr>
          <p:cNvSpPr>
            <a:spLocks noGrp="1"/>
          </p:cNvSpPr>
          <p:nvPr>
            <p:ph type="body" sz="quarter" idx="12"/>
          </p:nvPr>
        </p:nvSpPr>
        <p:spPr/>
        <p:txBody>
          <a:bodyPr/>
          <a:lstStyle/>
          <a:p>
            <a:pPr marL="0" indent="0">
              <a:buNone/>
            </a:pPr>
            <a:r>
              <a:rPr lang="lt-LT" sz="4400" noProof="0" dirty="0"/>
              <a:t>Ačiū!</a:t>
            </a:r>
          </a:p>
        </p:txBody>
      </p:sp>
      <p:sp>
        <p:nvSpPr>
          <p:cNvPr id="7" name="TextBox 6">
            <a:extLst>
              <a:ext uri="{FF2B5EF4-FFF2-40B4-BE49-F238E27FC236}">
                <a16:creationId xmlns:a16="http://schemas.microsoft.com/office/drawing/2014/main" id="{9AED55DA-0EC2-304C-942B-AABBDBA0F802}"/>
              </a:ext>
            </a:extLst>
          </p:cNvPr>
          <p:cNvSpPr txBox="1"/>
          <p:nvPr/>
        </p:nvSpPr>
        <p:spPr>
          <a:xfrm>
            <a:off x="9924531" y="5914615"/>
            <a:ext cx="1562619" cy="292388"/>
          </a:xfrm>
          <a:prstGeom prst="rect">
            <a:avLst/>
          </a:prstGeom>
          <a:noFill/>
        </p:spPr>
        <p:txBody>
          <a:bodyPr wrap="square" rtlCol="0">
            <a:spAutoFit/>
          </a:bodyPr>
          <a:lstStyle/>
          <a:p>
            <a:pPr algn="r"/>
            <a:r>
              <a:rPr lang="lt-LT" sz="1300" noProof="0" dirty="0">
                <a:solidFill>
                  <a:schemeClr val="accent2"/>
                </a:solidFill>
                <a:latin typeface="Arial" panose="020B0604020202020204" pitchFamily="34" charset="0"/>
                <a:ea typeface="Roboto" panose="02000000000000000000" pitchFamily="2" charset="0"/>
                <a:cs typeface="Arial" panose="020B0604020202020204" pitchFamily="34" charset="0"/>
              </a:rPr>
              <a:t>www.cobalt.legal</a:t>
            </a:r>
          </a:p>
        </p:txBody>
      </p:sp>
      <p:graphicFrame>
        <p:nvGraphicFramePr>
          <p:cNvPr id="5" name="Table 4">
            <a:extLst>
              <a:ext uri="{FF2B5EF4-FFF2-40B4-BE49-F238E27FC236}">
                <a16:creationId xmlns:a16="http://schemas.microsoft.com/office/drawing/2014/main" id="{863B7F60-D4BE-4340-B8F2-66F691FB9A9B}"/>
              </a:ext>
            </a:extLst>
          </p:cNvPr>
          <p:cNvGraphicFramePr>
            <a:graphicFrameLocks noGrp="1"/>
          </p:cNvGraphicFramePr>
          <p:nvPr>
            <p:extLst>
              <p:ext uri="{D42A27DB-BD31-4B8C-83A1-F6EECF244321}">
                <p14:modId xmlns:p14="http://schemas.microsoft.com/office/powerpoint/2010/main" val="2725332302"/>
              </p:ext>
            </p:extLst>
          </p:nvPr>
        </p:nvGraphicFramePr>
        <p:xfrm>
          <a:off x="704850" y="5475483"/>
          <a:ext cx="9431159" cy="731520"/>
        </p:xfrm>
        <a:graphic>
          <a:graphicData uri="http://schemas.openxmlformats.org/drawingml/2006/table">
            <a:tbl>
              <a:tblPr firstRow="1" bandRow="1">
                <a:tableStyleId>{2D5ABB26-0587-4C30-8999-92F81FD0307C}</a:tableStyleId>
              </a:tblPr>
              <a:tblGrid>
                <a:gridCol w="1413205">
                  <a:extLst>
                    <a:ext uri="{9D8B030D-6E8A-4147-A177-3AD203B41FA5}">
                      <a16:colId xmlns:a16="http://schemas.microsoft.com/office/drawing/2014/main" val="696409460"/>
                    </a:ext>
                  </a:extLst>
                </a:gridCol>
                <a:gridCol w="548945">
                  <a:extLst>
                    <a:ext uri="{9D8B030D-6E8A-4147-A177-3AD203B41FA5}">
                      <a16:colId xmlns:a16="http://schemas.microsoft.com/office/drawing/2014/main" val="2428575568"/>
                    </a:ext>
                  </a:extLst>
                </a:gridCol>
                <a:gridCol w="1600200">
                  <a:extLst>
                    <a:ext uri="{9D8B030D-6E8A-4147-A177-3AD203B41FA5}">
                      <a16:colId xmlns:a16="http://schemas.microsoft.com/office/drawing/2014/main" val="20000"/>
                    </a:ext>
                  </a:extLst>
                </a:gridCol>
                <a:gridCol w="561975">
                  <a:extLst>
                    <a:ext uri="{9D8B030D-6E8A-4147-A177-3AD203B41FA5}">
                      <a16:colId xmlns:a16="http://schemas.microsoft.com/office/drawing/2014/main" val="4238956205"/>
                    </a:ext>
                  </a:extLst>
                </a:gridCol>
                <a:gridCol w="1190625">
                  <a:extLst>
                    <a:ext uri="{9D8B030D-6E8A-4147-A177-3AD203B41FA5}">
                      <a16:colId xmlns:a16="http://schemas.microsoft.com/office/drawing/2014/main" val="20001"/>
                    </a:ext>
                  </a:extLst>
                </a:gridCol>
                <a:gridCol w="561975">
                  <a:extLst>
                    <a:ext uri="{9D8B030D-6E8A-4147-A177-3AD203B41FA5}">
                      <a16:colId xmlns:a16="http://schemas.microsoft.com/office/drawing/2014/main" val="3442324260"/>
                    </a:ext>
                  </a:extLst>
                </a:gridCol>
                <a:gridCol w="3554234">
                  <a:extLst>
                    <a:ext uri="{9D8B030D-6E8A-4147-A177-3AD203B41FA5}">
                      <a16:colId xmlns:a16="http://schemas.microsoft.com/office/drawing/2014/main" val="20002"/>
                    </a:ext>
                  </a:extLst>
                </a:gridCol>
              </a:tblGrid>
              <a:tr h="123031">
                <a:tc>
                  <a:txBody>
                    <a:bodyPr/>
                    <a:lstStyle/>
                    <a:p>
                      <a:pPr fontAlgn="ctr"/>
                      <a:endParaRPr lang="lt-LT" sz="900" b="0" spc="70" noProof="0" dirty="0">
                        <a:solidFill>
                          <a:schemeClr val="accent2"/>
                        </a:solidFill>
                        <a:latin typeface="Arial" panose="020B0604020202020204" pitchFamily="34" charset="0"/>
                        <a:ea typeface="Roboto" panose="02000000000000000000" pitchFamily="2" charset="0"/>
                        <a:cs typeface="Arial" panose="020B0604020202020204" pitchFamily="34" charset="0"/>
                      </a:endParaRPr>
                    </a:p>
                  </a:txBody>
                  <a:tcPr marL="0" marR="0" marT="0" marB="0"/>
                </a:tc>
                <a:tc>
                  <a:txBody>
                    <a:bodyPr/>
                    <a:lstStyle/>
                    <a:p>
                      <a:pPr fontAlgn="ctr"/>
                      <a:endParaRPr lang="lt-LT" sz="900" b="0" spc="70" noProof="0" dirty="0">
                        <a:solidFill>
                          <a:schemeClr val="accent2"/>
                        </a:solidFill>
                        <a:latin typeface="Arial" panose="020B0604020202020204" pitchFamily="34" charset="0"/>
                        <a:ea typeface="Roboto" panose="02000000000000000000" pitchFamily="2" charset="0"/>
                        <a:cs typeface="Arial" panose="020B0604020202020204" pitchFamily="34" charset="0"/>
                      </a:endParaRPr>
                    </a:p>
                  </a:txBody>
                  <a:tcPr marL="0" marR="0" marT="0" marB="0"/>
                </a:tc>
                <a:tc>
                  <a:txBody>
                    <a:bodyPr/>
                    <a:lstStyle/>
                    <a:p>
                      <a:pPr fontAlgn="ctr"/>
                      <a:r>
                        <a:rPr lang="lt-LT" sz="1200" b="1" spc="100" noProof="0" dirty="0" err="1">
                          <a:solidFill>
                            <a:schemeClr val="accent2"/>
                          </a:solidFill>
                          <a:latin typeface="Arial" panose="020B0604020202020204" pitchFamily="34" charset="0"/>
                          <a:ea typeface="Roboto" panose="02000000000000000000" pitchFamily="2" charset="0"/>
                          <a:cs typeface="Arial" panose="020B0604020202020204" pitchFamily="34" charset="0"/>
                        </a:rPr>
                        <a:t>Estonia</a:t>
                      </a:r>
                      <a:endParaRPr lang="lt-LT" sz="1200" b="1" spc="100" noProof="0" dirty="0">
                        <a:solidFill>
                          <a:schemeClr val="accent2"/>
                        </a:solidFill>
                        <a:latin typeface="Arial" panose="020B0604020202020204" pitchFamily="34" charset="0"/>
                        <a:ea typeface="Roboto" panose="02000000000000000000" pitchFamily="2" charset="0"/>
                        <a:cs typeface="Arial" panose="020B0604020202020204" pitchFamily="34" charset="0"/>
                      </a:endParaRPr>
                    </a:p>
                    <a:p>
                      <a:pPr fontAlgn="ctr"/>
                      <a:r>
                        <a:rPr lang="lt-LT" sz="900" b="0" spc="100" noProof="0" dirty="0" err="1">
                          <a:solidFill>
                            <a:schemeClr val="accent2"/>
                          </a:solidFill>
                          <a:latin typeface="Arial" panose="020B0604020202020204" pitchFamily="34" charset="0"/>
                          <a:ea typeface="Roboto" panose="02000000000000000000" pitchFamily="2" charset="0"/>
                          <a:cs typeface="Arial" panose="020B0604020202020204" pitchFamily="34" charset="0"/>
                        </a:rPr>
                        <a:t>Kawe</a:t>
                      </a:r>
                      <a:r>
                        <a:rPr lang="lt-LT" sz="900" b="0" spc="100" baseline="0" noProof="0" dirty="0">
                          <a:solidFill>
                            <a:schemeClr val="accent2"/>
                          </a:solidFill>
                          <a:latin typeface="Arial" panose="020B0604020202020204" pitchFamily="34" charset="0"/>
                          <a:ea typeface="Roboto" panose="02000000000000000000" pitchFamily="2" charset="0"/>
                          <a:cs typeface="Arial" panose="020B0604020202020204" pitchFamily="34" charset="0"/>
                        </a:rPr>
                        <a:t> </a:t>
                      </a:r>
                      <a:r>
                        <a:rPr lang="lt-LT" sz="900" b="0" spc="70" baseline="0" noProof="0" dirty="0" err="1">
                          <a:solidFill>
                            <a:schemeClr val="accent2"/>
                          </a:solidFill>
                          <a:latin typeface="Arial" panose="020B0604020202020204" pitchFamily="34" charset="0"/>
                          <a:ea typeface="Roboto" panose="02000000000000000000" pitchFamily="2" charset="0"/>
                          <a:cs typeface="Arial" panose="020B0604020202020204" pitchFamily="34" charset="0"/>
                        </a:rPr>
                        <a:t>Plaza</a:t>
                      </a:r>
                      <a:r>
                        <a:rPr lang="lt-LT" sz="900" b="0" spc="70" baseline="0" noProof="0" dirty="0">
                          <a:solidFill>
                            <a:schemeClr val="accent2"/>
                          </a:solidFill>
                          <a:latin typeface="Arial" panose="020B0604020202020204" pitchFamily="34" charset="0"/>
                          <a:ea typeface="Roboto" panose="02000000000000000000" pitchFamily="2" charset="0"/>
                          <a:cs typeface="Arial" panose="020B0604020202020204" pitchFamily="34" charset="0"/>
                        </a:rPr>
                        <a:t>, </a:t>
                      </a:r>
                      <a:r>
                        <a:rPr lang="lt-LT" sz="900" b="0" spc="70" noProof="0" dirty="0" err="1">
                          <a:solidFill>
                            <a:schemeClr val="accent2"/>
                          </a:solidFill>
                          <a:latin typeface="Arial" panose="020B0604020202020204" pitchFamily="34" charset="0"/>
                          <a:ea typeface="Roboto" panose="02000000000000000000" pitchFamily="2" charset="0"/>
                          <a:cs typeface="Arial" panose="020B0604020202020204" pitchFamily="34" charset="0"/>
                        </a:rPr>
                        <a:t>Pärnu</a:t>
                      </a:r>
                      <a:r>
                        <a:rPr lang="lt-LT" sz="900" b="0" spc="70" noProof="0" dirty="0">
                          <a:solidFill>
                            <a:schemeClr val="accent2"/>
                          </a:solidFill>
                          <a:latin typeface="Arial" panose="020B0604020202020204" pitchFamily="34" charset="0"/>
                          <a:ea typeface="Roboto" panose="02000000000000000000" pitchFamily="2" charset="0"/>
                          <a:cs typeface="Arial" panose="020B0604020202020204" pitchFamily="34" charset="0"/>
                        </a:rPr>
                        <a:t> </a:t>
                      </a:r>
                      <a:r>
                        <a:rPr lang="lt-LT" sz="900" b="0" spc="70" noProof="0" dirty="0" err="1">
                          <a:solidFill>
                            <a:schemeClr val="accent2"/>
                          </a:solidFill>
                          <a:latin typeface="Arial" panose="020B0604020202020204" pitchFamily="34" charset="0"/>
                          <a:ea typeface="Roboto" panose="02000000000000000000" pitchFamily="2" charset="0"/>
                          <a:cs typeface="Arial" panose="020B0604020202020204" pitchFamily="34" charset="0"/>
                        </a:rPr>
                        <a:t>mnt</a:t>
                      </a:r>
                      <a:r>
                        <a:rPr lang="lt-LT" sz="900" b="0" spc="70" noProof="0" dirty="0">
                          <a:solidFill>
                            <a:schemeClr val="accent2"/>
                          </a:solidFill>
                          <a:latin typeface="Arial" panose="020B0604020202020204" pitchFamily="34" charset="0"/>
                          <a:ea typeface="Roboto" panose="02000000000000000000" pitchFamily="2" charset="0"/>
                          <a:cs typeface="Arial" panose="020B0604020202020204" pitchFamily="34" charset="0"/>
                        </a:rPr>
                        <a:t> 15</a:t>
                      </a:r>
                    </a:p>
                    <a:p>
                      <a:pPr fontAlgn="ctr"/>
                      <a:r>
                        <a:rPr lang="lt-LT" sz="900" b="0" spc="70" noProof="0" dirty="0">
                          <a:solidFill>
                            <a:schemeClr val="accent2"/>
                          </a:solidFill>
                          <a:latin typeface="Arial" panose="020B0604020202020204" pitchFamily="34" charset="0"/>
                          <a:ea typeface="Roboto" panose="02000000000000000000" pitchFamily="2" charset="0"/>
                          <a:cs typeface="Arial" panose="020B0604020202020204" pitchFamily="34" charset="0"/>
                        </a:rPr>
                        <a:t>10141 </a:t>
                      </a:r>
                      <a:r>
                        <a:rPr lang="lt-LT" sz="900" b="0" spc="70" noProof="0" dirty="0" err="1">
                          <a:solidFill>
                            <a:schemeClr val="accent2"/>
                          </a:solidFill>
                          <a:latin typeface="Arial" panose="020B0604020202020204" pitchFamily="34" charset="0"/>
                          <a:ea typeface="Roboto" panose="02000000000000000000" pitchFamily="2" charset="0"/>
                          <a:cs typeface="Arial" panose="020B0604020202020204" pitchFamily="34" charset="0"/>
                        </a:rPr>
                        <a:t>Tallinn</a:t>
                      </a:r>
                      <a:endParaRPr lang="lt-LT" sz="900" b="0" spc="70" noProof="0" dirty="0">
                        <a:solidFill>
                          <a:schemeClr val="accent2"/>
                        </a:solidFill>
                        <a:latin typeface="Arial" panose="020B0604020202020204" pitchFamily="34" charset="0"/>
                        <a:ea typeface="Roboto" panose="02000000000000000000" pitchFamily="2" charset="0"/>
                        <a:cs typeface="Arial" panose="020B0604020202020204" pitchFamily="34" charset="0"/>
                      </a:endParaRPr>
                    </a:p>
                    <a:p>
                      <a:pPr fontAlgn="ctr"/>
                      <a:r>
                        <a:rPr lang="lt-LT" sz="900" b="0" spc="70" noProof="0" dirty="0">
                          <a:solidFill>
                            <a:schemeClr val="accent2"/>
                          </a:solidFill>
                          <a:latin typeface="Arial" panose="020B0604020202020204" pitchFamily="34" charset="0"/>
                          <a:ea typeface="Roboto" panose="02000000000000000000" pitchFamily="2" charset="0"/>
                          <a:cs typeface="Arial" panose="020B0604020202020204" pitchFamily="34" charset="0"/>
                        </a:rPr>
                        <a:t>Tel +372 665 1888</a:t>
                      </a:r>
                    </a:p>
                    <a:p>
                      <a:pPr fontAlgn="ctr"/>
                      <a:r>
                        <a:rPr lang="lt-LT" sz="900" b="0" spc="70" noProof="0" dirty="0" err="1">
                          <a:solidFill>
                            <a:schemeClr val="accent2"/>
                          </a:solidFill>
                          <a:latin typeface="Arial" panose="020B0604020202020204" pitchFamily="34" charset="0"/>
                          <a:ea typeface="Roboto" panose="02000000000000000000" pitchFamily="2" charset="0"/>
                          <a:cs typeface="Arial" panose="020B0604020202020204" pitchFamily="34" charset="0"/>
                        </a:rPr>
                        <a:t>tallinn@cobalt.legal</a:t>
                      </a:r>
                      <a:endParaRPr lang="lt-LT" sz="900" b="0" spc="70" noProof="0" dirty="0">
                        <a:solidFill>
                          <a:schemeClr val="accent2"/>
                        </a:solidFill>
                        <a:latin typeface="Arial" panose="020B0604020202020204" pitchFamily="34" charset="0"/>
                        <a:ea typeface="Roboto" panose="02000000000000000000" pitchFamily="2" charset="0"/>
                        <a:cs typeface="Arial" panose="020B0604020202020204" pitchFamily="34" charset="0"/>
                      </a:endParaRPr>
                    </a:p>
                  </a:txBody>
                  <a:tcPr marL="0" marR="0" marT="0" marB="0"/>
                </a:tc>
                <a:tc>
                  <a:txBody>
                    <a:bodyPr/>
                    <a:lstStyle/>
                    <a:p>
                      <a:pPr fontAlgn="ctr"/>
                      <a:endParaRPr lang="lt-LT" sz="900" b="0" spc="70" noProof="0" dirty="0">
                        <a:solidFill>
                          <a:schemeClr val="accent2"/>
                        </a:solidFill>
                        <a:latin typeface="Arial" panose="020B0604020202020204" pitchFamily="34" charset="0"/>
                        <a:ea typeface="Roboto" panose="02000000000000000000" pitchFamily="2" charset="0"/>
                        <a:cs typeface="Arial" panose="020B0604020202020204" pitchFamily="34" charset="0"/>
                      </a:endParaRPr>
                    </a:p>
                  </a:txBody>
                  <a:tcPr marL="0" marR="0" marT="0" marB="0"/>
                </a:tc>
                <a:tc>
                  <a:txBody>
                    <a:bodyPr/>
                    <a:lstStyle/>
                    <a:p>
                      <a:pPr fontAlgn="ctr"/>
                      <a:r>
                        <a:rPr lang="lt-LT" sz="1200" b="1" spc="100" noProof="0" dirty="0" err="1">
                          <a:solidFill>
                            <a:schemeClr val="accent2"/>
                          </a:solidFill>
                          <a:latin typeface="Arial" panose="020B0604020202020204" pitchFamily="34" charset="0"/>
                          <a:ea typeface="Roboto" panose="02000000000000000000" pitchFamily="2" charset="0"/>
                          <a:cs typeface="Arial" panose="020B0604020202020204" pitchFamily="34" charset="0"/>
                        </a:rPr>
                        <a:t>Latvia</a:t>
                      </a:r>
                      <a:endParaRPr lang="lt-LT" sz="1200" b="1" spc="100" noProof="0" dirty="0">
                        <a:solidFill>
                          <a:schemeClr val="accent2"/>
                        </a:solidFill>
                        <a:latin typeface="Arial" panose="020B0604020202020204" pitchFamily="34" charset="0"/>
                        <a:ea typeface="Roboto" panose="02000000000000000000" pitchFamily="2" charset="0"/>
                        <a:cs typeface="Arial" panose="020B0604020202020204" pitchFamily="34" charset="0"/>
                      </a:endParaRPr>
                    </a:p>
                    <a:p>
                      <a:pPr fontAlgn="ctr"/>
                      <a:r>
                        <a:rPr lang="lt-LT" sz="900" b="0" spc="70" noProof="0" dirty="0">
                          <a:solidFill>
                            <a:schemeClr val="accent2"/>
                          </a:solidFill>
                          <a:latin typeface="Arial" panose="020B0604020202020204" pitchFamily="34" charset="0"/>
                          <a:ea typeface="Roboto" panose="02000000000000000000" pitchFamily="2" charset="0"/>
                          <a:cs typeface="Arial" panose="020B0604020202020204" pitchFamily="34" charset="0"/>
                        </a:rPr>
                        <a:t>Marijas</a:t>
                      </a:r>
                      <a:r>
                        <a:rPr lang="lt-LT" sz="900" b="0" spc="70" baseline="0" noProof="0" dirty="0">
                          <a:solidFill>
                            <a:schemeClr val="accent2"/>
                          </a:solidFill>
                          <a:latin typeface="Arial" panose="020B0604020202020204" pitchFamily="34" charset="0"/>
                          <a:ea typeface="Roboto" panose="02000000000000000000" pitchFamily="2" charset="0"/>
                          <a:cs typeface="Arial" panose="020B0604020202020204" pitchFamily="34" charset="0"/>
                        </a:rPr>
                        <a:t> </a:t>
                      </a:r>
                      <a:r>
                        <a:rPr lang="lt-LT" sz="900" b="0" spc="70" baseline="0" noProof="0" dirty="0" err="1">
                          <a:solidFill>
                            <a:schemeClr val="accent2"/>
                          </a:solidFill>
                          <a:latin typeface="Arial" panose="020B0604020202020204" pitchFamily="34" charset="0"/>
                          <a:ea typeface="Roboto" panose="02000000000000000000" pitchFamily="2" charset="0"/>
                          <a:cs typeface="Arial" panose="020B0604020202020204" pitchFamily="34" charset="0"/>
                        </a:rPr>
                        <a:t>iela</a:t>
                      </a:r>
                      <a:r>
                        <a:rPr lang="lt-LT" sz="900" b="0" spc="70" baseline="0" noProof="0" dirty="0">
                          <a:solidFill>
                            <a:schemeClr val="accent2"/>
                          </a:solidFill>
                          <a:latin typeface="Arial" panose="020B0604020202020204" pitchFamily="34" charset="0"/>
                          <a:ea typeface="Roboto" panose="02000000000000000000" pitchFamily="2" charset="0"/>
                          <a:cs typeface="Arial" panose="020B0604020202020204" pitchFamily="34" charset="0"/>
                        </a:rPr>
                        <a:t> 13 k-2</a:t>
                      </a:r>
                      <a:endParaRPr lang="lt-LT" sz="900" b="0" spc="70" noProof="0" dirty="0">
                        <a:solidFill>
                          <a:schemeClr val="accent2"/>
                        </a:solidFill>
                        <a:latin typeface="Arial" panose="020B0604020202020204" pitchFamily="34" charset="0"/>
                        <a:ea typeface="Roboto" panose="02000000000000000000" pitchFamily="2" charset="0"/>
                        <a:cs typeface="Arial" panose="020B0604020202020204" pitchFamily="34" charset="0"/>
                      </a:endParaRPr>
                    </a:p>
                    <a:p>
                      <a:pPr fontAlgn="ctr"/>
                      <a:r>
                        <a:rPr lang="lt-LT" sz="900" b="0" spc="70" noProof="0" dirty="0">
                          <a:solidFill>
                            <a:schemeClr val="accent2"/>
                          </a:solidFill>
                          <a:latin typeface="Arial" panose="020B0604020202020204" pitchFamily="34" charset="0"/>
                          <a:ea typeface="Roboto" panose="02000000000000000000" pitchFamily="2" charset="0"/>
                          <a:cs typeface="Arial" panose="020B0604020202020204" pitchFamily="34" charset="0"/>
                        </a:rPr>
                        <a:t>LV-1050 </a:t>
                      </a:r>
                      <a:r>
                        <a:rPr lang="lt-LT" sz="900" b="0" spc="70" noProof="0" dirty="0" err="1">
                          <a:solidFill>
                            <a:schemeClr val="accent2"/>
                          </a:solidFill>
                          <a:latin typeface="Arial" panose="020B0604020202020204" pitchFamily="34" charset="0"/>
                          <a:ea typeface="Roboto" panose="02000000000000000000" pitchFamily="2" charset="0"/>
                          <a:cs typeface="Arial" panose="020B0604020202020204" pitchFamily="34" charset="0"/>
                        </a:rPr>
                        <a:t>Riga</a:t>
                      </a:r>
                      <a:endParaRPr lang="lt-LT" sz="900" b="0" spc="70" noProof="0" dirty="0">
                        <a:solidFill>
                          <a:schemeClr val="accent2"/>
                        </a:solidFill>
                        <a:latin typeface="Arial" panose="020B0604020202020204" pitchFamily="34" charset="0"/>
                        <a:ea typeface="Roboto" panose="02000000000000000000" pitchFamily="2" charset="0"/>
                        <a:cs typeface="Arial" panose="020B0604020202020204" pitchFamily="34" charset="0"/>
                      </a:endParaRPr>
                    </a:p>
                    <a:p>
                      <a:pPr fontAlgn="ctr"/>
                      <a:r>
                        <a:rPr lang="lt-LT" sz="900" b="0" spc="70" noProof="0" dirty="0">
                          <a:solidFill>
                            <a:schemeClr val="accent2"/>
                          </a:solidFill>
                          <a:latin typeface="Arial" panose="020B0604020202020204" pitchFamily="34" charset="0"/>
                          <a:ea typeface="Roboto" panose="02000000000000000000" pitchFamily="2" charset="0"/>
                          <a:cs typeface="Arial" panose="020B0604020202020204" pitchFamily="34" charset="0"/>
                        </a:rPr>
                        <a:t>Tel +371 6720 1800</a:t>
                      </a:r>
                    </a:p>
                    <a:p>
                      <a:pPr fontAlgn="ctr"/>
                      <a:r>
                        <a:rPr lang="lt-LT" sz="900" b="0" spc="70" noProof="0" dirty="0" err="1">
                          <a:solidFill>
                            <a:schemeClr val="accent2"/>
                          </a:solidFill>
                          <a:latin typeface="Arial" panose="020B0604020202020204" pitchFamily="34" charset="0"/>
                          <a:ea typeface="Roboto" panose="02000000000000000000" pitchFamily="2" charset="0"/>
                          <a:cs typeface="Arial" panose="020B0604020202020204" pitchFamily="34" charset="0"/>
                        </a:rPr>
                        <a:t>riga@cobalt.legal</a:t>
                      </a:r>
                      <a:endParaRPr lang="lt-LT" sz="900" b="0" spc="70" noProof="0" dirty="0">
                        <a:solidFill>
                          <a:schemeClr val="accent2"/>
                        </a:solidFill>
                        <a:latin typeface="Arial" panose="020B0604020202020204" pitchFamily="34" charset="0"/>
                        <a:ea typeface="Roboto" panose="02000000000000000000" pitchFamily="2" charset="0"/>
                        <a:cs typeface="Arial" panose="020B0604020202020204" pitchFamily="34" charset="0"/>
                      </a:endParaRPr>
                    </a:p>
                  </a:txBody>
                  <a:tcPr marL="0" marR="0" marT="0" marB="0"/>
                </a:tc>
                <a:tc>
                  <a:txBody>
                    <a:bodyPr/>
                    <a:lstStyle/>
                    <a:p>
                      <a:pPr fontAlgn="ctr"/>
                      <a:endParaRPr lang="lt-LT" sz="900" b="0" spc="70" noProof="0" dirty="0">
                        <a:solidFill>
                          <a:schemeClr val="accent2"/>
                        </a:solidFill>
                        <a:latin typeface="Arial" panose="020B0604020202020204" pitchFamily="34" charset="0"/>
                        <a:ea typeface="Roboto" panose="02000000000000000000" pitchFamily="2" charset="0"/>
                        <a:cs typeface="Arial" panose="020B0604020202020204" pitchFamily="34" charset="0"/>
                      </a:endParaRPr>
                    </a:p>
                  </a:txBody>
                  <a:tcPr marL="0" marR="0" marT="0" marB="0"/>
                </a:tc>
                <a:tc>
                  <a:txBody>
                    <a:bodyPr/>
                    <a:lstStyle/>
                    <a:p>
                      <a:pPr fontAlgn="ctr"/>
                      <a:r>
                        <a:rPr lang="lt-LT" sz="1200" b="1" spc="100" noProof="0" dirty="0">
                          <a:solidFill>
                            <a:schemeClr val="accent2"/>
                          </a:solidFill>
                          <a:latin typeface="Arial" panose="020B0604020202020204" pitchFamily="34" charset="0"/>
                          <a:ea typeface="Roboto" panose="02000000000000000000" pitchFamily="2" charset="0"/>
                          <a:cs typeface="Arial" panose="020B0604020202020204" pitchFamily="34" charset="0"/>
                        </a:rPr>
                        <a:t>Lithuania</a:t>
                      </a:r>
                    </a:p>
                    <a:p>
                      <a:pPr fontAlgn="ctr"/>
                      <a:r>
                        <a:rPr lang="lt-LT" sz="900" b="0" spc="70" baseline="0" noProof="0" dirty="0" err="1">
                          <a:solidFill>
                            <a:schemeClr val="accent2"/>
                          </a:solidFill>
                          <a:latin typeface="Arial" panose="020B0604020202020204" pitchFamily="34" charset="0"/>
                          <a:ea typeface="Roboto" panose="02000000000000000000" pitchFamily="2" charset="0"/>
                          <a:cs typeface="Arial" panose="020B0604020202020204" pitchFamily="34" charset="0"/>
                        </a:rPr>
                        <a:t>Lvivo</a:t>
                      </a:r>
                      <a:r>
                        <a:rPr lang="lt-LT" sz="900" b="0" spc="70" baseline="0" noProof="0" dirty="0">
                          <a:solidFill>
                            <a:schemeClr val="accent2"/>
                          </a:solidFill>
                          <a:latin typeface="Arial" panose="020B0604020202020204" pitchFamily="34" charset="0"/>
                          <a:ea typeface="Roboto" panose="02000000000000000000" pitchFamily="2" charset="0"/>
                          <a:cs typeface="Arial" panose="020B0604020202020204" pitchFamily="34" charset="0"/>
                        </a:rPr>
                        <a:t> 25</a:t>
                      </a:r>
                    </a:p>
                    <a:p>
                      <a:pPr fontAlgn="ctr"/>
                      <a:r>
                        <a:rPr lang="lt-LT" sz="900" b="0" spc="70" baseline="0" noProof="0" dirty="0">
                          <a:solidFill>
                            <a:schemeClr val="accent2"/>
                          </a:solidFill>
                          <a:latin typeface="Arial" panose="020B0604020202020204" pitchFamily="34" charset="0"/>
                          <a:ea typeface="Roboto" panose="02000000000000000000" pitchFamily="2" charset="0"/>
                          <a:cs typeface="Arial" panose="020B0604020202020204" pitchFamily="34" charset="0"/>
                        </a:rPr>
                        <a:t>09320 Vilnius</a:t>
                      </a:r>
                    </a:p>
                    <a:p>
                      <a:pPr fontAlgn="ctr"/>
                      <a:r>
                        <a:rPr lang="lt-LT" sz="900" b="0" spc="70" baseline="0" noProof="0" dirty="0">
                          <a:solidFill>
                            <a:schemeClr val="accent2"/>
                          </a:solidFill>
                          <a:latin typeface="Arial" panose="020B0604020202020204" pitchFamily="34" charset="0"/>
                          <a:ea typeface="Roboto" panose="02000000000000000000" pitchFamily="2" charset="0"/>
                          <a:cs typeface="Arial" panose="020B0604020202020204" pitchFamily="34" charset="0"/>
                        </a:rPr>
                        <a:t>Tel +370 5250 0800</a:t>
                      </a:r>
                    </a:p>
                    <a:p>
                      <a:pPr fontAlgn="ctr"/>
                      <a:r>
                        <a:rPr lang="lt-LT" sz="900" b="0" spc="70" baseline="0" noProof="0" dirty="0" err="1">
                          <a:solidFill>
                            <a:schemeClr val="accent2"/>
                          </a:solidFill>
                          <a:latin typeface="Arial" panose="020B0604020202020204" pitchFamily="34" charset="0"/>
                          <a:ea typeface="Roboto" panose="02000000000000000000" pitchFamily="2" charset="0"/>
                          <a:cs typeface="Arial" panose="020B0604020202020204" pitchFamily="34" charset="0"/>
                        </a:rPr>
                        <a:t>vilnius@cobalt.legal</a:t>
                      </a:r>
                      <a:r>
                        <a:rPr lang="lt-LT" sz="900" b="0" spc="70" baseline="0" noProof="0" dirty="0">
                          <a:solidFill>
                            <a:schemeClr val="accent2"/>
                          </a:solidFill>
                          <a:latin typeface="Arial" panose="020B0604020202020204" pitchFamily="34" charset="0"/>
                          <a:ea typeface="Roboto" panose="02000000000000000000" pitchFamily="2" charset="0"/>
                          <a:cs typeface="Arial" panose="020B0604020202020204" pitchFamily="34" charset="0"/>
                        </a:rPr>
                        <a:t> </a:t>
                      </a:r>
                    </a:p>
                  </a:txBody>
                  <a:tcPr marL="0" marR="0"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0661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E151D-2F6F-26EA-08B7-C19C5760C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4C04D-BFEC-E810-0454-C0C29D5F7C00}"/>
              </a:ext>
            </a:extLst>
          </p:cNvPr>
          <p:cNvSpPr>
            <a:spLocks noGrp="1"/>
          </p:cNvSpPr>
          <p:nvPr>
            <p:ph type="title"/>
          </p:nvPr>
        </p:nvSpPr>
        <p:spPr/>
        <p:txBody>
          <a:bodyPr/>
          <a:lstStyle/>
          <a:p>
            <a:pPr algn="ctr"/>
            <a:r>
              <a:rPr lang="lt-LT" noProof="0" dirty="0"/>
              <a:t>Teismo išaiškinimai</a:t>
            </a:r>
          </a:p>
        </p:txBody>
      </p:sp>
      <p:sp>
        <p:nvSpPr>
          <p:cNvPr id="3" name="Text Placeholder 2">
            <a:extLst>
              <a:ext uri="{FF2B5EF4-FFF2-40B4-BE49-F238E27FC236}">
                <a16:creationId xmlns:a16="http://schemas.microsoft.com/office/drawing/2014/main" id="{B65BD1F6-C166-8701-DDE3-E5F33075F7E6}"/>
              </a:ext>
            </a:extLst>
          </p:cNvPr>
          <p:cNvSpPr>
            <a:spLocks noGrp="1"/>
          </p:cNvSpPr>
          <p:nvPr>
            <p:ph type="body" sz="quarter" idx="4294967295"/>
          </p:nvPr>
        </p:nvSpPr>
        <p:spPr>
          <a:xfrm>
            <a:off x="760021" y="1733144"/>
            <a:ext cx="10671957" cy="4207738"/>
          </a:xfrm>
        </p:spPr>
        <p:txBody>
          <a:bodyPr/>
          <a:lstStyle/>
          <a:p>
            <a:pPr marL="357188" indent="-357188" algn="just">
              <a:spcBef>
                <a:spcPts val="0"/>
              </a:spcBef>
              <a:spcAft>
                <a:spcPts val="600"/>
              </a:spcAft>
              <a:buFont typeface="Arial" panose="020B0604020202020204" pitchFamily="34" charset="0"/>
              <a:buChar char="•"/>
            </a:pPr>
            <a:r>
              <a:rPr lang="lt-LT" sz="1800" noProof="0" dirty="0"/>
              <a:t>Teismas, nurodė, kad Tiekėjas privalėjo įrodyti </a:t>
            </a:r>
            <a:r>
              <a:rPr lang="lt-LT" sz="1800" b="1" noProof="0" dirty="0">
                <a:solidFill>
                  <a:schemeClr val="tx1"/>
                </a:solidFill>
              </a:rPr>
              <a:t>savo pajėgumą</a:t>
            </a:r>
            <a:r>
              <a:rPr lang="lt-LT" sz="1800" noProof="0" dirty="0"/>
              <a:t>, t. y. kad būtų turėjęs pakankamai išteklių (įskaitant finansinius ir žmogiškuosius) sutarčių su atsakovėmis vykdymui.</a:t>
            </a:r>
          </a:p>
          <a:p>
            <a:pPr marL="357188" indent="-357188" algn="just">
              <a:spcBef>
                <a:spcPts val="0"/>
              </a:spcBef>
              <a:spcAft>
                <a:spcPts val="600"/>
              </a:spcAft>
              <a:buFont typeface="Arial" panose="020B0604020202020204" pitchFamily="34" charset="0"/>
              <a:buChar char="•"/>
            </a:pPr>
            <a:r>
              <a:rPr lang="lt-LT" sz="1800" noProof="0" dirty="0"/>
              <a:t>Aplinkybė, kad praeityje tiekėjas vykdė sutartis ne tik su atsakovėmis, bet ir su kitais kontrahentais, </a:t>
            </a:r>
            <a:r>
              <a:rPr lang="lt-LT" sz="1800" b="1" noProof="0" dirty="0">
                <a:solidFill>
                  <a:schemeClr val="tx1"/>
                </a:solidFill>
              </a:rPr>
              <a:t>savaime nepatvirtina nepakitusių ir pakankamų tiekėjo pajėgumų vykdyti tiek su atsakovėmis galimai sudarytas viešųjų pirkimų sutartis</a:t>
            </a:r>
            <a:r>
              <a:rPr lang="lt-LT" sz="1800" noProof="0" dirty="0"/>
              <a:t>, tiek kitas jos veikloje jau sudarytas sutartis. </a:t>
            </a:r>
          </a:p>
          <a:p>
            <a:pPr marL="357188" indent="-357188" algn="just">
              <a:spcBef>
                <a:spcPts val="0"/>
              </a:spcBef>
              <a:spcAft>
                <a:spcPts val="600"/>
              </a:spcAft>
              <a:buFont typeface="Arial" panose="020B0604020202020204" pitchFamily="34" charset="0"/>
              <a:buChar char="•"/>
            </a:pPr>
            <a:r>
              <a:rPr lang="lt-LT" sz="1800" noProof="0" dirty="0"/>
              <a:t>Aplinkybės, kad tiekėjas anksčiau su ta pačia PO sudarytas sutartis vykdė </a:t>
            </a:r>
            <a:r>
              <a:rPr lang="lt-LT" sz="1800" b="1" noProof="0" dirty="0">
                <a:solidFill>
                  <a:schemeClr val="tx1"/>
                </a:solidFill>
              </a:rPr>
              <a:t>netinkamai, yra teisiškai reikšmingos</a:t>
            </a:r>
            <a:r>
              <a:rPr lang="lt-LT" sz="1800" noProof="0" dirty="0">
                <a:solidFill>
                  <a:schemeClr val="tx1"/>
                </a:solidFill>
              </a:rPr>
              <a:t> </a:t>
            </a:r>
            <a:r>
              <a:rPr lang="lt-LT" sz="1800" noProof="0" dirty="0"/>
              <a:t>sprendžiant dėl tiekėjo pajėgumų. Šios aplinkybės leidžia papildomai spręsti apie objektyviai ribotas tiekėjo galimybes vienu metu vykdyti keletą sutarčių ir kad kitų sutarčių sudarymas išsemia tiekėjo resursus, kurių jis jau praeityje negalėjo kompensuoti. </a:t>
            </a:r>
          </a:p>
          <a:p>
            <a:pPr marL="357188" indent="-357188" algn="just">
              <a:spcBef>
                <a:spcPts val="0"/>
              </a:spcBef>
              <a:spcAft>
                <a:spcPts val="600"/>
              </a:spcAft>
              <a:buFont typeface="Arial" panose="020B0604020202020204" pitchFamily="34" charset="0"/>
              <a:buChar char="•"/>
            </a:pPr>
            <a:r>
              <a:rPr lang="lt-LT" sz="1800" noProof="0" dirty="0"/>
              <a:t>Tiekėjui neįrodžius pagal savo veiklos modelį jis turėtų finansinius išteklius sandėliuoti prekes ar, kad jos </a:t>
            </a:r>
            <a:r>
              <a:rPr lang="lt-LT" sz="1800" b="1" noProof="0" dirty="0">
                <a:solidFill>
                  <a:schemeClr val="tx1"/>
                </a:solidFill>
              </a:rPr>
              <a:t>potencialūs tiekėjai laiku reikiamą kiekį ir tinkamos kokybės prekių</a:t>
            </a:r>
            <a:r>
              <a:rPr lang="lt-LT" sz="1800" b="1" noProof="0" dirty="0"/>
              <a:t> </a:t>
            </a:r>
            <a:r>
              <a:rPr lang="lt-LT" sz="1800" noProof="0" dirty="0"/>
              <a:t>būtų pateikę Tiekėjui, darytina išvada, jog priežastinis ryšys laikytinas neįrodytu. </a:t>
            </a:r>
          </a:p>
          <a:p>
            <a:pPr marL="357188" indent="-357188" algn="just">
              <a:spcBef>
                <a:spcPts val="0"/>
              </a:spcBef>
              <a:spcAft>
                <a:spcPts val="600"/>
              </a:spcAft>
              <a:buFont typeface="Arial" panose="020B0604020202020204" pitchFamily="34" charset="0"/>
              <a:buChar char="•"/>
            </a:pPr>
            <a:endParaRPr lang="lt-LT" sz="1800" noProof="0" dirty="0"/>
          </a:p>
          <a:p>
            <a:pPr marL="357188" indent="-357188" algn="just">
              <a:spcBef>
                <a:spcPts val="0"/>
              </a:spcBef>
              <a:spcAft>
                <a:spcPts val="600"/>
              </a:spcAft>
              <a:buFont typeface="Arial" panose="020B0604020202020204" pitchFamily="34" charset="0"/>
              <a:buChar char="•"/>
            </a:pPr>
            <a:endParaRPr lang="lt-LT" sz="1800" noProof="0" dirty="0"/>
          </a:p>
        </p:txBody>
      </p:sp>
    </p:spTree>
    <p:extLst>
      <p:ext uri="{BB962C8B-B14F-4D97-AF65-F5344CB8AC3E}">
        <p14:creationId xmlns:p14="http://schemas.microsoft.com/office/powerpoint/2010/main" val="3302816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FB89B-E1EA-31F6-AD65-448F25E5D7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866659-C7A8-04FC-58D2-FB3D8DFEB040}"/>
              </a:ext>
            </a:extLst>
          </p:cNvPr>
          <p:cNvSpPr>
            <a:spLocks noGrp="1"/>
          </p:cNvSpPr>
          <p:nvPr>
            <p:ph type="title"/>
          </p:nvPr>
        </p:nvSpPr>
        <p:spPr>
          <a:xfrm>
            <a:off x="760020" y="129110"/>
            <a:ext cx="10671958" cy="788008"/>
          </a:xfrm>
        </p:spPr>
        <p:txBody>
          <a:bodyPr/>
          <a:lstStyle/>
          <a:p>
            <a:pPr algn="ctr"/>
            <a:r>
              <a:rPr lang="lt-LT" noProof="0" dirty="0"/>
              <a:t>Teismo išaiškinimai</a:t>
            </a:r>
          </a:p>
        </p:txBody>
      </p:sp>
      <p:sp>
        <p:nvSpPr>
          <p:cNvPr id="3" name="Text Placeholder 2">
            <a:extLst>
              <a:ext uri="{FF2B5EF4-FFF2-40B4-BE49-F238E27FC236}">
                <a16:creationId xmlns:a16="http://schemas.microsoft.com/office/drawing/2014/main" id="{3C149DE6-8A31-2B49-F0C2-285F810E5B49}"/>
              </a:ext>
            </a:extLst>
          </p:cNvPr>
          <p:cNvSpPr>
            <a:spLocks noGrp="1"/>
          </p:cNvSpPr>
          <p:nvPr>
            <p:ph type="body" sz="quarter" idx="4294967295"/>
          </p:nvPr>
        </p:nvSpPr>
        <p:spPr>
          <a:xfrm>
            <a:off x="760020" y="1181351"/>
            <a:ext cx="10671957" cy="4207738"/>
          </a:xfrm>
        </p:spPr>
        <p:txBody>
          <a:bodyPr/>
          <a:lstStyle/>
          <a:p>
            <a:pPr marL="357188" indent="-357188" algn="just">
              <a:spcBef>
                <a:spcPts val="0"/>
              </a:spcBef>
              <a:spcAft>
                <a:spcPts val="600"/>
              </a:spcAft>
              <a:buFont typeface="Arial" panose="020B0604020202020204" pitchFamily="34" charset="0"/>
              <a:buChar char="•"/>
            </a:pPr>
            <a:r>
              <a:rPr lang="lt-LT" sz="1800" noProof="0" dirty="0"/>
              <a:t>Byloje nustatyta, kad Lietuvos Respublikos Vyriausybė dviem nutarimai</a:t>
            </a:r>
            <a:r>
              <a:rPr lang="en-US" sz="1800" noProof="0" dirty="0"/>
              <a:t>s</a:t>
            </a:r>
            <a:r>
              <a:rPr lang="lt-LT" sz="1800" noProof="0" dirty="0"/>
              <a:t> Tiekėjo ir vienos iš atsakovių ketinamus sudaryti sandorius pripažino </a:t>
            </a:r>
            <a:r>
              <a:rPr lang="lt-LT" sz="1800" b="1" noProof="0" dirty="0">
                <a:solidFill>
                  <a:schemeClr val="tx1"/>
                </a:solidFill>
              </a:rPr>
              <a:t>neatitinkančiais nacionalinio saugumo interesų. </a:t>
            </a:r>
          </a:p>
          <a:p>
            <a:pPr marL="357188" indent="-357188" algn="just">
              <a:spcBef>
                <a:spcPts val="0"/>
              </a:spcBef>
              <a:spcAft>
                <a:spcPts val="600"/>
              </a:spcAft>
              <a:buFont typeface="Arial" panose="020B0604020202020204" pitchFamily="34" charset="0"/>
              <a:buChar char="•"/>
            </a:pPr>
            <a:r>
              <a:rPr lang="lt-LT" sz="1800" noProof="0" dirty="0"/>
              <a:t>Nutarimai yra galiojantys, o jų priėmimo momentas patenka į laikotarpį, už kurį Tiekėjas prašo atlyginti žalą. Nutarimai nebuvo nuginčyti administraciniame teisme teisės aktų nustatyta tvarka. </a:t>
            </a:r>
          </a:p>
          <a:p>
            <a:pPr marL="357188" indent="-357188" algn="just">
              <a:spcBef>
                <a:spcPts val="0"/>
              </a:spcBef>
              <a:spcAft>
                <a:spcPts val="600"/>
              </a:spcAft>
              <a:buFont typeface="Arial" panose="020B0604020202020204" pitchFamily="34" charset="0"/>
              <a:buChar char="•"/>
            </a:pPr>
            <a:r>
              <a:rPr lang="lt-LT" sz="1800" noProof="0" dirty="0"/>
              <a:t>Vyriausybės sprendimas, patvirtinantis, kad ketinamas sudaryti sandoris neatitinka nacionalinio saugumo interesų, </a:t>
            </a:r>
            <a:r>
              <a:rPr lang="lt-LT" sz="1800" b="1" noProof="0" dirty="0">
                <a:solidFill>
                  <a:schemeClr val="tx1"/>
                </a:solidFill>
              </a:rPr>
              <a:t>reiškia, jog toks sandoris negali būti sudarytas tol, kol nebus pašalintos Vyriausybės sprendime nurodytos nacionalinio saugumo interesams grėsmę keliančios priežastys</a:t>
            </a:r>
            <a:r>
              <a:rPr lang="lt-LT" sz="1800" noProof="0" dirty="0">
                <a:solidFill>
                  <a:schemeClr val="tx1"/>
                </a:solidFill>
              </a:rPr>
              <a:t>,</a:t>
            </a:r>
            <a:r>
              <a:rPr lang="lt-LT" sz="1800" noProof="0" dirty="0"/>
              <a:t> jeigu tokios priežastys gali būti pašalintos, ir Vyriausybė, prieš tai gavusi naują Komisijos išvadą, nepriims naujo sprendimo, patvirtinančio sandorio atitiktį nacionalinio saugumo interesams.</a:t>
            </a:r>
          </a:p>
          <a:p>
            <a:pPr algn="just">
              <a:spcBef>
                <a:spcPts val="0"/>
              </a:spcBef>
              <a:spcAft>
                <a:spcPts val="600"/>
              </a:spcAft>
            </a:pPr>
            <a:endParaRPr lang="lt-LT" sz="1800" noProof="0" dirty="0"/>
          </a:p>
          <a:p>
            <a:pPr marL="357188" indent="-357188" algn="just">
              <a:spcBef>
                <a:spcPts val="0"/>
              </a:spcBef>
              <a:spcAft>
                <a:spcPts val="600"/>
              </a:spcAft>
              <a:buFont typeface="Arial" panose="020B0604020202020204" pitchFamily="34" charset="0"/>
              <a:buChar char="•"/>
            </a:pPr>
            <a:endParaRPr lang="lt-LT" sz="1800" noProof="0" dirty="0"/>
          </a:p>
        </p:txBody>
      </p:sp>
    </p:spTree>
    <p:extLst>
      <p:ext uri="{BB962C8B-B14F-4D97-AF65-F5344CB8AC3E}">
        <p14:creationId xmlns:p14="http://schemas.microsoft.com/office/powerpoint/2010/main" val="2089030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659A3-CA97-AE8F-21E2-EE53A53923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401735-6E74-5D12-9BBD-99AC0D6398F2}"/>
              </a:ext>
            </a:extLst>
          </p:cNvPr>
          <p:cNvSpPr>
            <a:spLocks noGrp="1"/>
          </p:cNvSpPr>
          <p:nvPr>
            <p:ph type="title"/>
          </p:nvPr>
        </p:nvSpPr>
        <p:spPr>
          <a:xfrm>
            <a:off x="760020" y="129110"/>
            <a:ext cx="10671958" cy="788008"/>
          </a:xfrm>
        </p:spPr>
        <p:txBody>
          <a:bodyPr/>
          <a:lstStyle/>
          <a:p>
            <a:pPr algn="ctr"/>
            <a:r>
              <a:rPr lang="lt-LT" noProof="0" dirty="0"/>
              <a:t>Teismo išaiškinimai</a:t>
            </a:r>
          </a:p>
        </p:txBody>
      </p:sp>
      <p:sp>
        <p:nvSpPr>
          <p:cNvPr id="3" name="Text Placeholder 2">
            <a:extLst>
              <a:ext uri="{FF2B5EF4-FFF2-40B4-BE49-F238E27FC236}">
                <a16:creationId xmlns:a16="http://schemas.microsoft.com/office/drawing/2014/main" id="{665A37B7-5B75-909B-94F7-A849FD3E6F9E}"/>
              </a:ext>
            </a:extLst>
          </p:cNvPr>
          <p:cNvSpPr>
            <a:spLocks noGrp="1"/>
          </p:cNvSpPr>
          <p:nvPr>
            <p:ph type="body" sz="quarter" idx="4294967295"/>
          </p:nvPr>
        </p:nvSpPr>
        <p:spPr>
          <a:xfrm>
            <a:off x="760021" y="1667126"/>
            <a:ext cx="10671957" cy="4207738"/>
          </a:xfrm>
        </p:spPr>
        <p:txBody>
          <a:bodyPr/>
          <a:lstStyle/>
          <a:p>
            <a:pPr marL="357188" indent="-357188" algn="just">
              <a:spcBef>
                <a:spcPts val="0"/>
              </a:spcBef>
              <a:spcAft>
                <a:spcPts val="600"/>
              </a:spcAft>
              <a:buFont typeface="Arial" panose="020B0604020202020204" pitchFamily="34" charset="0"/>
              <a:buChar char="•"/>
            </a:pPr>
            <a:r>
              <a:rPr lang="lt-LT" sz="1800" dirty="0"/>
              <a:t>Tiekėjas, laimėjęs viešąjį pirkimą, turėtų pareigą įrodyti, kad aplinkybė, dėl kurios siekti sudaryti sandoriai buvo pripažinti neatitinkančiais nacionalinio saugumo interesų, </a:t>
            </a:r>
            <a:r>
              <a:rPr lang="lt-LT" sz="1800" b="1" dirty="0">
                <a:solidFill>
                  <a:schemeClr val="tx1"/>
                </a:solidFill>
              </a:rPr>
              <a:t>nebūtų sutrukdžiusi sudaryti viešojo pirkimo sutarties (sutarčių).</a:t>
            </a:r>
            <a:endParaRPr lang="lt-LT" sz="1800" b="1" noProof="0" dirty="0">
              <a:solidFill>
                <a:schemeClr val="tx1"/>
              </a:solidFill>
            </a:endParaRPr>
          </a:p>
          <a:p>
            <a:pPr marL="357188" indent="-357188" algn="just">
              <a:spcBef>
                <a:spcPts val="0"/>
              </a:spcBef>
              <a:spcAft>
                <a:spcPts val="600"/>
              </a:spcAft>
              <a:buFont typeface="Arial" panose="020B0604020202020204" pitchFamily="34" charset="0"/>
              <a:buChar char="•"/>
            </a:pPr>
            <a:r>
              <a:rPr lang="lt-LT" sz="1800" noProof="0" dirty="0"/>
              <a:t>Nepaneigus Vyriausybės nutarimuose nurodytų aplinkybių, Tiekėjas </a:t>
            </a:r>
            <a:r>
              <a:rPr lang="lt-LT" sz="1800" b="1" noProof="0" dirty="0">
                <a:solidFill>
                  <a:schemeClr val="tx1"/>
                </a:solidFill>
              </a:rPr>
              <a:t>neturėjo prielaidų tikėtis</a:t>
            </a:r>
            <a:r>
              <a:rPr lang="lt-LT" sz="1800" noProof="0" dirty="0"/>
              <a:t>, kad net ir jam laimėjus viešojo pirkimo konkursą, jo</a:t>
            </a:r>
            <a:r>
              <a:rPr lang="lt-LT" sz="1800" b="1" noProof="0" dirty="0"/>
              <a:t> </a:t>
            </a:r>
            <a:r>
              <a:rPr lang="lt-LT" sz="1800" b="1" noProof="0" dirty="0">
                <a:solidFill>
                  <a:schemeClr val="tx1"/>
                </a:solidFill>
              </a:rPr>
              <a:t>pasiūlymas nebus vertinamas nacionalinio saugumo aspektu</a:t>
            </a:r>
            <a:r>
              <a:rPr lang="lt-LT" sz="1800" noProof="0" dirty="0"/>
              <a:t> ir jis nebus pašalintas iš viešojo pirkimo.</a:t>
            </a:r>
          </a:p>
          <a:p>
            <a:pPr marL="357188" indent="-357188" algn="just">
              <a:spcBef>
                <a:spcPts val="0"/>
              </a:spcBef>
              <a:spcAft>
                <a:spcPts val="600"/>
              </a:spcAft>
              <a:buFont typeface="Arial" panose="020B0604020202020204" pitchFamily="34" charset="0"/>
              <a:buChar char="•"/>
            </a:pPr>
            <a:r>
              <a:rPr lang="lt-LT" sz="1800" noProof="0" dirty="0"/>
              <a:t>Šios aplinkybės leidžia teigti, kad egzistuoja </a:t>
            </a:r>
            <a:r>
              <a:rPr lang="lt-LT" sz="1800" b="1" noProof="0" dirty="0">
                <a:solidFill>
                  <a:schemeClr val="tx1"/>
                </a:solidFill>
              </a:rPr>
              <a:t>objektyvios kliūtys </a:t>
            </a:r>
            <a:r>
              <a:rPr lang="lt-LT" sz="1800" noProof="0" dirty="0"/>
              <a:t>– tiekėjo keliamos grėsmės, dėl kurių nebūtų galimybės su Tiekėju  sudaryti viešojo pirkimo sutarčių net ir tuo atveju, jeigu jis būtų laimėjusi viešojo pirkimo konkursus. </a:t>
            </a:r>
          </a:p>
          <a:p>
            <a:pPr marL="357188" indent="-357188" algn="just">
              <a:spcBef>
                <a:spcPts val="0"/>
              </a:spcBef>
              <a:spcAft>
                <a:spcPts val="600"/>
              </a:spcAft>
              <a:buFont typeface="Arial" panose="020B0604020202020204" pitchFamily="34" charset="0"/>
              <a:buChar char="•"/>
            </a:pPr>
            <a:r>
              <a:rPr lang="lt-LT" sz="1800" noProof="0" dirty="0"/>
              <a:t>Tiekėjas neįrodė priežastinio ryšio, kaip būtinosios civilinės atsakomybės sąlygos, atsakovės atsakomybei kilti, todėl nebuvo pagrindo tenkinti jos ieškinio. </a:t>
            </a:r>
          </a:p>
          <a:p>
            <a:pPr marL="357188" indent="-357188" algn="just">
              <a:spcBef>
                <a:spcPts val="0"/>
              </a:spcBef>
              <a:spcAft>
                <a:spcPts val="600"/>
              </a:spcAft>
              <a:buFont typeface="Arial" panose="020B0604020202020204" pitchFamily="34" charset="0"/>
              <a:buChar char="•"/>
            </a:pPr>
            <a:endParaRPr lang="lt-LT" sz="1800" noProof="0" dirty="0"/>
          </a:p>
        </p:txBody>
      </p:sp>
    </p:spTree>
    <p:extLst>
      <p:ext uri="{BB962C8B-B14F-4D97-AF65-F5344CB8AC3E}">
        <p14:creationId xmlns:p14="http://schemas.microsoft.com/office/powerpoint/2010/main" val="270024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D0BA4-B984-7EEF-66AB-5A74E99F7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54B8A-485A-7A58-C919-9944A3A8BFE8}"/>
              </a:ext>
            </a:extLst>
          </p:cNvPr>
          <p:cNvSpPr>
            <a:spLocks noGrp="1"/>
          </p:cNvSpPr>
          <p:nvPr>
            <p:ph type="title"/>
          </p:nvPr>
        </p:nvSpPr>
        <p:spPr>
          <a:xfrm>
            <a:off x="760020" y="129110"/>
            <a:ext cx="10671958" cy="788008"/>
          </a:xfrm>
        </p:spPr>
        <p:txBody>
          <a:bodyPr/>
          <a:lstStyle/>
          <a:p>
            <a:pPr algn="ctr"/>
            <a:r>
              <a:rPr lang="lt-LT" noProof="0" dirty="0"/>
              <a:t>Apibendrinimas</a:t>
            </a:r>
          </a:p>
        </p:txBody>
      </p:sp>
      <p:sp>
        <p:nvSpPr>
          <p:cNvPr id="3" name="Text Placeholder 2">
            <a:extLst>
              <a:ext uri="{FF2B5EF4-FFF2-40B4-BE49-F238E27FC236}">
                <a16:creationId xmlns:a16="http://schemas.microsoft.com/office/drawing/2014/main" id="{0FB597A1-614A-6576-4825-E8A4F39D5ABD}"/>
              </a:ext>
            </a:extLst>
          </p:cNvPr>
          <p:cNvSpPr>
            <a:spLocks noGrp="1"/>
          </p:cNvSpPr>
          <p:nvPr>
            <p:ph type="body" sz="quarter" idx="4294967295"/>
          </p:nvPr>
        </p:nvSpPr>
        <p:spPr>
          <a:xfrm>
            <a:off x="760020" y="1181351"/>
            <a:ext cx="10671957" cy="4207738"/>
          </a:xfrm>
        </p:spPr>
        <p:txBody>
          <a:bodyPr/>
          <a:lstStyle/>
          <a:p>
            <a:pPr marL="357188" indent="-357188" algn="just">
              <a:spcAft>
                <a:spcPts val="600"/>
              </a:spcAft>
              <a:buFont typeface="Arial" panose="020B0604020202020204" pitchFamily="34" charset="0"/>
              <a:buChar char="•"/>
            </a:pPr>
            <a:r>
              <a:rPr lang="lt-LT" sz="1800" noProof="0" dirty="0"/>
              <a:t>Nors negautų pajamų įrodinėjimas yra specifinis, nes kalbama apie tai, kas būtų, jeigu būtų, tačiau tai nereiškia, kad priežastiniam ryšiui konstatuoti pakanka </a:t>
            </a:r>
            <a:r>
              <a:rPr lang="lt-LT" sz="1800" b="1" noProof="0" dirty="0">
                <a:solidFill>
                  <a:schemeClr val="tx1"/>
                </a:solidFill>
              </a:rPr>
              <a:t>deklaratyvių ir abstrakčių tiekėjo argumentų</a:t>
            </a:r>
            <a:r>
              <a:rPr lang="lt-LT" sz="1800" b="1" noProof="0" dirty="0"/>
              <a:t>.  </a:t>
            </a:r>
          </a:p>
          <a:p>
            <a:pPr marL="357188" indent="-357188" algn="just">
              <a:spcAft>
                <a:spcPts val="600"/>
              </a:spcAft>
              <a:buFont typeface="Arial" panose="020B0604020202020204" pitchFamily="34" charset="0"/>
              <a:buChar char="•"/>
            </a:pPr>
            <a:r>
              <a:rPr lang="lt-LT" sz="1800" noProof="0" dirty="0"/>
              <a:t>Tiekėjas privalo įrodyti, kad nesant PO neteisėtų veiksmų, jis būtų turėjęs </a:t>
            </a:r>
            <a:r>
              <a:rPr lang="lt-LT" sz="1800" b="1" noProof="0" dirty="0">
                <a:solidFill>
                  <a:schemeClr val="tx1"/>
                </a:solidFill>
              </a:rPr>
              <a:t>realias galimybes </a:t>
            </a:r>
            <a:r>
              <a:rPr lang="lt-LT" sz="1800" noProof="0" dirty="0"/>
              <a:t>gauti konkrečias pajamas.</a:t>
            </a:r>
          </a:p>
          <a:p>
            <a:pPr marL="357188" indent="-357188" algn="just">
              <a:spcAft>
                <a:spcPts val="600"/>
              </a:spcAft>
              <a:buFont typeface="Arial" panose="020B0604020202020204" pitchFamily="34" charset="0"/>
              <a:buChar char="•"/>
            </a:pPr>
            <a:r>
              <a:rPr lang="lt-LT" sz="1800" noProof="0" dirty="0"/>
              <a:t>Realios galimybės apima visas viešojo pirkimo stadijas: </a:t>
            </a:r>
          </a:p>
          <a:p>
            <a:pPr marL="447675" indent="361950" algn="just">
              <a:spcAft>
                <a:spcPts val="600"/>
              </a:spcAft>
            </a:pPr>
            <a:r>
              <a:rPr lang="lt-LT" sz="1800" noProof="0" dirty="0"/>
              <a:t>a) tiekėjo galimybę </a:t>
            </a:r>
            <a:r>
              <a:rPr lang="lt-LT" sz="1800" b="1" noProof="0" dirty="0">
                <a:solidFill>
                  <a:schemeClr val="tx1"/>
                </a:solidFill>
              </a:rPr>
              <a:t>dalyvauti pirkime</a:t>
            </a:r>
            <a:r>
              <a:rPr lang="lt-LT" sz="1800" noProof="0" dirty="0"/>
              <a:t>, </a:t>
            </a:r>
          </a:p>
          <a:p>
            <a:pPr marL="447675" indent="361950" algn="just">
              <a:spcAft>
                <a:spcPts val="600"/>
              </a:spcAft>
            </a:pPr>
            <a:r>
              <a:rPr lang="lt-LT" sz="1800" noProof="0" dirty="0"/>
              <a:t>b) tiekėjo galimybę </a:t>
            </a:r>
            <a:r>
              <a:rPr lang="lt-LT" sz="1800" b="1" noProof="0" dirty="0">
                <a:solidFill>
                  <a:schemeClr val="tx1"/>
                </a:solidFill>
              </a:rPr>
              <a:t>pirkimą laimėti</a:t>
            </a:r>
            <a:r>
              <a:rPr lang="lt-LT" sz="1800" noProof="0" dirty="0"/>
              <a:t>, </a:t>
            </a:r>
          </a:p>
          <a:p>
            <a:pPr marL="447675" indent="361950" algn="just">
              <a:spcAft>
                <a:spcPts val="600"/>
              </a:spcAft>
            </a:pPr>
            <a:r>
              <a:rPr lang="lt-LT" sz="1800" noProof="0" dirty="0"/>
              <a:t>c) tiekėjo galimybę laimėjus pirkimą </a:t>
            </a:r>
            <a:r>
              <a:rPr lang="lt-LT" sz="1800" b="1" noProof="0" dirty="0">
                <a:solidFill>
                  <a:schemeClr val="tx1"/>
                </a:solidFill>
              </a:rPr>
              <a:t>sudaryti pirkimo sutartį</a:t>
            </a:r>
            <a:r>
              <a:rPr lang="lt-LT" sz="1800" noProof="0" dirty="0"/>
              <a:t>; </a:t>
            </a:r>
          </a:p>
          <a:p>
            <a:pPr marL="447675" indent="361950" algn="just">
              <a:spcAft>
                <a:spcPts val="600"/>
              </a:spcAft>
            </a:pPr>
            <a:r>
              <a:rPr lang="lt-LT" sz="1800" noProof="0" dirty="0"/>
              <a:t>d) tiekėjo galimybę sudarius sutartį ją </a:t>
            </a:r>
            <a:r>
              <a:rPr lang="lt-LT" sz="1800" b="1" noProof="0" dirty="0">
                <a:solidFill>
                  <a:schemeClr val="tx1"/>
                </a:solidFill>
              </a:rPr>
              <a:t>tinkamai įvykdyti</a:t>
            </a:r>
            <a:r>
              <a:rPr lang="lt-LT" sz="1800" noProof="0" dirty="0"/>
              <a:t>.</a:t>
            </a:r>
          </a:p>
          <a:p>
            <a:pPr marL="357188" indent="-357188" algn="just">
              <a:spcAft>
                <a:spcPts val="600"/>
              </a:spcAft>
              <a:buFont typeface="Arial" panose="020B0604020202020204" pitchFamily="34" charset="0"/>
              <a:buChar char="•"/>
            </a:pPr>
            <a:r>
              <a:rPr lang="lt-LT" sz="1800" noProof="0" dirty="0"/>
              <a:t>Kiekvienu konkrečiu atveju teismas, nustatydamas priežastinį ryšį, </a:t>
            </a:r>
            <a:r>
              <a:rPr lang="lt-LT" sz="1800" b="1" dirty="0">
                <a:solidFill>
                  <a:schemeClr val="tx1"/>
                </a:solidFill>
              </a:rPr>
              <a:t>neturi</a:t>
            </a:r>
            <a:r>
              <a:rPr lang="lt-LT" sz="1800" b="1" noProof="0" dirty="0"/>
              <a:t> </a:t>
            </a:r>
            <a:r>
              <a:rPr lang="lt-LT" sz="1800" b="1" noProof="0" dirty="0">
                <a:solidFill>
                  <a:schemeClr val="tx1"/>
                </a:solidFill>
              </a:rPr>
              <a:t>neprotingai išplėsti atsakomybės ribų.</a:t>
            </a:r>
          </a:p>
          <a:p>
            <a:pPr marL="357188" indent="-357188" algn="just">
              <a:spcBef>
                <a:spcPts val="0"/>
              </a:spcBef>
              <a:spcAft>
                <a:spcPts val="600"/>
              </a:spcAft>
              <a:buFont typeface="Arial" panose="020B0604020202020204" pitchFamily="34" charset="0"/>
              <a:buChar char="•"/>
            </a:pPr>
            <a:endParaRPr lang="lt-LT" sz="1800" noProof="0" dirty="0"/>
          </a:p>
        </p:txBody>
      </p:sp>
    </p:spTree>
    <p:extLst>
      <p:ext uri="{BB962C8B-B14F-4D97-AF65-F5344CB8AC3E}">
        <p14:creationId xmlns:p14="http://schemas.microsoft.com/office/powerpoint/2010/main" val="467057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11A18-8D73-BD57-DE73-8B459F4B6A67}"/>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588A27AA-6B3D-EB5C-4A28-E5BC7CE52413}"/>
              </a:ext>
            </a:extLst>
          </p:cNvPr>
          <p:cNvSpPr>
            <a:spLocks noGrp="1"/>
          </p:cNvSpPr>
          <p:nvPr>
            <p:ph type="subTitle" idx="1"/>
          </p:nvPr>
        </p:nvSpPr>
        <p:spPr/>
        <p:txBody>
          <a:bodyPr/>
          <a:lstStyle/>
          <a:p>
            <a:endParaRPr lang="lt-LT" noProof="0" dirty="0"/>
          </a:p>
          <a:p>
            <a:endParaRPr lang="lt-LT" noProof="0" dirty="0"/>
          </a:p>
        </p:txBody>
      </p:sp>
      <p:cxnSp>
        <p:nvCxnSpPr>
          <p:cNvPr id="5" name="Straight Arrow Connector 4">
            <a:extLst>
              <a:ext uri="{FF2B5EF4-FFF2-40B4-BE49-F238E27FC236}">
                <a16:creationId xmlns:a16="http://schemas.microsoft.com/office/drawing/2014/main" id="{8CA1B7D0-5AD8-1020-2A2B-D06C952EEEE9}"/>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3C43C1A9-0F99-6740-8C74-62F94F1FCAF3}"/>
              </a:ext>
            </a:extLst>
          </p:cNvPr>
          <p:cNvSpPr txBox="1"/>
          <p:nvPr/>
        </p:nvSpPr>
        <p:spPr>
          <a:xfrm>
            <a:off x="705830" y="2534220"/>
            <a:ext cx="10780340" cy="1077218"/>
          </a:xfrm>
          <a:prstGeom prst="rect">
            <a:avLst/>
          </a:prstGeom>
          <a:noFill/>
        </p:spPr>
        <p:txBody>
          <a:bodyPr wrap="square">
            <a:spAutoFit/>
          </a:bodyPr>
          <a:lstStyle/>
          <a:p>
            <a:pPr algn="ctr"/>
            <a:r>
              <a:rPr lang="lt-LT" sz="3200" b="1" noProof="0" dirty="0"/>
              <a:t>Lietuvos apeliacinio teismo 2024 gruodžio 12 d. nutartis c. b. Nr. e2A-602-854/2024</a:t>
            </a:r>
          </a:p>
        </p:txBody>
      </p:sp>
    </p:spTree>
    <p:extLst>
      <p:ext uri="{BB962C8B-B14F-4D97-AF65-F5344CB8AC3E}">
        <p14:creationId xmlns:p14="http://schemas.microsoft.com/office/powerpoint/2010/main" val="3550173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9A190-0222-14EF-E809-51675FC13FAA}"/>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1476AC79-5527-7337-CD50-7D97A5585157}"/>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258E6191-D33E-1C97-E493-F610CF5B0C9A}"/>
              </a:ext>
            </a:extLst>
          </p:cNvPr>
          <p:cNvSpPr txBox="1"/>
          <p:nvPr/>
        </p:nvSpPr>
        <p:spPr>
          <a:xfrm>
            <a:off x="1277245" y="2564836"/>
            <a:ext cx="940980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200" b="1" i="0" u="none" strike="noStrike" kern="1200" cap="none" spc="0" normalizeH="0" baseline="0" noProof="0" dirty="0">
                <a:ln>
                  <a:noFill/>
                </a:ln>
                <a:solidFill>
                  <a:srgbClr val="F7C69F"/>
                </a:solidFill>
                <a:effectLst/>
                <a:uLnTx/>
                <a:uFillTx/>
                <a:latin typeface="Arial" panose="020B0604020202020204"/>
                <a:ea typeface="+mn-ea"/>
                <a:cs typeface="+mn-cs"/>
              </a:rPr>
              <a:t>LAT 2025 m. birželio </a:t>
            </a:r>
            <a:r>
              <a:rPr kumimoji="0" lang="en-US" sz="3200" b="1" i="0" u="none" strike="noStrike" kern="1200" cap="none" spc="0" normalizeH="0" baseline="0" noProof="0" dirty="0">
                <a:ln>
                  <a:noFill/>
                </a:ln>
                <a:solidFill>
                  <a:srgbClr val="F7C69F"/>
                </a:solidFill>
                <a:effectLst/>
                <a:uLnTx/>
                <a:uFillTx/>
                <a:latin typeface="Arial" panose="020B0604020202020204"/>
                <a:ea typeface="+mn-ea"/>
                <a:cs typeface="+mn-cs"/>
              </a:rPr>
              <a:t>25</a:t>
            </a:r>
            <a:r>
              <a:rPr kumimoji="0" lang="lt-LT" sz="3200" b="1" i="0" u="none" strike="noStrike" kern="1200" cap="none" spc="0" normalizeH="0" baseline="0" noProof="0" dirty="0">
                <a:ln>
                  <a:noFill/>
                </a:ln>
                <a:solidFill>
                  <a:srgbClr val="F7C69F"/>
                </a:solidFill>
                <a:effectLst/>
                <a:uLnTx/>
                <a:uFillTx/>
                <a:latin typeface="Arial" panose="020B0604020202020204"/>
                <a:ea typeface="+mn-ea"/>
                <a:cs typeface="+mn-cs"/>
              </a:rPr>
              <a:t> d. nutartis c. 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3200" b="1" i="0" u="none" strike="noStrike" kern="1200" cap="none" spc="0" normalizeH="0" baseline="0" noProof="0" dirty="0">
                <a:ln>
                  <a:noFill/>
                </a:ln>
                <a:solidFill>
                  <a:srgbClr val="F7C69F"/>
                </a:solidFill>
                <a:effectLst/>
                <a:uLnTx/>
                <a:uFillTx/>
                <a:latin typeface="Arial" panose="020B0604020202020204"/>
                <a:ea typeface="+mn-ea"/>
                <a:cs typeface="+mn-cs"/>
              </a:rPr>
              <a:t>Nr. e3K-3-130-381/2025</a:t>
            </a:r>
          </a:p>
        </p:txBody>
      </p:sp>
      <p:cxnSp>
        <p:nvCxnSpPr>
          <p:cNvPr id="5" name="Straight Arrow Connector 4">
            <a:extLst>
              <a:ext uri="{FF2B5EF4-FFF2-40B4-BE49-F238E27FC236}">
                <a16:creationId xmlns:a16="http://schemas.microsoft.com/office/drawing/2014/main" id="{FC0AFFFA-F721-8C6B-E024-D58C5AEFA88F}"/>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00568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1CA8-BD12-BB82-D69D-20D90800C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1FCB03-A516-9A89-F6AD-120BE3F106DF}"/>
              </a:ext>
            </a:extLst>
          </p:cNvPr>
          <p:cNvSpPr>
            <a:spLocks noGrp="1"/>
          </p:cNvSpPr>
          <p:nvPr>
            <p:ph type="title"/>
          </p:nvPr>
        </p:nvSpPr>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A567EB70-7493-5D65-5E45-3FE63288DAB1}"/>
              </a:ext>
            </a:extLst>
          </p:cNvPr>
          <p:cNvSpPr>
            <a:spLocks noGrp="1"/>
          </p:cNvSpPr>
          <p:nvPr>
            <p:ph type="body" sz="quarter" idx="4294967295"/>
          </p:nvPr>
        </p:nvSpPr>
        <p:spPr>
          <a:xfrm>
            <a:off x="760021" y="1847401"/>
            <a:ext cx="10671957"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Buvo ginčijamas perkančiosios organizacijos sprendimas dėl viešojo pirkimo sutarties sudarymo su laimėjusiu tiekėju ir galimos grėsmės Lietuvos nacionaliniam saugumui vertinimo.</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Ieškovė teigė, kad perkančioji organizacija turėjo atlikti vertinimą dėl galimos grėsmės nacionaliniam saugumui, tačiau tai nebuvo padaryta. </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Pirmosios instancijos teismas nusprendė, kad perkančioji organizacija neturėjo tokios pareigos.</a:t>
            </a:r>
            <a:endParaRPr lang="lt-LT" sz="2000" noProof="0" dirty="0">
              <a:solidFill>
                <a:schemeClr val="accent1"/>
              </a:solidFill>
              <a:latin typeface="+mn-lt"/>
            </a:endParaRPr>
          </a:p>
        </p:txBody>
      </p:sp>
    </p:spTree>
    <p:extLst>
      <p:ext uri="{BB962C8B-B14F-4D97-AF65-F5344CB8AC3E}">
        <p14:creationId xmlns:p14="http://schemas.microsoft.com/office/powerpoint/2010/main" val="4097180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16511-62A5-229F-F6CD-2A8DE674E1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BC481-AE14-F5DE-43CA-CAF512836321}"/>
              </a:ext>
            </a:extLst>
          </p:cNvPr>
          <p:cNvSpPr>
            <a:spLocks noGrp="1"/>
          </p:cNvSpPr>
          <p:nvPr>
            <p:ph type="title"/>
          </p:nvPr>
        </p:nvSpPr>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747BD3B8-05E9-55B4-0422-24F0E7A9D136}"/>
              </a:ext>
            </a:extLst>
          </p:cNvPr>
          <p:cNvSpPr>
            <a:spLocks noGrp="1"/>
          </p:cNvSpPr>
          <p:nvPr>
            <p:ph type="body" sz="quarter" idx="4294967295"/>
          </p:nvPr>
        </p:nvSpPr>
        <p:spPr>
          <a:xfrm>
            <a:off x="760021" y="1847401"/>
            <a:ext cx="10671957"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Atitikties nacionalinio saugumo interesams apsaugos aspektu </a:t>
            </a:r>
            <a:r>
              <a:rPr lang="lt-LT" sz="1800" b="1" noProof="0" dirty="0">
                <a:latin typeface="+mn-lt"/>
              </a:rPr>
              <a:t>tikrinami ne visi viešojo pirkimo konkurso dalyviai, o tik laimėtojas; </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Tiekėjo atitikties nacionalinio saugumo interesams vertinimas </a:t>
            </a:r>
            <a:r>
              <a:rPr lang="lt-LT" sz="1800" b="1" noProof="0" dirty="0">
                <a:latin typeface="+mn-lt"/>
              </a:rPr>
              <a:t>nepatenka į perkančiojo subjekto kompetenciją; </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Perkančiojo subjekto veiksmai tiekėjo atitikties nacionalinio saugumo interesams patikros procese </a:t>
            </a:r>
            <a:r>
              <a:rPr lang="lt-LT" sz="1800" b="1" noProof="0" dirty="0">
                <a:latin typeface="+mn-lt"/>
              </a:rPr>
              <a:t>pasireiškia tik tokiai patikrai reikalingų dokumentų iš tiekėjo gavimu </a:t>
            </a:r>
            <a:r>
              <a:rPr lang="lt-LT" sz="1800" noProof="0" dirty="0">
                <a:solidFill>
                  <a:schemeClr val="accent1"/>
                </a:solidFill>
                <a:latin typeface="+mn-lt"/>
              </a:rPr>
              <a:t>(surinkimu);</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Nacionaliniam saugumui užtikrinti svarbios įmonės kreipiasi į Saugumo komisiją dėl sandorių atitikties nacionalinio saugumo interesams patikros;</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Išvadą dėl sandorio atitikties nacionalinio saugumo interesams priima </a:t>
            </a:r>
            <a:r>
              <a:rPr lang="lt-LT" sz="1800" b="1" noProof="0" dirty="0">
                <a:latin typeface="+mn-lt"/>
              </a:rPr>
              <a:t>Saugumo komisija</a:t>
            </a:r>
            <a:r>
              <a:rPr lang="lt-LT" sz="1800" noProof="0" dirty="0">
                <a:solidFill>
                  <a:schemeClr val="accent1"/>
                </a:solidFill>
                <a:latin typeface="+mn-lt"/>
              </a:rPr>
              <a:t>; išvadą dėl neatitikties nacionalinio saugumo interesams Saugumo komisija pateikia </a:t>
            </a:r>
            <a:r>
              <a:rPr lang="lt-LT" sz="1800" b="1" noProof="0" dirty="0">
                <a:latin typeface="+mn-lt"/>
              </a:rPr>
              <a:t>Vyriausybei</a:t>
            </a:r>
            <a:r>
              <a:rPr lang="lt-LT" sz="1800" noProof="0" dirty="0">
                <a:solidFill>
                  <a:schemeClr val="accent1"/>
                </a:solidFill>
                <a:latin typeface="+mn-lt"/>
              </a:rPr>
              <a:t>, kuri priima galutinį teisiškai ir faktiškai pagrįstą sprendimą dėl atitikties nacionalinio saugumo interesams; </a:t>
            </a:r>
          </a:p>
          <a:p>
            <a:pPr marL="285750" lvl="1" indent="-285750" algn="just">
              <a:spcBef>
                <a:spcPts val="1200"/>
              </a:spcBef>
              <a:buFont typeface="Arial" panose="020B0604020202020204" pitchFamily="34" charset="0"/>
              <a:buChar char="•"/>
            </a:pPr>
            <a:r>
              <a:rPr lang="lt-LT" sz="1800" b="1" dirty="0">
                <a:latin typeface="+mn-lt"/>
              </a:rPr>
              <a:t>Perkančioji organizacija iš esmės nevertina </a:t>
            </a:r>
            <a:r>
              <a:rPr lang="lt-LT" sz="1800" dirty="0">
                <a:solidFill>
                  <a:schemeClr val="accent1"/>
                </a:solidFill>
                <a:latin typeface="+mn-lt"/>
              </a:rPr>
              <a:t>tiekėjo bei su juo sudaromo sandorio atitikties nacionalinio saugumo interesams, </a:t>
            </a:r>
            <a:r>
              <a:rPr lang="lt-LT" sz="1800" b="1" dirty="0">
                <a:latin typeface="+mn-lt"/>
              </a:rPr>
              <a:t>nes tai yra Komisijos kompetencija.</a:t>
            </a:r>
          </a:p>
        </p:txBody>
      </p:sp>
    </p:spTree>
    <p:extLst>
      <p:ext uri="{BB962C8B-B14F-4D97-AF65-F5344CB8AC3E}">
        <p14:creationId xmlns:p14="http://schemas.microsoft.com/office/powerpoint/2010/main" val="901034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830D9-5C4D-7CE1-E384-A8D7EEF934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675553-C5E5-06BA-6FD3-146BC21FAE9C}"/>
              </a:ext>
            </a:extLst>
          </p:cNvPr>
          <p:cNvSpPr>
            <a:spLocks noGrp="1"/>
          </p:cNvSpPr>
          <p:nvPr>
            <p:ph type="title"/>
          </p:nvPr>
        </p:nvSpPr>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4F25BF1D-C3D6-1B8D-8F68-7B43A2388A3E}"/>
              </a:ext>
            </a:extLst>
          </p:cNvPr>
          <p:cNvSpPr>
            <a:spLocks noGrp="1"/>
          </p:cNvSpPr>
          <p:nvPr>
            <p:ph type="body" sz="quarter" idx="4294967295"/>
          </p:nvPr>
        </p:nvSpPr>
        <p:spPr>
          <a:xfrm>
            <a:off x="760021" y="1847401"/>
            <a:ext cx="10671957"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Ieškovės siekis, jog iš esmės </a:t>
            </a:r>
            <a:r>
              <a:rPr lang="lt-LT" sz="1800" b="1" noProof="0" dirty="0">
                <a:latin typeface="+mn-lt"/>
              </a:rPr>
              <a:t>bet kuriuo metu būtų vertinama</a:t>
            </a:r>
            <a:r>
              <a:rPr lang="lt-LT" sz="1800" noProof="0" dirty="0">
                <a:solidFill>
                  <a:schemeClr val="accent1"/>
                </a:solidFill>
                <a:latin typeface="+mn-lt"/>
              </a:rPr>
              <a:t>, ar tiekėjas ir pirkimo sandorio su juo sudarymas nekelia grėsmės Lietuvos nacionaliniam saugumui,</a:t>
            </a:r>
            <a:r>
              <a:rPr lang="lt-LT" sz="1800" dirty="0">
                <a:solidFill>
                  <a:schemeClr val="accent1"/>
                </a:solidFill>
                <a:latin typeface="+mn-lt"/>
              </a:rPr>
              <a:t> </a:t>
            </a:r>
            <a:r>
              <a:rPr lang="lt-LT" sz="1800" b="1" noProof="0" dirty="0">
                <a:latin typeface="+mn-lt"/>
              </a:rPr>
              <a:t>yra nepagrįstas</a:t>
            </a:r>
            <a:r>
              <a:rPr lang="lt-LT" sz="1800" noProof="0" dirty="0">
                <a:latin typeface="+mn-lt"/>
              </a:rPr>
              <a:t>.</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PO turėtų kreiptis į Komisiją, kurios kompetencijai ir priklauso tiekėjo ir sandorio su juo atitikties nacionalinio saugumo interesams vertinimas, tik </a:t>
            </a:r>
            <a:r>
              <a:rPr lang="lt-LT" sz="1800" b="1" noProof="0" dirty="0">
                <a:latin typeface="+mn-lt"/>
              </a:rPr>
              <a:t>prieš sudarant su laimėtoju Pirkimo sutartį, jeigu to reikalaus tuo metu taikoma NSUSOAĮ redakcija. </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Teismas pažymėjo, kad PO kreipėsi į Komisiją dėl sutarties sudarymo su trečiuoju asmeniu atitikties nacionalinio saugumo interesams įvertinimo, o Komisija atsisakė atlikti tokį vertinimą. Teismas nurodė, kad </a:t>
            </a:r>
            <a:r>
              <a:rPr lang="lt-LT" sz="1800" b="1" noProof="0" dirty="0">
                <a:latin typeface="+mn-lt"/>
              </a:rPr>
              <a:t>Komisijos atsisakymas pradėti patikrą reiškia, kad sandoris su laimėjusiu tiekėju gali būti sudaromas</a:t>
            </a:r>
            <a:r>
              <a:rPr lang="lt-LT" sz="1800" noProof="0" dirty="0">
                <a:solidFill>
                  <a:schemeClr val="accent1"/>
                </a:solidFill>
                <a:latin typeface="+mn-lt"/>
              </a:rPr>
              <a:t>.</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Teismas nurodė, kad  Komisija rašte, kuriuo atsisakyta pradėti Pirkimo sandorio patikrą, paprašė PO užtikrinti, jog Pirkimo sutarčiai įgyvendinti jokiomis formomis nebūtų pasitelkti asmenys (prekės) iš nedraugiškų Lietuvai valstybių, tačiau </a:t>
            </a:r>
            <a:r>
              <a:rPr lang="lt-LT" sz="1800" b="1" noProof="0" dirty="0">
                <a:latin typeface="+mn-lt"/>
              </a:rPr>
              <a:t>tai nereiškia, jog Komisija sandorio atitikties Lietuvos nacionalinio saugumo interesams patikros pareigą būtų perkėlusi PO</a:t>
            </a:r>
            <a:r>
              <a:rPr lang="lt-LT" sz="1800" noProof="0" dirty="0">
                <a:latin typeface="+mn-lt"/>
              </a:rPr>
              <a:t>. </a:t>
            </a:r>
          </a:p>
        </p:txBody>
      </p:sp>
    </p:spTree>
    <p:extLst>
      <p:ext uri="{BB962C8B-B14F-4D97-AF65-F5344CB8AC3E}">
        <p14:creationId xmlns:p14="http://schemas.microsoft.com/office/powerpoint/2010/main" val="4213809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AFA38-2F20-7EE3-4E91-518574ED91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B4DBF9-20CB-06D7-5B5A-118C097D8724}"/>
              </a:ext>
            </a:extLst>
          </p:cNvPr>
          <p:cNvSpPr>
            <a:spLocks noGrp="1"/>
          </p:cNvSpPr>
          <p:nvPr>
            <p:ph type="title"/>
          </p:nvPr>
        </p:nvSpPr>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95054BB9-DD28-15BB-FD61-5671156CF35E}"/>
              </a:ext>
            </a:extLst>
          </p:cNvPr>
          <p:cNvSpPr>
            <a:spLocks noGrp="1"/>
          </p:cNvSpPr>
          <p:nvPr>
            <p:ph type="body" sz="quarter" idx="4294967295"/>
          </p:nvPr>
        </p:nvSpPr>
        <p:spPr>
          <a:xfrm>
            <a:off x="760021" y="1847401"/>
            <a:ext cx="10671957"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Perkančiosios organizacijos pareiga priimti teisėtą ir pagrįstą </a:t>
            </a:r>
            <a:r>
              <a:rPr lang="lt-LT" sz="1800" b="1" noProof="0" dirty="0">
                <a:solidFill>
                  <a:schemeClr val="accent1"/>
                </a:solidFill>
                <a:latin typeface="+mn-lt"/>
              </a:rPr>
              <a:t>sprendimą </a:t>
            </a:r>
            <a:r>
              <a:rPr lang="lt-LT" sz="1800" b="1" noProof="0" dirty="0">
                <a:latin typeface="+mn-lt"/>
              </a:rPr>
              <a:t>nereiškia, jog ji įpareigojama pati savarankiškai įvertinti ir patikrinti informaciją</a:t>
            </a:r>
            <a:r>
              <a:rPr lang="lt-LT" sz="1800" noProof="0" dirty="0">
                <a:latin typeface="+mn-lt"/>
              </a:rPr>
              <a:t>, </a:t>
            </a:r>
            <a:r>
              <a:rPr lang="lt-LT" sz="1800" dirty="0">
                <a:solidFill>
                  <a:schemeClr val="accent1"/>
                </a:solidFill>
                <a:latin typeface="+mn-lt"/>
              </a:rPr>
              <a:t>a</a:t>
            </a:r>
            <a:r>
              <a:rPr lang="lt-LT" sz="1800" noProof="0" dirty="0">
                <a:solidFill>
                  <a:schemeClr val="accent1"/>
                </a:solidFill>
                <a:latin typeface="+mn-lt"/>
              </a:rPr>
              <a:t>r atitinkami subjektai turi interesų, galinčių kelti grėsmę nacionaliniam saugumui. </a:t>
            </a:r>
          </a:p>
          <a:p>
            <a:pPr marL="285750" lvl="1" indent="-285750" algn="just">
              <a:spcBef>
                <a:spcPts val="1200"/>
              </a:spcBef>
              <a:buFont typeface="Arial" panose="020B0604020202020204" pitchFamily="34" charset="0"/>
              <a:buChar char="•"/>
            </a:pPr>
            <a:r>
              <a:rPr lang="lt-LT" sz="1800" dirty="0">
                <a:solidFill>
                  <a:schemeClr val="accent1"/>
                </a:solidFill>
                <a:latin typeface="+mn-lt"/>
              </a:rPr>
              <a:t>Įvertinimo funkcija, ar egzistuoja duomenų, galinčių patvirtinti didėjančią riziką ar esančią grėsmę nacionaliniam saugumui, yra </a:t>
            </a:r>
            <a:r>
              <a:rPr lang="lt-LT" sz="1800" b="1" dirty="0">
                <a:latin typeface="+mn-lt"/>
              </a:rPr>
              <a:t>priskirtos ne perkančiajai organizacijai, o kompetentingoms institucijoms</a:t>
            </a:r>
            <a:r>
              <a:rPr lang="lt-LT" sz="1800" dirty="0">
                <a:solidFill>
                  <a:schemeClr val="accent1"/>
                </a:solidFill>
                <a:latin typeface="+mn-lt"/>
              </a:rPr>
              <a:t>, VPĮ tokių perkančiosios organizacijos įgalinimų neįtvirtina.</a:t>
            </a:r>
            <a:endParaRPr lang="lt-LT" sz="1800" noProof="0" dirty="0">
              <a:solidFill>
                <a:schemeClr val="accent1"/>
              </a:solidFill>
              <a:latin typeface="+mn-lt"/>
            </a:endParaRP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Perkančiajai organizacijai </a:t>
            </a:r>
            <a:r>
              <a:rPr lang="lt-LT" sz="1800" b="1" noProof="0" dirty="0">
                <a:latin typeface="+mn-lt"/>
              </a:rPr>
              <a:t>nėra suteikta įgaliojimų savarankiškai atlikti tiekėjo atitikties nacionalinio saugumo interesams įvertinim</a:t>
            </a:r>
            <a:r>
              <a:rPr lang="lt-LT" sz="1800" b="1" dirty="0">
                <a:latin typeface="+mn-lt"/>
              </a:rPr>
              <a:t>o</a:t>
            </a:r>
            <a:r>
              <a:rPr lang="lt-LT" sz="1800" noProof="0" dirty="0">
                <a:solidFill>
                  <a:schemeClr val="accent1"/>
                </a:solidFill>
                <a:latin typeface="+mn-lt"/>
              </a:rPr>
              <a:t>, ji vadovaujasi kompetentingų institucijų turima informacija apie tiekėjo interesus, galinčius kelti grėsmę nacionaliniam saugumui </a:t>
            </a:r>
          </a:p>
        </p:txBody>
      </p:sp>
    </p:spTree>
    <p:extLst>
      <p:ext uri="{BB962C8B-B14F-4D97-AF65-F5344CB8AC3E}">
        <p14:creationId xmlns:p14="http://schemas.microsoft.com/office/powerpoint/2010/main" val="976717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DD155-62E1-8ADE-D0BC-A850D1B965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42B88-FB12-7939-C9FA-B75453B519A4}"/>
              </a:ext>
            </a:extLst>
          </p:cNvPr>
          <p:cNvSpPr>
            <a:spLocks noGrp="1"/>
          </p:cNvSpPr>
          <p:nvPr>
            <p:ph type="title"/>
          </p:nvPr>
        </p:nvSpPr>
        <p:spPr/>
        <p:txBody>
          <a:bodyPr/>
          <a:lstStyle/>
          <a:p>
            <a:pPr algn="ctr"/>
            <a:r>
              <a:rPr lang="lt-LT" sz="3200" noProof="0" dirty="0"/>
              <a:t>Apibendrinimas</a:t>
            </a:r>
          </a:p>
        </p:txBody>
      </p:sp>
      <p:sp>
        <p:nvSpPr>
          <p:cNvPr id="3" name="Text Placeholder 2">
            <a:extLst>
              <a:ext uri="{FF2B5EF4-FFF2-40B4-BE49-F238E27FC236}">
                <a16:creationId xmlns:a16="http://schemas.microsoft.com/office/drawing/2014/main" id="{E0915911-AD23-A085-6C15-4AD54B12AABD}"/>
              </a:ext>
            </a:extLst>
          </p:cNvPr>
          <p:cNvSpPr>
            <a:spLocks noGrp="1"/>
          </p:cNvSpPr>
          <p:nvPr>
            <p:ph type="body" sz="quarter" idx="4294967295"/>
          </p:nvPr>
        </p:nvSpPr>
        <p:spPr>
          <a:xfrm>
            <a:off x="760021" y="1847401"/>
            <a:ext cx="10671957" cy="4426399"/>
          </a:xfrm>
        </p:spPr>
        <p:txBody>
          <a:bodyPr/>
          <a:lstStyle/>
          <a:p>
            <a:pPr marL="285750" lvl="1" indent="-285750" algn="just">
              <a:spcBef>
                <a:spcPts val="1200"/>
              </a:spcBef>
              <a:buFont typeface="Arial" panose="020B0604020202020204" pitchFamily="34" charset="0"/>
              <a:buChar char="•"/>
            </a:pPr>
            <a:r>
              <a:rPr lang="lt-LT" sz="2000" b="1" dirty="0">
                <a:latin typeface="+mn-lt"/>
              </a:rPr>
              <a:t>PO</a:t>
            </a:r>
            <a:r>
              <a:rPr lang="lt-LT" sz="2000" b="1" noProof="0" dirty="0">
                <a:solidFill>
                  <a:schemeClr val="accent1"/>
                </a:solidFill>
                <a:latin typeface="+mn-lt"/>
              </a:rPr>
              <a:t> </a:t>
            </a:r>
            <a:r>
              <a:rPr lang="lt-LT" sz="2000" b="1" noProof="0" dirty="0">
                <a:latin typeface="+mn-lt"/>
              </a:rPr>
              <a:t>neturi įgaliojimų savarankiškai vertinti </a:t>
            </a:r>
            <a:r>
              <a:rPr lang="lt-LT" sz="2000" noProof="0" dirty="0">
                <a:solidFill>
                  <a:schemeClr val="accent1"/>
                </a:solidFill>
                <a:latin typeface="+mn-lt"/>
              </a:rPr>
              <a:t>tiekėjo atitikties nacionalinio saugumo interesams – tai yra Komisijos kompetencija.</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Sandorio su tiekėju atitiktis nacionalinio saugumo interesams turi būti tikrinama </a:t>
            </a:r>
            <a:r>
              <a:rPr lang="lt-LT" sz="2000" b="1" noProof="0" dirty="0">
                <a:latin typeface="+mn-lt"/>
              </a:rPr>
              <a:t>prieš sudarant sutartį</a:t>
            </a:r>
            <a:r>
              <a:rPr lang="lt-LT" sz="2000" noProof="0" dirty="0">
                <a:solidFill>
                  <a:schemeClr val="accent1"/>
                </a:solidFill>
                <a:latin typeface="+mn-lt"/>
              </a:rPr>
              <a:t>.</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Komisija </a:t>
            </a:r>
            <a:r>
              <a:rPr lang="lt-LT" sz="2000" b="1" noProof="0" dirty="0">
                <a:latin typeface="+mn-lt"/>
              </a:rPr>
              <a:t>negali</a:t>
            </a:r>
            <a:r>
              <a:rPr lang="lt-LT" sz="2000" noProof="0" dirty="0">
                <a:solidFill>
                  <a:schemeClr val="accent1"/>
                </a:solidFill>
                <a:latin typeface="+mn-lt"/>
              </a:rPr>
              <a:t> savo įgaliojimų, susijusių su sandorių patikra, perduoti PO.</a:t>
            </a:r>
          </a:p>
          <a:p>
            <a:pPr marL="285750" lvl="1" indent="-285750" algn="just">
              <a:spcBef>
                <a:spcPts val="1200"/>
              </a:spcBef>
              <a:buFont typeface="Arial" panose="020B0604020202020204" pitchFamily="34" charset="0"/>
              <a:buChar char="•"/>
            </a:pPr>
            <a:endParaRPr lang="lt-LT" sz="1800" noProof="0" dirty="0">
              <a:solidFill>
                <a:schemeClr val="accent1"/>
              </a:solidFill>
              <a:latin typeface="+mn-lt"/>
            </a:endParaRPr>
          </a:p>
        </p:txBody>
      </p:sp>
    </p:spTree>
    <p:extLst>
      <p:ext uri="{BB962C8B-B14F-4D97-AF65-F5344CB8AC3E}">
        <p14:creationId xmlns:p14="http://schemas.microsoft.com/office/powerpoint/2010/main" val="2931846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A83FF-4B12-B472-FC3A-2B490BCCDB71}"/>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8F411BCE-83ED-7369-D1D8-A5AFEEDB17F2}"/>
              </a:ext>
            </a:extLst>
          </p:cNvPr>
          <p:cNvSpPr>
            <a:spLocks noGrp="1"/>
          </p:cNvSpPr>
          <p:nvPr>
            <p:ph type="subTitle" idx="1"/>
          </p:nvPr>
        </p:nvSpPr>
        <p:spPr/>
        <p:txBody>
          <a:bodyPr/>
          <a:lstStyle/>
          <a:p>
            <a:endParaRPr lang="lt-LT" noProof="0" dirty="0"/>
          </a:p>
          <a:p>
            <a:endParaRPr lang="lt-LT" noProof="0" dirty="0"/>
          </a:p>
        </p:txBody>
      </p:sp>
      <p:cxnSp>
        <p:nvCxnSpPr>
          <p:cNvPr id="5" name="Straight Arrow Connector 4">
            <a:extLst>
              <a:ext uri="{FF2B5EF4-FFF2-40B4-BE49-F238E27FC236}">
                <a16:creationId xmlns:a16="http://schemas.microsoft.com/office/drawing/2014/main" id="{953EE589-4CF1-41A4-1F61-7E49154BBD45}"/>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7E39C1FA-561F-1F43-45D4-CC438D2D747E}"/>
              </a:ext>
            </a:extLst>
          </p:cNvPr>
          <p:cNvSpPr txBox="1"/>
          <p:nvPr/>
        </p:nvSpPr>
        <p:spPr>
          <a:xfrm>
            <a:off x="629630" y="2795176"/>
            <a:ext cx="10780340" cy="584775"/>
          </a:xfrm>
          <a:prstGeom prst="rect">
            <a:avLst/>
          </a:prstGeom>
          <a:noFill/>
        </p:spPr>
        <p:txBody>
          <a:bodyPr wrap="square">
            <a:spAutoFit/>
          </a:bodyPr>
          <a:lstStyle/>
          <a:p>
            <a:pPr algn="ctr"/>
            <a:r>
              <a:rPr lang="lt-LT" sz="3200" b="1" noProof="0" dirty="0"/>
              <a:t>LAT </a:t>
            </a:r>
            <a:r>
              <a:rPr lang="lt-LT" sz="3200" b="1" noProof="0" dirty="0" err="1"/>
              <a:t>krei</a:t>
            </a:r>
            <a:r>
              <a:rPr lang="lt-LT" sz="3200" b="1" dirty="0" err="1"/>
              <a:t>pėsi</a:t>
            </a:r>
            <a:r>
              <a:rPr lang="lt-LT" sz="3200" b="1" dirty="0"/>
              <a:t> į ESTT </a:t>
            </a:r>
            <a:r>
              <a:rPr lang="lt-LT" sz="3200" b="1" dirty="0" err="1"/>
              <a:t>prejudicinio</a:t>
            </a:r>
            <a:r>
              <a:rPr lang="lt-LT" sz="3200" b="1" dirty="0"/>
              <a:t> sprendimo</a:t>
            </a:r>
            <a:endParaRPr lang="lt-LT" sz="3200" b="1" noProof="0" dirty="0"/>
          </a:p>
        </p:txBody>
      </p:sp>
    </p:spTree>
    <p:extLst>
      <p:ext uri="{BB962C8B-B14F-4D97-AF65-F5344CB8AC3E}">
        <p14:creationId xmlns:p14="http://schemas.microsoft.com/office/powerpoint/2010/main" val="3462836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2B928-83A4-4149-2DFE-2342EEB76C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D557E-6165-F061-778B-FD041117AFB2}"/>
              </a:ext>
            </a:extLst>
          </p:cNvPr>
          <p:cNvSpPr>
            <a:spLocks noGrp="1"/>
          </p:cNvSpPr>
          <p:nvPr>
            <p:ph type="title"/>
          </p:nvPr>
        </p:nvSpPr>
        <p:spPr>
          <a:xfrm>
            <a:off x="760020" y="208315"/>
            <a:ext cx="10671958" cy="788008"/>
          </a:xfrm>
        </p:spPr>
        <p:txBody>
          <a:bodyPr/>
          <a:lstStyle/>
          <a:p>
            <a:pPr algn="ctr"/>
            <a:r>
              <a:rPr lang="lt-LT" dirty="0"/>
              <a:t>Ką sako LAT?</a:t>
            </a:r>
            <a:endParaRPr lang="lv-LV" dirty="0"/>
          </a:p>
        </p:txBody>
      </p:sp>
      <p:sp>
        <p:nvSpPr>
          <p:cNvPr id="3" name="Text Placeholder 2">
            <a:extLst>
              <a:ext uri="{FF2B5EF4-FFF2-40B4-BE49-F238E27FC236}">
                <a16:creationId xmlns:a16="http://schemas.microsoft.com/office/drawing/2014/main" id="{4A74BEF7-1633-C6F9-9783-0B74676258D2}"/>
              </a:ext>
            </a:extLst>
          </p:cNvPr>
          <p:cNvSpPr>
            <a:spLocks noGrp="1"/>
          </p:cNvSpPr>
          <p:nvPr>
            <p:ph type="body" sz="quarter" idx="4294967295"/>
          </p:nvPr>
        </p:nvSpPr>
        <p:spPr>
          <a:xfrm>
            <a:off x="409183" y="1234860"/>
            <a:ext cx="11373633" cy="5075527"/>
          </a:xfrm>
        </p:spPr>
        <p:txBody>
          <a:bodyPr/>
          <a:lstStyle/>
          <a:p>
            <a:pPr marL="285750" indent="-285750" algn="just">
              <a:buFont typeface="Arial" panose="020B0604020202020204" pitchFamily="34" charset="0"/>
              <a:buChar char="•"/>
            </a:pPr>
            <a:r>
              <a:rPr lang="lt-LT" sz="1800" dirty="0"/>
              <a:t>LAT </a:t>
            </a:r>
            <a:r>
              <a:rPr lang="en-US" sz="1800" dirty="0"/>
              <a:t>2025-04-08 </a:t>
            </a:r>
            <a:r>
              <a:rPr lang="en-US" sz="1800" dirty="0" err="1"/>
              <a:t>nutartimi</a:t>
            </a:r>
            <a:r>
              <a:rPr lang="en-US" sz="1800" dirty="0"/>
              <a:t> c. b. Nr. e3K-3-73-1075/2025 </a:t>
            </a:r>
            <a:r>
              <a:rPr lang="en-US" sz="1800" dirty="0" err="1"/>
              <a:t>bei</a:t>
            </a:r>
            <a:r>
              <a:rPr lang="en-US" sz="1800" dirty="0"/>
              <a:t> 2025-05-14 </a:t>
            </a:r>
            <a:r>
              <a:rPr lang="en-US" sz="1800" dirty="0" err="1"/>
              <a:t>nutartimi</a:t>
            </a:r>
            <a:r>
              <a:rPr lang="en-US" sz="1800" dirty="0"/>
              <a:t> c. b. Nr. e3K-3-63-378/2025 </a:t>
            </a:r>
            <a:r>
              <a:rPr lang="en-US" sz="1800" dirty="0" err="1"/>
              <a:t>sprend</a:t>
            </a:r>
            <a:r>
              <a:rPr lang="lt-LT" sz="1800" dirty="0"/>
              <a:t>ė kreiptis į ESTT su </a:t>
            </a:r>
            <a:r>
              <a:rPr lang="lt-LT" sz="1800" dirty="0" err="1"/>
              <a:t>prejudiciniais</a:t>
            </a:r>
            <a:r>
              <a:rPr lang="lt-LT" sz="1800" dirty="0"/>
              <a:t> klausimais:</a:t>
            </a:r>
            <a:endParaRPr lang="en-US" sz="1800" dirty="0"/>
          </a:p>
          <a:p>
            <a:pPr marL="342900" indent="-342900" algn="just">
              <a:buAutoNum type="arabicParenR"/>
            </a:pPr>
            <a:r>
              <a:rPr lang="lt-LT" sz="1800" b="1" dirty="0">
                <a:solidFill>
                  <a:schemeClr val="tx1"/>
                </a:solidFill>
                <a:latin typeface="+mn-lt"/>
              </a:rPr>
              <a:t>Ar nacionalinė nuostata, leidžianti atmesti tiekėją dėl grėsmės nacionaliniam saugumui:</a:t>
            </a:r>
            <a:endParaRPr lang="en-US" sz="1800" b="1" dirty="0">
              <a:solidFill>
                <a:schemeClr val="tx1"/>
              </a:solidFill>
              <a:latin typeface="+mn-lt"/>
            </a:endParaRPr>
          </a:p>
          <a:p>
            <a:pPr marL="914400" lvl="1" indent="-457200" algn="just">
              <a:spcBef>
                <a:spcPts val="600"/>
              </a:spcBef>
              <a:buFont typeface="+mj-lt"/>
              <a:buAutoNum type="alphaLcParenR"/>
            </a:pPr>
            <a:r>
              <a:rPr lang="lt-LT" sz="1600" dirty="0">
                <a:solidFill>
                  <a:schemeClr val="accent1"/>
                </a:solidFill>
                <a:latin typeface="+mn-lt"/>
              </a:rPr>
              <a:t>laikytina Direktyvos 2014/24/ES 57 str. numatytu pašalinimo pagrindu, ar</a:t>
            </a:r>
            <a:endParaRPr lang="en-US" sz="1600" dirty="0">
              <a:solidFill>
                <a:schemeClr val="accent1"/>
              </a:solidFill>
              <a:latin typeface="+mn-lt"/>
            </a:endParaRPr>
          </a:p>
          <a:p>
            <a:pPr marL="914400" lvl="1" indent="-457200" algn="just">
              <a:spcBef>
                <a:spcPts val="600"/>
              </a:spcBef>
              <a:buFont typeface="+mj-lt"/>
              <a:buAutoNum type="alphaLcParenR"/>
            </a:pPr>
            <a:r>
              <a:rPr lang="lt-LT" sz="1600" dirty="0">
                <a:solidFill>
                  <a:schemeClr val="accent1"/>
                </a:solidFill>
                <a:latin typeface="+mn-lt"/>
              </a:rPr>
              <a:t>savarankišku, su nacionaliniu saugumu susijusiu pagrindu?</a:t>
            </a:r>
            <a:endParaRPr lang="en-US" sz="1600" dirty="0">
              <a:solidFill>
                <a:schemeClr val="accent1"/>
              </a:solidFill>
              <a:latin typeface="+mn-lt"/>
            </a:endParaRPr>
          </a:p>
          <a:p>
            <a:pPr marL="914400" lvl="1" indent="-457200" algn="just">
              <a:spcBef>
                <a:spcPts val="600"/>
              </a:spcBef>
              <a:buFont typeface="+mj-lt"/>
              <a:buAutoNum type="alphaLcParenR"/>
            </a:pPr>
            <a:r>
              <a:rPr lang="lt-LT" sz="1600" dirty="0">
                <a:solidFill>
                  <a:schemeClr val="accent1"/>
                </a:solidFill>
                <a:latin typeface="+mn-lt"/>
              </a:rPr>
              <a:t>Ar tokiu atveju taikytini 57 str. reikalavimai (proporcingumo vertinimas, „apsivalymas“, pašalinimo trukmė)?</a:t>
            </a:r>
            <a:endParaRPr lang="en-US" sz="1600" dirty="0">
              <a:solidFill>
                <a:schemeClr val="accent1"/>
              </a:solidFill>
              <a:latin typeface="+mn-lt"/>
            </a:endParaRPr>
          </a:p>
          <a:p>
            <a:pPr marL="342900" lvl="1" indent="-342900" algn="just">
              <a:spcBef>
                <a:spcPts val="600"/>
              </a:spcBef>
              <a:buFont typeface="+mj-lt"/>
              <a:buAutoNum type="arabicParenR" startAt="2"/>
            </a:pPr>
            <a:r>
              <a:rPr lang="en-US" sz="1800" dirty="0">
                <a:latin typeface="+mn-lt"/>
              </a:rPr>
              <a:t> </a:t>
            </a:r>
            <a:r>
              <a:rPr lang="pt-BR" sz="1800" b="1" dirty="0">
                <a:latin typeface="+mn-lt"/>
              </a:rPr>
              <a:t>Ar Direktyva draudžia nacionalinę nuostatą, kai</a:t>
            </a:r>
            <a:r>
              <a:rPr lang="pt-BR" sz="1800" b="1" dirty="0">
                <a:solidFill>
                  <a:schemeClr val="accent1"/>
                </a:solidFill>
                <a:latin typeface="+mn-lt"/>
              </a:rPr>
              <a:t>:</a:t>
            </a:r>
          </a:p>
          <a:p>
            <a:pPr marL="800100" lvl="2" indent="-342900" algn="just">
              <a:spcBef>
                <a:spcPts val="600"/>
              </a:spcBef>
              <a:buFont typeface="+mj-lt"/>
              <a:buAutoNum type="alphaLcParenR"/>
            </a:pPr>
            <a:r>
              <a:rPr lang="lt-LT" sz="1600" dirty="0">
                <a:solidFill>
                  <a:schemeClr val="accent1"/>
                </a:solidFill>
                <a:latin typeface="+mn-lt"/>
              </a:rPr>
              <a:t>tiekėjas pašalinamas automatiškai,</a:t>
            </a:r>
            <a:endParaRPr lang="en-US" sz="1600" dirty="0">
              <a:solidFill>
                <a:schemeClr val="accent1"/>
              </a:solidFill>
              <a:latin typeface="+mn-lt"/>
            </a:endParaRPr>
          </a:p>
          <a:p>
            <a:pPr marL="800100" lvl="2" indent="-342900" algn="just">
              <a:spcBef>
                <a:spcPts val="600"/>
              </a:spcBef>
              <a:buFont typeface="+mj-lt"/>
              <a:buAutoNum type="alphaLcParenR"/>
            </a:pPr>
            <a:r>
              <a:rPr lang="lt-LT" sz="1600" dirty="0">
                <a:solidFill>
                  <a:schemeClr val="accent1"/>
                </a:solidFill>
                <a:latin typeface="+mn-lt"/>
              </a:rPr>
              <a:t>perkančioji organizacija nevertina grėsmės konkrečiame pirkime ir priemonės proporcingumo?</a:t>
            </a:r>
            <a:endParaRPr lang="pt-BR" sz="1600" dirty="0">
              <a:solidFill>
                <a:schemeClr val="accent1"/>
              </a:solidFill>
              <a:latin typeface="+mn-lt"/>
            </a:endParaRPr>
          </a:p>
          <a:p>
            <a:pPr marL="342900" lvl="1" indent="-342900" algn="just">
              <a:spcBef>
                <a:spcPts val="600"/>
              </a:spcBef>
              <a:buFont typeface="+mj-lt"/>
              <a:buAutoNum type="arabicParenR" startAt="2"/>
            </a:pPr>
            <a:r>
              <a:rPr lang="de-DE" sz="1800" b="1" dirty="0">
                <a:latin typeface="+mn-lt"/>
              </a:rPr>
              <a:t>Ar </a:t>
            </a:r>
            <a:r>
              <a:rPr lang="de-DE" sz="1800" b="1" dirty="0" err="1">
                <a:latin typeface="+mn-lt"/>
              </a:rPr>
              <a:t>Direktyvos</a:t>
            </a:r>
            <a:r>
              <a:rPr lang="de-DE" sz="1800" b="1" dirty="0">
                <a:latin typeface="+mn-lt"/>
              </a:rPr>
              <a:t> 2014/24 </a:t>
            </a:r>
            <a:r>
              <a:rPr lang="de-DE" sz="1800" b="1" dirty="0" err="1">
                <a:latin typeface="+mn-lt"/>
              </a:rPr>
              <a:t>ir</a:t>
            </a:r>
            <a:r>
              <a:rPr lang="de-DE" sz="1800" b="1" dirty="0">
                <a:latin typeface="+mn-lt"/>
              </a:rPr>
              <a:t> 89/665 bei ES </a:t>
            </a:r>
            <a:r>
              <a:rPr lang="de-DE" sz="1800" b="1" dirty="0" err="1">
                <a:latin typeface="+mn-lt"/>
              </a:rPr>
              <a:t>Chartijos</a:t>
            </a:r>
            <a:r>
              <a:rPr lang="de-DE" sz="1800" b="1" dirty="0">
                <a:latin typeface="+mn-lt"/>
              </a:rPr>
              <a:t> 47 </a:t>
            </a:r>
            <a:r>
              <a:rPr lang="de-DE" sz="1800" b="1" dirty="0" err="1">
                <a:latin typeface="+mn-lt"/>
              </a:rPr>
              <a:t>str.</a:t>
            </a:r>
            <a:r>
              <a:rPr lang="de-DE" sz="1800" b="1" dirty="0">
                <a:latin typeface="+mn-lt"/>
              </a:rPr>
              <a:t> </a:t>
            </a:r>
            <a:r>
              <a:rPr lang="de-DE" sz="1800" b="1" dirty="0" err="1">
                <a:latin typeface="+mn-lt"/>
              </a:rPr>
              <a:t>reikalauja</a:t>
            </a:r>
            <a:r>
              <a:rPr lang="de-DE" sz="1800" b="1" dirty="0">
                <a:latin typeface="+mn-lt"/>
              </a:rPr>
              <a:t>, </a:t>
            </a:r>
            <a:r>
              <a:rPr lang="de-DE" sz="1800" b="1" dirty="0" err="1">
                <a:latin typeface="+mn-lt"/>
              </a:rPr>
              <a:t>kad</a:t>
            </a:r>
            <a:r>
              <a:rPr lang="de-DE" sz="1800" b="1" dirty="0">
                <a:latin typeface="+mn-lt"/>
              </a:rPr>
              <a:t>:</a:t>
            </a:r>
          </a:p>
          <a:p>
            <a:pPr marL="800100" lvl="2" indent="-342900" algn="just">
              <a:spcBef>
                <a:spcPts val="600"/>
              </a:spcBef>
              <a:buFont typeface="+mj-lt"/>
              <a:buAutoNum type="alphaLcParenR"/>
            </a:pPr>
            <a:r>
              <a:rPr lang="lt-LT" sz="1600" dirty="0">
                <a:solidFill>
                  <a:schemeClr val="accent1"/>
                </a:solidFill>
                <a:latin typeface="+mn-lt"/>
              </a:rPr>
              <a:t>perkančioji organizacija motyvuotų sprendimą atmesti tiekėją,</a:t>
            </a:r>
            <a:endParaRPr lang="en-US" sz="1600" dirty="0">
              <a:solidFill>
                <a:schemeClr val="accent1"/>
              </a:solidFill>
              <a:latin typeface="+mn-lt"/>
            </a:endParaRPr>
          </a:p>
          <a:p>
            <a:pPr marL="800100" lvl="2" indent="-342900" algn="just">
              <a:spcBef>
                <a:spcPts val="600"/>
              </a:spcBef>
              <a:buFont typeface="+mj-lt"/>
              <a:buAutoNum type="alphaLcParenR"/>
            </a:pPr>
            <a:r>
              <a:rPr lang="lt-LT" sz="1600" dirty="0">
                <a:solidFill>
                  <a:schemeClr val="accent1"/>
                </a:solidFill>
                <a:latin typeface="+mn-lt"/>
              </a:rPr>
              <a:t>ar gali pateikti tik dalinę informaciją (pvz., santrauką) dėl nacionalinio saugumo?</a:t>
            </a:r>
            <a:endParaRPr lang="en-US" sz="1600" dirty="0">
              <a:solidFill>
                <a:schemeClr val="accent1"/>
              </a:solidFill>
              <a:latin typeface="+mn-lt"/>
            </a:endParaRPr>
          </a:p>
          <a:p>
            <a:pPr marL="800100" lvl="2" indent="-342900" algn="just">
              <a:spcBef>
                <a:spcPts val="600"/>
              </a:spcBef>
              <a:buFont typeface="+mj-lt"/>
              <a:buAutoNum type="alphaLcParenR"/>
            </a:pPr>
            <a:r>
              <a:rPr lang="lt-LT" sz="1600" dirty="0">
                <a:solidFill>
                  <a:schemeClr val="accent1"/>
                </a:solidFill>
                <a:latin typeface="+mn-lt"/>
              </a:rPr>
              <a:t>Jei taip – pagal kokius kriterijus nustatyti, kiek informacijos pakanka tiekėjo teisių gynybai?</a:t>
            </a:r>
            <a:endParaRPr lang="pt-BR" sz="1600" dirty="0">
              <a:solidFill>
                <a:schemeClr val="accent1"/>
              </a:solidFill>
              <a:latin typeface="+mn-lt"/>
            </a:endParaRPr>
          </a:p>
          <a:p>
            <a:pPr marL="342900" lvl="1" indent="-342900" algn="just">
              <a:spcBef>
                <a:spcPts val="600"/>
              </a:spcBef>
              <a:buFont typeface="+mj-lt"/>
              <a:buAutoNum type="arabicParenR" startAt="2"/>
            </a:pPr>
            <a:r>
              <a:rPr lang="lt-LT" sz="1800" b="1" dirty="0">
                <a:latin typeface="+mn-lt"/>
              </a:rPr>
              <a:t>Ar teismui leidžiama nevertinti slaptos informacijos, kuria grindžiamas sprendimas atmesti tiekėją dėl nacionalinio saugumo, ar visgi privaloma įvertinti tų duomenų pagrįstumą ir tai atspindėti sprendime?</a:t>
            </a:r>
            <a:endParaRPr lang="pt-BR" sz="1800" b="1" dirty="0">
              <a:latin typeface="+mn-lt"/>
            </a:endParaRPr>
          </a:p>
          <a:p>
            <a:pPr marL="269875" lvl="1" indent="-269875" algn="just"/>
            <a:endParaRPr lang="pt-BR" sz="1800" dirty="0">
              <a:solidFill>
                <a:schemeClr val="accent1"/>
              </a:solidFill>
              <a:latin typeface="+mn-lt"/>
            </a:endParaRPr>
          </a:p>
          <a:p>
            <a:pPr marL="342900" lvl="1" indent="-342900" algn="just">
              <a:buFont typeface="+mj-lt"/>
              <a:buAutoNum type="alphaLcParenR"/>
            </a:pPr>
            <a:endParaRPr lang="lt-LT" sz="1800" dirty="0">
              <a:solidFill>
                <a:schemeClr val="accent1"/>
              </a:solidFill>
              <a:latin typeface="+mn-lt"/>
            </a:endParaRPr>
          </a:p>
          <a:p>
            <a:pPr lvl="1"/>
            <a:endParaRPr lang="lt-LT" sz="1400" dirty="0"/>
          </a:p>
          <a:p>
            <a:pPr algn="just"/>
            <a:endParaRPr lang="lv-LV" sz="1600" dirty="0"/>
          </a:p>
        </p:txBody>
      </p:sp>
    </p:spTree>
    <p:extLst>
      <p:ext uri="{BB962C8B-B14F-4D97-AF65-F5344CB8AC3E}">
        <p14:creationId xmlns:p14="http://schemas.microsoft.com/office/powerpoint/2010/main" val="313934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arn(inVertic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arn(inVertic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arn(inVertic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arn(inVertic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arn(inVertical)">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648AC-63E3-0095-B2F0-365C1949AB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24F3C5-AD30-64FE-0022-409E987DC6CA}"/>
              </a:ext>
            </a:extLst>
          </p:cNvPr>
          <p:cNvSpPr>
            <a:spLocks noGrp="1"/>
          </p:cNvSpPr>
          <p:nvPr>
            <p:ph type="title"/>
          </p:nvPr>
        </p:nvSpPr>
        <p:spPr>
          <a:xfrm>
            <a:off x="760020" y="208315"/>
            <a:ext cx="10671958" cy="788008"/>
          </a:xfrm>
        </p:spPr>
        <p:txBody>
          <a:bodyPr/>
          <a:lstStyle/>
          <a:p>
            <a:pPr algn="just"/>
            <a:r>
              <a:rPr lang="pt-BR" sz="2400" dirty="0"/>
              <a:t>Pagrindiniai kasacinio teismo argumentai ir pozicija prejudicinio sprendimo priėmimo procedūroje</a:t>
            </a:r>
            <a:endParaRPr lang="en-US" sz="2400" dirty="0"/>
          </a:p>
        </p:txBody>
      </p:sp>
      <p:sp>
        <p:nvSpPr>
          <p:cNvPr id="3" name="Text Placeholder 2">
            <a:extLst>
              <a:ext uri="{FF2B5EF4-FFF2-40B4-BE49-F238E27FC236}">
                <a16:creationId xmlns:a16="http://schemas.microsoft.com/office/drawing/2014/main" id="{5FF91DDE-771D-B523-BF95-6AA41FD58797}"/>
              </a:ext>
            </a:extLst>
          </p:cNvPr>
          <p:cNvSpPr>
            <a:spLocks noGrp="1"/>
          </p:cNvSpPr>
          <p:nvPr>
            <p:ph type="body" sz="quarter" idx="4294967295"/>
          </p:nvPr>
        </p:nvSpPr>
        <p:spPr>
          <a:xfrm>
            <a:off x="409182" y="1453523"/>
            <a:ext cx="11373633" cy="5534239"/>
          </a:xfrm>
        </p:spPr>
        <p:txBody>
          <a:bodyPr/>
          <a:lstStyle/>
          <a:p>
            <a:pPr marL="285750" lvl="1" indent="-285750" algn="just">
              <a:spcBef>
                <a:spcPts val="1200"/>
              </a:spcBef>
              <a:buFont typeface="Arial" panose="020B0604020202020204" pitchFamily="34" charset="0"/>
              <a:buChar char="•"/>
            </a:pPr>
            <a:r>
              <a:rPr lang="lt-LT" sz="1800" dirty="0">
                <a:solidFill>
                  <a:schemeClr val="accent1"/>
                </a:solidFill>
                <a:latin typeface="+mn-lt"/>
              </a:rPr>
              <a:t>Dėl perkančiosios organizacijos </a:t>
            </a:r>
            <a:r>
              <a:rPr lang="lt-LT" sz="1800" dirty="0" err="1">
                <a:solidFill>
                  <a:schemeClr val="accent1"/>
                </a:solidFill>
                <a:latin typeface="+mn-lt"/>
              </a:rPr>
              <a:t>diskrecijos</a:t>
            </a:r>
            <a:r>
              <a:rPr lang="lt-LT" sz="1800" dirty="0">
                <a:solidFill>
                  <a:schemeClr val="accent1"/>
                </a:solidFill>
                <a:latin typeface="+mn-lt"/>
              </a:rPr>
              <a:t>: </a:t>
            </a:r>
          </a:p>
          <a:p>
            <a:pPr marL="742950" lvl="2" indent="-285750" algn="just">
              <a:spcBef>
                <a:spcPts val="1200"/>
              </a:spcBef>
              <a:buFont typeface="Arial" panose="020B0604020202020204" pitchFamily="34" charset="0"/>
              <a:buChar char="•"/>
            </a:pPr>
            <a:r>
              <a:rPr lang="lt-LT" sz="1600" dirty="0">
                <a:solidFill>
                  <a:schemeClr val="accent1"/>
                </a:solidFill>
                <a:latin typeface="+mn-lt"/>
              </a:rPr>
              <a:t>Teismas suabejojo, ar VPĮ 45 straipsnio 21 dalies 5 punkte įtvirtintas pagrindas yra </a:t>
            </a:r>
            <a:r>
              <a:rPr lang="lt-LT" sz="1600" b="1" dirty="0">
                <a:latin typeface="+mn-lt"/>
              </a:rPr>
              <a:t>papildomas pašalinimo pagrindas</a:t>
            </a:r>
            <a:r>
              <a:rPr lang="lt-LT" sz="1600" dirty="0">
                <a:solidFill>
                  <a:schemeClr val="accent1"/>
                </a:solidFill>
                <a:latin typeface="+mn-lt"/>
              </a:rPr>
              <a:t>, suderinamas su Direktyvos 2014/24/ES 57 straipsniu, </a:t>
            </a:r>
            <a:r>
              <a:rPr lang="lt-LT" sz="1600" b="1" dirty="0">
                <a:latin typeface="+mn-lt"/>
              </a:rPr>
              <a:t>ar tai savarankiška nacionalinė priemonė</a:t>
            </a:r>
            <a:r>
              <a:rPr lang="lt-LT" sz="1600" dirty="0">
                <a:solidFill>
                  <a:schemeClr val="accent1"/>
                </a:solidFill>
                <a:latin typeface="+mn-lt"/>
              </a:rPr>
              <a:t>, reikalaujanti atskiro teisinio pagrindimo,</a:t>
            </a:r>
          </a:p>
          <a:p>
            <a:pPr marL="742950" lvl="2" indent="-285750" algn="just">
              <a:spcBef>
                <a:spcPts val="1200"/>
              </a:spcBef>
              <a:buFont typeface="Arial" panose="020B0604020202020204" pitchFamily="34" charset="0"/>
              <a:buChar char="•"/>
            </a:pPr>
            <a:r>
              <a:rPr lang="lt-LT" sz="1600" dirty="0">
                <a:solidFill>
                  <a:schemeClr val="accent1"/>
                </a:solidFill>
                <a:latin typeface="+mn-lt"/>
              </a:rPr>
              <a:t>Teisingas kvalifikavimas turi esminę reikšmę tiek perkančiosios organizacijos </a:t>
            </a:r>
            <a:r>
              <a:rPr lang="lt-LT" sz="1600" b="1" dirty="0" err="1">
                <a:latin typeface="+mn-lt"/>
              </a:rPr>
              <a:t>diskrecijos</a:t>
            </a:r>
            <a:r>
              <a:rPr lang="lt-LT" sz="1600" b="1" dirty="0">
                <a:latin typeface="+mn-lt"/>
              </a:rPr>
              <a:t> riboms</a:t>
            </a:r>
            <a:r>
              <a:rPr lang="lt-LT" sz="1600" dirty="0">
                <a:solidFill>
                  <a:schemeClr val="accent1"/>
                </a:solidFill>
                <a:latin typeface="+mn-lt"/>
              </a:rPr>
              <a:t>, tiek tiekėjų teisėms, įskaitant teisę į </a:t>
            </a:r>
            <a:r>
              <a:rPr lang="lt-LT" sz="1600" b="1" dirty="0">
                <a:latin typeface="+mn-lt"/>
              </a:rPr>
              <a:t>apsivalymą, proporcingumo vertinimą ir pašalinimo trukmės </a:t>
            </a:r>
            <a:r>
              <a:rPr lang="lt-LT" sz="1600" dirty="0">
                <a:solidFill>
                  <a:schemeClr val="accent1"/>
                </a:solidFill>
                <a:latin typeface="+mn-lt"/>
              </a:rPr>
              <a:t>nustatymą.</a:t>
            </a:r>
          </a:p>
          <a:p>
            <a:pPr marL="742950" lvl="2" indent="-285750" algn="just">
              <a:spcBef>
                <a:spcPts val="1200"/>
              </a:spcBef>
              <a:buFont typeface="Arial" panose="020B0604020202020204" pitchFamily="34" charset="0"/>
              <a:buChar char="•"/>
            </a:pPr>
            <a:r>
              <a:rPr lang="lt-LT" sz="1600" dirty="0">
                <a:solidFill>
                  <a:schemeClr val="accent1"/>
                </a:solidFill>
                <a:latin typeface="+mn-lt"/>
              </a:rPr>
              <a:t>Teismas iškėlė klausimą, ar perkančioji organizacija turi pareigą atlikti individualų tiekėjo situacijos vertinimą, </a:t>
            </a:r>
            <a:r>
              <a:rPr lang="lt-LT" sz="1600" b="1" dirty="0">
                <a:latin typeface="+mn-lt"/>
              </a:rPr>
              <a:t>ar ji gali aklai vadovautis kompetentingų institucijų pateikta informacija</a:t>
            </a:r>
            <a:r>
              <a:rPr lang="lt-LT" sz="1600" dirty="0">
                <a:solidFill>
                  <a:schemeClr val="accent1"/>
                </a:solidFill>
                <a:latin typeface="+mn-lt"/>
              </a:rPr>
              <a:t>, neįvertindama konkrečių aplinkybių.</a:t>
            </a:r>
          </a:p>
          <a:p>
            <a:pPr marL="285750" lvl="1" indent="-285750" algn="just">
              <a:spcBef>
                <a:spcPts val="1200"/>
              </a:spcBef>
              <a:buFont typeface="Arial" panose="020B0604020202020204" pitchFamily="34" charset="0"/>
              <a:buChar char="•"/>
            </a:pPr>
            <a:r>
              <a:rPr lang="it-IT" sz="1800" dirty="0">
                <a:solidFill>
                  <a:schemeClr val="accent1"/>
                </a:solidFill>
                <a:latin typeface="+mn-lt"/>
              </a:rPr>
              <a:t>Dėl tiekėjo teisės būti informuotam:</a:t>
            </a:r>
            <a:r>
              <a:rPr lang="lt-LT" sz="1800" dirty="0">
                <a:solidFill>
                  <a:schemeClr val="accent1"/>
                </a:solidFill>
                <a:latin typeface="+mn-lt"/>
              </a:rPr>
              <a:t> </a:t>
            </a:r>
          </a:p>
          <a:p>
            <a:pPr marL="742950" lvl="2" indent="-285750" algn="just">
              <a:spcBef>
                <a:spcPts val="1200"/>
              </a:spcBef>
              <a:buFont typeface="Arial" panose="020B0604020202020204" pitchFamily="34" charset="0"/>
              <a:buChar char="•"/>
            </a:pPr>
            <a:r>
              <a:rPr lang="lt-LT" sz="1600" dirty="0">
                <a:solidFill>
                  <a:schemeClr val="accent1"/>
                </a:solidFill>
                <a:latin typeface="+mn-lt"/>
              </a:rPr>
              <a:t>Teismas pabrėžė, kad nacionalinis reguliavimas turi būti </a:t>
            </a:r>
            <a:r>
              <a:rPr lang="lt-LT" sz="1600" b="1" dirty="0">
                <a:latin typeface="+mn-lt"/>
              </a:rPr>
              <a:t>suderintas su pagrindiniais ES teisės principais </a:t>
            </a:r>
            <a:r>
              <a:rPr lang="lt-LT" sz="1600" dirty="0">
                <a:solidFill>
                  <a:schemeClr val="accent1"/>
                </a:solidFill>
                <a:latin typeface="+mn-lt"/>
              </a:rPr>
              <a:t>– skaidrumo, proporcingumo, vienodo požiūrio ir veiksmingos teisių gynybos užtikrinimu.</a:t>
            </a:r>
          </a:p>
          <a:p>
            <a:pPr marL="742950" lvl="2" indent="-285750" algn="just">
              <a:spcBef>
                <a:spcPts val="1200"/>
              </a:spcBef>
              <a:buFont typeface="Arial" panose="020B0604020202020204" pitchFamily="34" charset="0"/>
              <a:buChar char="•"/>
            </a:pPr>
            <a:r>
              <a:rPr lang="lt-LT" sz="1600" dirty="0">
                <a:solidFill>
                  <a:schemeClr val="accent1"/>
                </a:solidFill>
                <a:latin typeface="+mn-lt"/>
              </a:rPr>
              <a:t>Teismui kilo abejonių, </a:t>
            </a:r>
            <a:r>
              <a:rPr lang="lt-LT" sz="1600" b="1" dirty="0">
                <a:latin typeface="+mn-lt"/>
              </a:rPr>
              <a:t>ar tokio pagrindo taikymas be galimybės tiekėjui žinoti esmines jam inkriminuojamas aplinkybes atitinka proporcingumo ir veiksmingos gynybos principus</a:t>
            </a:r>
            <a:r>
              <a:rPr lang="lt-LT" sz="1600" dirty="0">
                <a:solidFill>
                  <a:schemeClr val="accent1"/>
                </a:solidFill>
                <a:latin typeface="+mn-lt"/>
              </a:rPr>
              <a:t>. LAT klausė, ar tiekėjas turi būti bent minimaliai informuojamas apie tai, kas lėmė jo pašalinimą.</a:t>
            </a:r>
          </a:p>
          <a:p>
            <a:pPr marL="0" lvl="1" algn="just"/>
            <a:endParaRPr lang="lt-LT" sz="1800" dirty="0">
              <a:solidFill>
                <a:schemeClr val="accent1"/>
              </a:solidFill>
              <a:latin typeface="+mn-lt"/>
            </a:endParaRPr>
          </a:p>
          <a:p>
            <a:pPr lvl="1"/>
            <a:endParaRPr lang="lt-LT" sz="1400" dirty="0"/>
          </a:p>
          <a:p>
            <a:pPr algn="just"/>
            <a:endParaRPr lang="lv-LV" sz="1600" dirty="0"/>
          </a:p>
        </p:txBody>
      </p:sp>
    </p:spTree>
    <p:extLst>
      <p:ext uri="{BB962C8B-B14F-4D97-AF65-F5344CB8AC3E}">
        <p14:creationId xmlns:p14="http://schemas.microsoft.com/office/powerpoint/2010/main" val="2804104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2F49A-389B-B4F7-5E65-5BA36CD6A4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2839BE-1CE6-9BC5-A466-E0FFA7661E48}"/>
              </a:ext>
            </a:extLst>
          </p:cNvPr>
          <p:cNvSpPr>
            <a:spLocks noGrp="1"/>
          </p:cNvSpPr>
          <p:nvPr>
            <p:ph type="title"/>
          </p:nvPr>
        </p:nvSpPr>
        <p:spPr>
          <a:xfrm>
            <a:off x="760020" y="208315"/>
            <a:ext cx="10671958" cy="788008"/>
          </a:xfrm>
        </p:spPr>
        <p:txBody>
          <a:bodyPr/>
          <a:lstStyle/>
          <a:p>
            <a:pPr algn="just"/>
            <a:r>
              <a:rPr lang="pt-BR" sz="2400" dirty="0"/>
              <a:t>Pagrindiniai kasacinio teismo argumentai ir pozicija prejudicinio sprendimo priėmimo procedūroje</a:t>
            </a:r>
            <a:endParaRPr lang="en-US" sz="2400" dirty="0"/>
          </a:p>
        </p:txBody>
      </p:sp>
      <p:sp>
        <p:nvSpPr>
          <p:cNvPr id="3" name="Text Placeholder 2">
            <a:extLst>
              <a:ext uri="{FF2B5EF4-FFF2-40B4-BE49-F238E27FC236}">
                <a16:creationId xmlns:a16="http://schemas.microsoft.com/office/drawing/2014/main" id="{FBF60EF8-6DDC-6BD8-4B75-1EF94D2F2590}"/>
              </a:ext>
            </a:extLst>
          </p:cNvPr>
          <p:cNvSpPr>
            <a:spLocks noGrp="1"/>
          </p:cNvSpPr>
          <p:nvPr>
            <p:ph type="body" sz="quarter" idx="4294967295"/>
          </p:nvPr>
        </p:nvSpPr>
        <p:spPr>
          <a:xfrm>
            <a:off x="409182" y="1912474"/>
            <a:ext cx="11373633" cy="4993254"/>
          </a:xfrm>
        </p:spPr>
        <p:txBody>
          <a:bodyPr/>
          <a:lstStyle/>
          <a:p>
            <a:pPr marL="285750" lvl="1" indent="-285750" algn="just">
              <a:spcBef>
                <a:spcPts val="1200"/>
              </a:spcBef>
              <a:buFont typeface="Arial" panose="020B0604020202020204" pitchFamily="34" charset="0"/>
              <a:buChar char="•"/>
            </a:pPr>
            <a:r>
              <a:rPr lang="lt-LT" sz="1800" dirty="0">
                <a:solidFill>
                  <a:schemeClr val="accent1"/>
                </a:solidFill>
                <a:latin typeface="+mn-lt"/>
              </a:rPr>
              <a:t>Dėl teismo veiksmingos kontrolės galimybių:</a:t>
            </a:r>
          </a:p>
          <a:p>
            <a:pPr marL="742950" lvl="2" indent="-285750" algn="just">
              <a:spcBef>
                <a:spcPts val="1200"/>
              </a:spcBef>
              <a:buFont typeface="Arial" panose="020B0604020202020204" pitchFamily="34" charset="0"/>
              <a:buChar char="•"/>
            </a:pPr>
            <a:r>
              <a:rPr lang="lt-LT" sz="1600" dirty="0">
                <a:solidFill>
                  <a:schemeClr val="accent1"/>
                </a:solidFill>
                <a:latin typeface="+mn-lt"/>
              </a:rPr>
              <a:t>Teismas taip pat kėlė klausimą, ar teismas, tikrindamas tokio sprendimo teisėtumą, </a:t>
            </a:r>
            <a:r>
              <a:rPr lang="lt-LT" sz="1600" b="1" dirty="0">
                <a:latin typeface="+mn-lt"/>
              </a:rPr>
              <a:t>turi turėti prieigą prie visų duomenų, įskaitant ir įslaptintą informaciją</a:t>
            </a:r>
            <a:r>
              <a:rPr lang="lt-LT" sz="1600" dirty="0">
                <a:solidFill>
                  <a:schemeClr val="accent1"/>
                </a:solidFill>
                <a:latin typeface="+mn-lt"/>
              </a:rPr>
              <a:t>, kad užtikrintų veiksmingą teisminę peržiūrą.</a:t>
            </a:r>
          </a:p>
          <a:p>
            <a:pPr marL="742950" lvl="2" indent="-285750" algn="just">
              <a:spcBef>
                <a:spcPts val="1200"/>
              </a:spcBef>
              <a:buFont typeface="Arial" panose="020B0604020202020204" pitchFamily="34" charset="0"/>
              <a:buChar char="•"/>
            </a:pPr>
            <a:r>
              <a:rPr lang="lt-LT" sz="1600" dirty="0">
                <a:solidFill>
                  <a:schemeClr val="accent1"/>
                </a:solidFill>
                <a:latin typeface="+mn-lt"/>
              </a:rPr>
              <a:t>Teismas įžvelgė problemą, kad nacionalinis reguliavimas šiuo atveju gali paneigti tiekėjų teisę į veiksmingą teisinę gynybą ir sumažinti perkančiosios organizacijos pareigą užtikrinti proporcingą sprendimų priėmimą.</a:t>
            </a:r>
            <a:endParaRPr lang="pt-BR" sz="1600" dirty="0">
              <a:solidFill>
                <a:schemeClr val="accent1"/>
              </a:solidFill>
              <a:latin typeface="+mn-lt"/>
            </a:endParaRPr>
          </a:p>
          <a:p>
            <a:pPr marL="342900" lvl="1" indent="-342900" algn="just">
              <a:buFont typeface="+mj-lt"/>
              <a:buAutoNum type="alphaLcParenR"/>
            </a:pPr>
            <a:endParaRPr lang="lt-LT" sz="1800" dirty="0">
              <a:solidFill>
                <a:schemeClr val="accent1"/>
              </a:solidFill>
              <a:latin typeface="+mn-lt"/>
            </a:endParaRPr>
          </a:p>
          <a:p>
            <a:pPr lvl="1"/>
            <a:endParaRPr lang="lt-LT" sz="1400" dirty="0"/>
          </a:p>
          <a:p>
            <a:pPr algn="just"/>
            <a:endParaRPr lang="lv-LV" sz="1600" dirty="0"/>
          </a:p>
        </p:txBody>
      </p:sp>
    </p:spTree>
    <p:extLst>
      <p:ext uri="{BB962C8B-B14F-4D97-AF65-F5344CB8AC3E}">
        <p14:creationId xmlns:p14="http://schemas.microsoft.com/office/powerpoint/2010/main" val="2230492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0139-0BBA-130C-877B-641B28771D2D}"/>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1D6C51F0-FB25-D691-48A2-29343905E991}"/>
              </a:ext>
            </a:extLst>
          </p:cNvPr>
          <p:cNvSpPr>
            <a:spLocks noGrp="1"/>
          </p:cNvSpPr>
          <p:nvPr>
            <p:ph type="subTitle" idx="1"/>
          </p:nvPr>
        </p:nvSpPr>
        <p:spPr/>
        <p:txBody>
          <a:bodyPr/>
          <a:lstStyle/>
          <a:p>
            <a:endParaRPr lang="lt-LT" noProof="0" dirty="0"/>
          </a:p>
          <a:p>
            <a:endParaRPr lang="lt-LT" noProof="0" dirty="0"/>
          </a:p>
        </p:txBody>
      </p:sp>
      <p:cxnSp>
        <p:nvCxnSpPr>
          <p:cNvPr id="5" name="Straight Arrow Connector 4">
            <a:extLst>
              <a:ext uri="{FF2B5EF4-FFF2-40B4-BE49-F238E27FC236}">
                <a16:creationId xmlns:a16="http://schemas.microsoft.com/office/drawing/2014/main" id="{7A6F4540-2613-3B43-36DB-1FA305D3802D}"/>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30022D1D-9A3E-5AAF-BFE1-13C45A84E209}"/>
              </a:ext>
            </a:extLst>
          </p:cNvPr>
          <p:cNvSpPr txBox="1"/>
          <p:nvPr/>
        </p:nvSpPr>
        <p:spPr>
          <a:xfrm>
            <a:off x="760020" y="2548954"/>
            <a:ext cx="10780340" cy="1077218"/>
          </a:xfrm>
          <a:prstGeom prst="rect">
            <a:avLst/>
          </a:prstGeom>
          <a:noFill/>
        </p:spPr>
        <p:txBody>
          <a:bodyPr wrap="square">
            <a:spAutoFit/>
          </a:bodyPr>
          <a:lstStyle/>
          <a:p>
            <a:pPr algn="ctr"/>
            <a:r>
              <a:rPr lang="lt-LT" sz="3200" b="1" noProof="0" dirty="0"/>
              <a:t>LAT 2025 m. gegužės 14 d. nutartis c. b. </a:t>
            </a:r>
          </a:p>
          <a:p>
            <a:pPr algn="ctr"/>
            <a:r>
              <a:rPr lang="lt-LT" sz="3200" b="1" noProof="0" dirty="0"/>
              <a:t>Nr. e3K-3-63-378/2025</a:t>
            </a:r>
          </a:p>
        </p:txBody>
      </p:sp>
    </p:spTree>
    <p:extLst>
      <p:ext uri="{BB962C8B-B14F-4D97-AF65-F5344CB8AC3E}">
        <p14:creationId xmlns:p14="http://schemas.microsoft.com/office/powerpoint/2010/main" val="518208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92499-025D-54DA-9B08-7D12ED424C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420635-537E-6FF2-B98F-5C423DF5E145}"/>
              </a:ext>
            </a:extLst>
          </p:cNvPr>
          <p:cNvSpPr>
            <a:spLocks noGrp="1"/>
          </p:cNvSpPr>
          <p:nvPr>
            <p:ph type="title"/>
          </p:nvPr>
        </p:nvSpPr>
        <p:spPr>
          <a:xfrm>
            <a:off x="760022" y="190196"/>
            <a:ext cx="10671958" cy="788008"/>
          </a:xfrm>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A9ED087D-167D-0EC1-A79B-86D445533D27}"/>
              </a:ext>
            </a:extLst>
          </p:cNvPr>
          <p:cNvSpPr>
            <a:spLocks noGrp="1"/>
          </p:cNvSpPr>
          <p:nvPr>
            <p:ph type="body" sz="quarter" idx="4294967295"/>
          </p:nvPr>
        </p:nvSpPr>
        <p:spPr>
          <a:xfrm>
            <a:off x="760023" y="1148324"/>
            <a:ext cx="10671957" cy="5127594"/>
          </a:xfrm>
        </p:spPr>
        <p:txBody>
          <a:bodyPr/>
          <a:lstStyle/>
          <a:p>
            <a:pPr marL="342900" lvl="1" indent="-342900" algn="just">
              <a:spcBef>
                <a:spcPts val="1800"/>
              </a:spcBef>
              <a:buFont typeface="Arial" panose="020B0604020202020204" pitchFamily="34" charset="0"/>
              <a:buChar char="•"/>
            </a:pPr>
            <a:r>
              <a:rPr lang="lt-LT" sz="1600" noProof="0" dirty="0">
                <a:solidFill>
                  <a:schemeClr val="accent1"/>
                </a:solidFill>
                <a:latin typeface="+mn-lt"/>
              </a:rPr>
              <a:t>Kasacinėje byloje </a:t>
            </a:r>
            <a:r>
              <a:rPr lang="en-US" sz="1600" noProof="0" dirty="0" err="1">
                <a:solidFill>
                  <a:schemeClr val="accent1"/>
                </a:solidFill>
                <a:latin typeface="+mn-lt"/>
              </a:rPr>
              <a:t>buvo</a:t>
            </a:r>
            <a:r>
              <a:rPr lang="en-US" sz="1600" noProof="0" dirty="0">
                <a:solidFill>
                  <a:schemeClr val="accent1"/>
                </a:solidFill>
                <a:latin typeface="+mn-lt"/>
              </a:rPr>
              <a:t> </a:t>
            </a:r>
            <a:r>
              <a:rPr lang="lt-LT" sz="1600" noProof="0" dirty="0">
                <a:solidFill>
                  <a:schemeClr val="accent1"/>
                </a:solidFill>
                <a:latin typeface="+mn-lt"/>
              </a:rPr>
              <a:t>sprendžiama dėl teisės normų, reglamentuojančių </a:t>
            </a:r>
            <a:r>
              <a:rPr lang="lt-LT" sz="1600" b="1" noProof="0" dirty="0">
                <a:latin typeface="+mn-lt"/>
              </a:rPr>
              <a:t>tiekėjo suinteresuotumą ginčyti perkančiosios organizacijos priimtus sprendimus</a:t>
            </a:r>
            <a:r>
              <a:rPr lang="lt-LT" sz="1600" noProof="0" dirty="0">
                <a:solidFill>
                  <a:schemeClr val="accent1"/>
                </a:solidFill>
                <a:latin typeface="+mn-lt"/>
              </a:rPr>
              <a:t>, aiškinimo ir taikymo.</a:t>
            </a:r>
            <a:endParaRPr lang="en-US" sz="1600" noProof="0" dirty="0">
              <a:solidFill>
                <a:schemeClr val="accent1"/>
              </a:solidFill>
              <a:latin typeface="+mn-lt"/>
            </a:endParaRP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Ieškovė prašė panaikinti atsakovės sprendimą atmesti ieškovės pasiūlymą atviro konkurso būdu vykdomame tarptautiniame viešajame pirkime</a:t>
            </a:r>
            <a:r>
              <a:rPr lang="en-US" sz="1600" noProof="0" dirty="0">
                <a:solidFill>
                  <a:schemeClr val="accent1"/>
                </a:solidFill>
                <a:latin typeface="+mn-lt"/>
              </a:rPr>
              <a:t>.</a:t>
            </a:r>
          </a:p>
          <a:p>
            <a:pPr marL="342900" lvl="1" indent="-342900" algn="just">
              <a:spcBef>
                <a:spcPts val="1200"/>
              </a:spcBef>
              <a:buFont typeface="Arial" panose="020B0604020202020204" pitchFamily="34" charset="0"/>
              <a:buChar char="•"/>
            </a:pPr>
            <a:r>
              <a:rPr lang="en-US" sz="1600" noProof="0" dirty="0">
                <a:solidFill>
                  <a:schemeClr val="accent1"/>
                </a:solidFill>
                <a:latin typeface="+mn-lt"/>
              </a:rPr>
              <a:t>I</a:t>
            </a:r>
            <a:r>
              <a:rPr lang="lt-LT" sz="1600" noProof="0" dirty="0" err="1">
                <a:solidFill>
                  <a:schemeClr val="accent1"/>
                </a:solidFill>
                <a:latin typeface="+mn-lt"/>
              </a:rPr>
              <a:t>eškovė</a:t>
            </a:r>
            <a:r>
              <a:rPr lang="lt-LT" sz="1600" noProof="0" dirty="0">
                <a:solidFill>
                  <a:schemeClr val="accent1"/>
                </a:solidFill>
                <a:latin typeface="+mn-lt"/>
              </a:rPr>
              <a:t> pateikė pasiūlymą atsakovės vykdytame pirkime, o atsakovė priėmė sprendimą pripažinti ieškovės pasiūlymą ekonomiškai naudingiausiu ir laimėjusiu pirkimą. </a:t>
            </a:r>
            <a:endParaRPr lang="en-US" sz="1600" noProof="0" dirty="0">
              <a:solidFill>
                <a:schemeClr val="accent1"/>
              </a:solidFill>
              <a:latin typeface="+mn-lt"/>
            </a:endParaRP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Vėliau ieškovė buvo informuota, kad atsakovė patenkino iš dalies pirkime gautą pretenziją, panaikino pasiūlymų eilę ir grįžo į pasiūlymų vertinimo stadiją. Pakartotinai vertindama pasiūlymus, atsakovė priėmė sprendimą ieškovės pasitelktą ūkio subjektą, kurio kvalifikacija rėmėsi ieškovė, </a:t>
            </a:r>
            <a:r>
              <a:rPr lang="lt-LT" sz="1600" b="1" noProof="0" dirty="0">
                <a:latin typeface="+mn-lt"/>
              </a:rPr>
              <a:t>vertinti kaip neturintį reikiamos patirties ir pareikalavo pakeisti jį kitu subjektu, nurodydama, kad priešingu atveju bus priimtas sprendimas atmesti pasiūlymą</a:t>
            </a:r>
            <a:r>
              <a:rPr lang="lt-LT" sz="1600" noProof="0" dirty="0">
                <a:solidFill>
                  <a:schemeClr val="accent1"/>
                </a:solidFill>
                <a:latin typeface="+mn-lt"/>
              </a:rPr>
              <a:t>. </a:t>
            </a: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Ieškovė atsisakė pakeisti kitu subjektu. </a:t>
            </a:r>
            <a:r>
              <a:rPr lang="lt-LT" sz="1600" dirty="0">
                <a:solidFill>
                  <a:schemeClr val="accent1"/>
                </a:solidFill>
                <a:latin typeface="+mn-lt"/>
              </a:rPr>
              <a:t>S</a:t>
            </a:r>
            <a:r>
              <a:rPr lang="lt-LT" sz="1600" noProof="0" dirty="0" err="1">
                <a:solidFill>
                  <a:schemeClr val="accent1"/>
                </a:solidFill>
                <a:latin typeface="+mn-lt"/>
              </a:rPr>
              <a:t>prendimu</a:t>
            </a:r>
            <a:r>
              <a:rPr lang="lt-LT" sz="1600" noProof="0" dirty="0">
                <a:solidFill>
                  <a:schemeClr val="accent1"/>
                </a:solidFill>
                <a:latin typeface="+mn-lt"/>
              </a:rPr>
              <a:t> atsakovė atmetė ieškovės pasiūlymą. Ieškovė pateikė pretenziją, kuri buvo atmesta. Prieš baigiantis terminui pateikti ieškinį dėl šio sprendimo, ieškovė gavo pranešimą apie naujai sudarytą pasiūlymų eilę.</a:t>
            </a:r>
          </a:p>
          <a:p>
            <a:pPr marL="342900" lvl="1" indent="-342900" algn="just">
              <a:spcBef>
                <a:spcPts val="1200"/>
              </a:spcBef>
              <a:buFont typeface="Arial" panose="020B0604020202020204" pitchFamily="34" charset="0"/>
              <a:buChar char="•"/>
            </a:pPr>
            <a:r>
              <a:rPr lang="lt-LT" sz="1600" dirty="0">
                <a:solidFill>
                  <a:schemeClr val="accent1"/>
                </a:solidFill>
                <a:latin typeface="+mn-lt"/>
              </a:rPr>
              <a:t>Pirmos instancijos teismas patenkinus reikalavimą panaikinti atsakovės sprendimą atmesti ieškovės pasiūlymą, tai </a:t>
            </a:r>
            <a:r>
              <a:rPr lang="lt-LT" sz="1600" b="1" dirty="0">
                <a:latin typeface="+mn-lt"/>
              </a:rPr>
              <a:t>savaime nesukels jai jokių teisinių pasekmių</a:t>
            </a:r>
            <a:r>
              <a:rPr lang="lt-LT" sz="1600" dirty="0">
                <a:solidFill>
                  <a:schemeClr val="accent1"/>
                </a:solidFill>
                <a:latin typeface="+mn-lt"/>
              </a:rPr>
              <a:t>, nes yra paskelbta kita pirkimo laimėtoja.</a:t>
            </a:r>
            <a:endParaRPr lang="en-US" sz="1600" dirty="0">
              <a:solidFill>
                <a:schemeClr val="accent1"/>
              </a:solidFill>
              <a:latin typeface="+mn-lt"/>
            </a:endParaRP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Lietuvos apeliacinis teismas</a:t>
            </a:r>
            <a:r>
              <a:rPr lang="en-US" sz="1600" noProof="0" dirty="0">
                <a:solidFill>
                  <a:schemeClr val="accent1"/>
                </a:solidFill>
                <a:latin typeface="+mn-lt"/>
              </a:rPr>
              <a:t> </a:t>
            </a:r>
            <a:r>
              <a:rPr lang="lt-LT" sz="1600" noProof="0" dirty="0">
                <a:solidFill>
                  <a:schemeClr val="accent1"/>
                </a:solidFill>
                <a:latin typeface="+mn-lt"/>
              </a:rPr>
              <a:t>paliko nepakeistą pirmosios instancijos teismo nutartį.</a:t>
            </a:r>
          </a:p>
        </p:txBody>
      </p:sp>
    </p:spTree>
    <p:extLst>
      <p:ext uri="{BB962C8B-B14F-4D97-AF65-F5344CB8AC3E}">
        <p14:creationId xmlns:p14="http://schemas.microsoft.com/office/powerpoint/2010/main" val="3989462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2FEDD-E441-9561-7DFA-D3ACE40683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A59853-0229-BBAA-152B-7149A5EE54B3}"/>
              </a:ext>
            </a:extLst>
          </p:cNvPr>
          <p:cNvSpPr>
            <a:spLocks noGrp="1"/>
          </p:cNvSpPr>
          <p:nvPr>
            <p:ph type="title"/>
          </p:nvPr>
        </p:nvSpPr>
        <p:spPr>
          <a:xfrm>
            <a:off x="760020" y="208315"/>
            <a:ext cx="10671958" cy="788008"/>
          </a:xfrm>
        </p:spPr>
        <p:txBody>
          <a:bodyPr/>
          <a:lstStyle/>
          <a:p>
            <a:pPr algn="just"/>
            <a:r>
              <a:rPr lang="pt-BR" sz="2800" dirty="0"/>
              <a:t>Pagrindiniai kasacinio teismo argumentai ir pozicija prejudicinio sprendimo priėmimo procedūroje</a:t>
            </a:r>
            <a:endParaRPr lang="en-US" sz="2800" dirty="0"/>
          </a:p>
        </p:txBody>
      </p:sp>
      <p:sp>
        <p:nvSpPr>
          <p:cNvPr id="3" name="Text Placeholder 2">
            <a:extLst>
              <a:ext uri="{FF2B5EF4-FFF2-40B4-BE49-F238E27FC236}">
                <a16:creationId xmlns:a16="http://schemas.microsoft.com/office/drawing/2014/main" id="{632CBE42-4DB1-BF3E-7FEB-D72FCDEFE5A5}"/>
              </a:ext>
            </a:extLst>
          </p:cNvPr>
          <p:cNvSpPr>
            <a:spLocks noGrp="1"/>
          </p:cNvSpPr>
          <p:nvPr>
            <p:ph type="body" sz="quarter" idx="4294967295"/>
          </p:nvPr>
        </p:nvSpPr>
        <p:spPr>
          <a:xfrm>
            <a:off x="409183" y="1869861"/>
            <a:ext cx="11373633" cy="3972140"/>
          </a:xfrm>
        </p:spPr>
        <p:txBody>
          <a:bodyPr/>
          <a:lstStyle/>
          <a:p>
            <a:pPr marL="285750" lvl="1" indent="-285750" algn="just">
              <a:spcBef>
                <a:spcPts val="1200"/>
              </a:spcBef>
              <a:buFont typeface="Arial" panose="020B0604020202020204" pitchFamily="34" charset="0"/>
              <a:buChar char="•"/>
            </a:pPr>
            <a:r>
              <a:rPr lang="lt-LT" sz="1800" dirty="0">
                <a:solidFill>
                  <a:schemeClr val="accent1"/>
                </a:solidFill>
                <a:latin typeface="+mn-lt"/>
              </a:rPr>
              <a:t>Dėl perkančiosios organizacijos </a:t>
            </a:r>
            <a:r>
              <a:rPr lang="lt-LT" sz="1800" dirty="0" err="1">
                <a:solidFill>
                  <a:schemeClr val="accent1"/>
                </a:solidFill>
                <a:latin typeface="+mn-lt"/>
              </a:rPr>
              <a:t>diskrecijos</a:t>
            </a:r>
            <a:r>
              <a:rPr lang="lt-LT" sz="1800" dirty="0">
                <a:solidFill>
                  <a:schemeClr val="accent1"/>
                </a:solidFill>
                <a:latin typeface="+mn-lt"/>
              </a:rPr>
              <a:t>: </a:t>
            </a:r>
          </a:p>
          <a:p>
            <a:pPr marL="742950" lvl="2" indent="-285750" algn="just">
              <a:spcBef>
                <a:spcPts val="1200"/>
              </a:spcBef>
              <a:buFont typeface="Arial" panose="020B0604020202020204" pitchFamily="34" charset="0"/>
              <a:buChar char="•"/>
            </a:pPr>
            <a:r>
              <a:rPr lang="lt-LT" sz="1600" dirty="0">
                <a:solidFill>
                  <a:schemeClr val="accent1"/>
                </a:solidFill>
                <a:latin typeface="+mn-lt"/>
              </a:rPr>
              <a:t>Teismas suabejojo, ar VPĮ 45 straipsnio 21 dalies 5 punkte įtvirtintas pagrindas yra </a:t>
            </a:r>
            <a:r>
              <a:rPr lang="lt-LT" sz="1600" b="1" dirty="0">
                <a:latin typeface="+mn-lt"/>
              </a:rPr>
              <a:t>papildomas pašalinimo pagrindas</a:t>
            </a:r>
            <a:r>
              <a:rPr lang="lt-LT" sz="1600" dirty="0">
                <a:solidFill>
                  <a:schemeClr val="accent1"/>
                </a:solidFill>
                <a:latin typeface="+mn-lt"/>
              </a:rPr>
              <a:t>, suderinamas su Direktyvos 2014/24/ES 57 straipsniu, </a:t>
            </a:r>
            <a:r>
              <a:rPr lang="lt-LT" sz="1600" b="1" dirty="0">
                <a:latin typeface="+mn-lt"/>
              </a:rPr>
              <a:t>ar tai savarankiška nacionalinė priemonė</a:t>
            </a:r>
            <a:r>
              <a:rPr lang="lt-LT" sz="1600" dirty="0">
                <a:solidFill>
                  <a:schemeClr val="accent1"/>
                </a:solidFill>
                <a:latin typeface="+mn-lt"/>
              </a:rPr>
              <a:t>, reikalaujanti atskiro teisinio pagrindimo,</a:t>
            </a:r>
          </a:p>
          <a:p>
            <a:pPr marL="742950" lvl="2" indent="-285750" algn="just">
              <a:spcBef>
                <a:spcPts val="1200"/>
              </a:spcBef>
              <a:buFont typeface="Arial" panose="020B0604020202020204" pitchFamily="34" charset="0"/>
              <a:buChar char="•"/>
            </a:pPr>
            <a:r>
              <a:rPr lang="lt-LT" sz="1600" dirty="0">
                <a:solidFill>
                  <a:schemeClr val="accent1"/>
                </a:solidFill>
                <a:latin typeface="+mn-lt"/>
              </a:rPr>
              <a:t>Teisingas kvalifikavimas turi esminę reikšmę tiek perkančiosios organizacijos </a:t>
            </a:r>
            <a:r>
              <a:rPr lang="lt-LT" sz="1600" b="1" dirty="0" err="1">
                <a:latin typeface="+mn-lt"/>
              </a:rPr>
              <a:t>diskrecijos</a:t>
            </a:r>
            <a:r>
              <a:rPr lang="lt-LT" sz="1600" b="1" dirty="0">
                <a:latin typeface="+mn-lt"/>
              </a:rPr>
              <a:t> riboms</a:t>
            </a:r>
            <a:r>
              <a:rPr lang="lt-LT" sz="1600" dirty="0">
                <a:solidFill>
                  <a:schemeClr val="accent1"/>
                </a:solidFill>
                <a:latin typeface="+mn-lt"/>
              </a:rPr>
              <a:t>, tiek tiekėjų teisėms, įskaitant teisę į </a:t>
            </a:r>
            <a:r>
              <a:rPr lang="lt-LT" sz="1600" b="1" dirty="0">
                <a:latin typeface="+mn-lt"/>
              </a:rPr>
              <a:t>apsivalymą, proporcingumo vertinimą ir pašalinimo trukmės </a:t>
            </a:r>
            <a:r>
              <a:rPr lang="lt-LT" sz="1600" dirty="0">
                <a:solidFill>
                  <a:schemeClr val="accent1"/>
                </a:solidFill>
                <a:latin typeface="+mn-lt"/>
              </a:rPr>
              <a:t>nustatymą.</a:t>
            </a:r>
          </a:p>
          <a:p>
            <a:pPr marL="285750" lvl="1" indent="-285750" algn="just">
              <a:spcBef>
                <a:spcPts val="1200"/>
              </a:spcBef>
              <a:buFont typeface="Arial" panose="020B0604020202020204" pitchFamily="34" charset="0"/>
              <a:buChar char="•"/>
            </a:pPr>
            <a:r>
              <a:rPr lang="it-IT" sz="1800" dirty="0">
                <a:solidFill>
                  <a:schemeClr val="accent1"/>
                </a:solidFill>
                <a:latin typeface="+mn-lt"/>
              </a:rPr>
              <a:t>Dėl tiekėjo teisės būti informuotam:</a:t>
            </a:r>
            <a:r>
              <a:rPr lang="lt-LT" sz="1800" dirty="0">
                <a:solidFill>
                  <a:schemeClr val="accent1"/>
                </a:solidFill>
                <a:latin typeface="+mn-lt"/>
              </a:rPr>
              <a:t> </a:t>
            </a:r>
          </a:p>
          <a:p>
            <a:pPr marL="742950" lvl="2" indent="-285750" algn="just">
              <a:spcBef>
                <a:spcPts val="1200"/>
              </a:spcBef>
              <a:buFont typeface="Arial" panose="020B0604020202020204" pitchFamily="34" charset="0"/>
              <a:buChar char="•"/>
            </a:pPr>
            <a:r>
              <a:rPr lang="lt-LT" sz="1600" dirty="0">
                <a:solidFill>
                  <a:schemeClr val="accent1"/>
                </a:solidFill>
                <a:latin typeface="+mn-lt"/>
              </a:rPr>
              <a:t>Teismas pabrėžė, kad nacionalinis reguliavimas turi būti </a:t>
            </a:r>
            <a:r>
              <a:rPr lang="lt-LT" sz="1600" b="1" dirty="0">
                <a:latin typeface="+mn-lt"/>
              </a:rPr>
              <a:t>suderintas su pagrindiniais ES teisės principais </a:t>
            </a:r>
            <a:r>
              <a:rPr lang="lt-LT" sz="1600" dirty="0">
                <a:solidFill>
                  <a:schemeClr val="accent1"/>
                </a:solidFill>
                <a:latin typeface="+mn-lt"/>
              </a:rPr>
              <a:t>– skaidrumo, proporcingumo, vienodo požiūrio ir veiksmingos teisių gynybos užtikrinimu.</a:t>
            </a:r>
          </a:p>
          <a:p>
            <a:pPr marL="742950" lvl="2" indent="-285750" algn="just">
              <a:spcBef>
                <a:spcPts val="1200"/>
              </a:spcBef>
              <a:buFont typeface="Arial" panose="020B0604020202020204" pitchFamily="34" charset="0"/>
              <a:buChar char="•"/>
            </a:pPr>
            <a:r>
              <a:rPr lang="lt-LT" sz="1600" dirty="0">
                <a:solidFill>
                  <a:schemeClr val="accent1"/>
                </a:solidFill>
                <a:latin typeface="+mn-lt"/>
              </a:rPr>
              <a:t>Teismui kilo klausimas, </a:t>
            </a:r>
            <a:r>
              <a:rPr lang="lt-LT" sz="1600" b="1" dirty="0">
                <a:latin typeface="+mn-lt"/>
              </a:rPr>
              <a:t>ar perkančioji organizacija turi atlikti individualų tiekėjo situacijos vertinimą </a:t>
            </a:r>
            <a:r>
              <a:rPr lang="lt-LT" sz="1600" dirty="0">
                <a:solidFill>
                  <a:schemeClr val="accent1"/>
                </a:solidFill>
                <a:latin typeface="+mn-lt"/>
              </a:rPr>
              <a:t>dėl nacionalinio saugumo ir, jei taip, kokiu mastu tiekėjas turi būti informuojamas apie šio vertinimo pagrindus.</a:t>
            </a:r>
          </a:p>
          <a:p>
            <a:pPr marL="285750" lvl="1" indent="-285750" algn="just">
              <a:spcBef>
                <a:spcPts val="1200"/>
              </a:spcBef>
              <a:buFont typeface="Arial" panose="020B0604020202020204" pitchFamily="34" charset="0"/>
              <a:buChar char="•"/>
            </a:pPr>
            <a:r>
              <a:rPr lang="lt-LT" sz="1800" dirty="0">
                <a:solidFill>
                  <a:schemeClr val="accent1"/>
                </a:solidFill>
                <a:latin typeface="+mn-lt"/>
              </a:rPr>
              <a:t>Dėl teismo veiksmingos kontrolės galimybių:</a:t>
            </a:r>
          </a:p>
          <a:p>
            <a:pPr marL="742950" lvl="2" indent="-285750" algn="just">
              <a:spcBef>
                <a:spcPts val="1200"/>
              </a:spcBef>
              <a:buFont typeface="Arial" panose="020B0604020202020204" pitchFamily="34" charset="0"/>
              <a:buChar char="•"/>
            </a:pPr>
            <a:r>
              <a:rPr lang="lt-LT" sz="1600" dirty="0">
                <a:solidFill>
                  <a:schemeClr val="accent1"/>
                </a:solidFill>
                <a:latin typeface="+mn-lt"/>
              </a:rPr>
              <a:t>Teismas taip pat kėlė klausimą, ar teismas, tikrindamas tokio sprendimo teisėtumą, </a:t>
            </a:r>
            <a:r>
              <a:rPr lang="lt-LT" sz="1600" b="1" dirty="0">
                <a:latin typeface="+mn-lt"/>
              </a:rPr>
              <a:t>turi turėti prieigą prie visų duomenų, įskaitant ir įslaptintą informaciją</a:t>
            </a:r>
            <a:r>
              <a:rPr lang="lt-LT" sz="1600" dirty="0">
                <a:solidFill>
                  <a:schemeClr val="accent1"/>
                </a:solidFill>
                <a:latin typeface="+mn-lt"/>
              </a:rPr>
              <a:t>, kad užtikrintų veiksmingą teisminę peržiūrą.</a:t>
            </a:r>
            <a:endParaRPr lang="pt-BR" sz="1600" dirty="0">
              <a:solidFill>
                <a:schemeClr val="accent1"/>
              </a:solidFill>
              <a:latin typeface="+mn-lt"/>
            </a:endParaRPr>
          </a:p>
          <a:p>
            <a:pPr marL="342900" lvl="1" indent="-342900" algn="just">
              <a:buFont typeface="+mj-lt"/>
              <a:buAutoNum type="alphaLcParenR"/>
            </a:pPr>
            <a:endParaRPr lang="lt-LT" sz="1800" dirty="0">
              <a:solidFill>
                <a:schemeClr val="accent1"/>
              </a:solidFill>
              <a:latin typeface="+mn-lt"/>
            </a:endParaRPr>
          </a:p>
          <a:p>
            <a:pPr lvl="1"/>
            <a:endParaRPr lang="lt-LT" sz="1400" dirty="0"/>
          </a:p>
          <a:p>
            <a:pPr algn="just"/>
            <a:endParaRPr lang="lv-LV" sz="1600" dirty="0"/>
          </a:p>
        </p:txBody>
      </p:sp>
    </p:spTree>
    <p:extLst>
      <p:ext uri="{BB962C8B-B14F-4D97-AF65-F5344CB8AC3E}">
        <p14:creationId xmlns:p14="http://schemas.microsoft.com/office/powerpoint/2010/main" val="3036269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B6E16-280E-4B81-2748-0A150BD9FCDB}"/>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505F5E1C-F81B-11B1-46A0-6D9F5D07CEC0}"/>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04E5DBA5-343E-26E7-7F2A-2FCA38BE1424}"/>
              </a:ext>
            </a:extLst>
          </p:cNvPr>
          <p:cNvSpPr txBox="1"/>
          <p:nvPr/>
        </p:nvSpPr>
        <p:spPr>
          <a:xfrm>
            <a:off x="610494" y="2890391"/>
            <a:ext cx="10971011" cy="1077218"/>
          </a:xfrm>
          <a:prstGeom prst="rect">
            <a:avLst/>
          </a:prstGeom>
          <a:noFill/>
        </p:spPr>
        <p:txBody>
          <a:bodyPr wrap="square">
            <a:spAutoFit/>
          </a:bodyPr>
          <a:lstStyle/>
          <a:p>
            <a:pPr algn="ctr"/>
            <a:r>
              <a:rPr lang="lt-LT" sz="3200" b="1" noProof="0" dirty="0"/>
              <a:t>Lietuvos apeliacinio teismo 2025 m. kovo 7 d. </a:t>
            </a:r>
          </a:p>
          <a:p>
            <a:pPr algn="ctr"/>
            <a:r>
              <a:rPr lang="lt-LT" sz="3200" b="1" noProof="0" dirty="0"/>
              <a:t>nutartis c. b. Nr. e2A-172-790/2025</a:t>
            </a:r>
          </a:p>
        </p:txBody>
      </p:sp>
      <p:cxnSp>
        <p:nvCxnSpPr>
          <p:cNvPr id="5" name="Straight Arrow Connector 4">
            <a:extLst>
              <a:ext uri="{FF2B5EF4-FFF2-40B4-BE49-F238E27FC236}">
                <a16:creationId xmlns:a16="http://schemas.microsoft.com/office/drawing/2014/main" id="{FA3DF1DC-534C-BDC7-BFFD-1B7DC7E3DEDB}"/>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978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49B2B-3646-436B-3A04-A1C48F0E63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8B1B2A-EE6C-0AE5-6E6C-077104872609}"/>
              </a:ext>
            </a:extLst>
          </p:cNvPr>
          <p:cNvSpPr>
            <a:spLocks noGrp="1"/>
          </p:cNvSpPr>
          <p:nvPr>
            <p:ph type="title"/>
          </p:nvPr>
        </p:nvSpPr>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99AF4886-6A8C-B6B4-190E-ED50A83F298F}"/>
              </a:ext>
            </a:extLst>
          </p:cNvPr>
          <p:cNvSpPr>
            <a:spLocks noGrp="1"/>
          </p:cNvSpPr>
          <p:nvPr>
            <p:ph type="body" sz="quarter" idx="4294967295"/>
          </p:nvPr>
        </p:nvSpPr>
        <p:spPr>
          <a:xfrm>
            <a:off x="394139" y="1563622"/>
            <a:ext cx="11037840"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Ieškovas dalyvavo pirkime, tačiau pirkimo nelaimėjo ir tokio PO sprendimo teismine tvarka neskundė.</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PO </a:t>
            </a:r>
            <a:r>
              <a:rPr lang="lt-LT" sz="1800" noProof="0" dirty="0" err="1">
                <a:solidFill>
                  <a:schemeClr val="accent1"/>
                </a:solidFill>
                <a:latin typeface="+mn-lt"/>
              </a:rPr>
              <a:t>sudar</a:t>
            </a:r>
            <a:r>
              <a:rPr lang="lt-LT" sz="1800" dirty="0">
                <a:solidFill>
                  <a:schemeClr val="accent1"/>
                </a:solidFill>
                <a:latin typeface="+mn-lt"/>
              </a:rPr>
              <a:t>ė</a:t>
            </a:r>
            <a:r>
              <a:rPr lang="lt-LT" sz="1800" noProof="0" dirty="0">
                <a:solidFill>
                  <a:schemeClr val="accent1"/>
                </a:solidFill>
                <a:latin typeface="+mn-lt"/>
              </a:rPr>
              <a:t> pirkimo sutartį su kitu tiekėju.</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Sutarties vykdymo metu Ieškovas kreipėsi į PO prašydamas leisti dalyvauti prekių priėmimo procese. Nors PO tokio leidimo nedavė, tačiau leido Ieškovui apžiūrėti jau gautas prekes.</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Ieškovas apžiūrėjo prekes ir kreipėsi į PO su reikalavimu paaiškinti, kokių priemonių ėmėsi PO dėl netinkamo sutarties vykdymo, prašė sutartį nutraukti ir įrašyti tiekėją į nepatikimų tiekėjų sąrašą.</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PO atsisakius tenkinti Ieškovo prašymą, Ieškovas kreipėsi į teismą su reikalavimu pripažinti negaliojančia PO ir tiekėjo sudarytą viešojo pirkimo sutartį bei taikyti restituciją.</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Ieškovas ieškinį grindė dviem pagrindais: 1) PO atliko neleistinus sutarties pakeitimus, kadangi priėmė reikalavimų neatitinkančias prekes; 2) Tiekėjas atliko esminį sutarties pažeidimą, kadangi prekės buvo su trūkumais, kurie nebuvo ištaisyti.</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Byloje buvo sprendžiamas Ieškovo teisinio suinteresuotumo reikšti ieškinį klausimas.</a:t>
            </a:r>
            <a:endParaRPr lang="lt-LT" sz="2000" noProof="0" dirty="0">
              <a:solidFill>
                <a:schemeClr val="accent1"/>
              </a:solidFill>
              <a:latin typeface="+mn-lt"/>
            </a:endParaRPr>
          </a:p>
        </p:txBody>
      </p:sp>
    </p:spTree>
    <p:extLst>
      <p:ext uri="{BB962C8B-B14F-4D97-AF65-F5344CB8AC3E}">
        <p14:creationId xmlns:p14="http://schemas.microsoft.com/office/powerpoint/2010/main" val="2679323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2118E-8041-9002-DD8E-30FBAB06A5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A61686-0F68-F610-84E5-4C15E158BD88}"/>
              </a:ext>
            </a:extLst>
          </p:cNvPr>
          <p:cNvSpPr>
            <a:spLocks noGrp="1"/>
          </p:cNvSpPr>
          <p:nvPr>
            <p:ph type="title"/>
          </p:nvPr>
        </p:nvSpPr>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0C1AEBEE-522A-88B6-D3E2-BC30E9D634A0}"/>
              </a:ext>
            </a:extLst>
          </p:cNvPr>
          <p:cNvSpPr>
            <a:spLocks noGrp="1"/>
          </p:cNvSpPr>
          <p:nvPr>
            <p:ph type="body" sz="quarter" idx="4294967295"/>
          </p:nvPr>
        </p:nvSpPr>
        <p:spPr>
          <a:xfrm>
            <a:off x="394139" y="1563622"/>
            <a:ext cx="11037840" cy="4426399"/>
          </a:xfrm>
        </p:spPr>
        <p:txBody>
          <a:bodyPr/>
          <a:lstStyle/>
          <a:p>
            <a:pPr marL="285750" lvl="1" indent="-285750" algn="just">
              <a:spcBef>
                <a:spcPts val="1200"/>
              </a:spcBef>
              <a:buFont typeface="Arial" panose="020B0604020202020204" pitchFamily="34" charset="0"/>
              <a:buChar char="•"/>
            </a:pPr>
            <a:r>
              <a:rPr lang="lt-LT" sz="1600" noProof="0" dirty="0">
                <a:solidFill>
                  <a:schemeClr val="accent1"/>
                </a:solidFill>
                <a:latin typeface="+mn-lt"/>
              </a:rPr>
              <a:t>Viena svarbiausių šios teisės į teisminę gynybą prielaidų – </a:t>
            </a:r>
            <a:r>
              <a:rPr lang="lt-LT" sz="1600" b="1" noProof="0" dirty="0">
                <a:latin typeface="+mn-lt"/>
              </a:rPr>
              <a:t>asmens teisinis suinteresuotumas </a:t>
            </a:r>
            <a:r>
              <a:rPr lang="lt-LT" sz="1600" noProof="0" dirty="0">
                <a:solidFill>
                  <a:schemeClr val="accent1"/>
                </a:solidFill>
                <a:latin typeface="+mn-lt"/>
              </a:rPr>
              <a:t>apginti pažeistą ar ginčijamą subjektinę teisę ar įstatymų saugomą interesą. </a:t>
            </a:r>
          </a:p>
          <a:p>
            <a:pPr marL="285750" lvl="1" indent="-285750" algn="just">
              <a:spcBef>
                <a:spcPts val="1200"/>
              </a:spcBef>
              <a:buFont typeface="Arial" panose="020B0604020202020204" pitchFamily="34" charset="0"/>
              <a:buChar char="•"/>
            </a:pPr>
            <a:r>
              <a:rPr lang="lt-LT" sz="1600" noProof="0" dirty="0">
                <a:solidFill>
                  <a:schemeClr val="accent1"/>
                </a:solidFill>
                <a:latin typeface="+mn-lt"/>
              </a:rPr>
              <a:t>Suinteresuotumas – tai savarankiškas teisinis interesas ir poreikis jį ginti. Teisė kreiptis į teismą nereiškia, kad asmuo gali reikalauti ginti </a:t>
            </a:r>
            <a:r>
              <a:rPr lang="lt-LT" sz="1600" b="1" noProof="0" dirty="0">
                <a:latin typeface="+mn-lt"/>
              </a:rPr>
              <a:t>nuo pažeidimų bet kieno teisę, o reiškia galimybę kreiptis į teismą dėl to, jog būtų apginta jo subjektinė teisė ar įstatymų saugomas interesas</a:t>
            </a:r>
            <a:r>
              <a:rPr lang="lt-LT" sz="1600" noProof="0" dirty="0">
                <a:solidFill>
                  <a:schemeClr val="accent1"/>
                </a:solidFill>
                <a:latin typeface="+mn-lt"/>
              </a:rPr>
              <a:t>.</a:t>
            </a:r>
          </a:p>
          <a:p>
            <a:pPr marL="285750" lvl="1" indent="-285750" algn="just">
              <a:spcBef>
                <a:spcPts val="1200"/>
              </a:spcBef>
              <a:buFont typeface="Arial" panose="020B0604020202020204" pitchFamily="34" charset="0"/>
              <a:buChar char="•"/>
            </a:pPr>
            <a:r>
              <a:rPr lang="lt-LT" sz="1600" noProof="0" dirty="0">
                <a:solidFill>
                  <a:schemeClr val="accent1"/>
                </a:solidFill>
                <a:latin typeface="+mn-lt"/>
              </a:rPr>
              <a:t>Pagrindinis tiekėjo teisinį suinteresuotumą </a:t>
            </a:r>
            <a:r>
              <a:rPr lang="lt-LT" sz="1600" b="1" noProof="0" dirty="0">
                <a:latin typeface="+mn-lt"/>
              </a:rPr>
              <a:t>identifikuojantis kriterijus – siekis sudaryti viešojo pirkimo sutartį</a:t>
            </a:r>
            <a:r>
              <a:rPr lang="lt-LT" sz="1600" noProof="0" dirty="0">
                <a:solidFill>
                  <a:schemeClr val="accent1"/>
                </a:solidFill>
                <a:latin typeface="+mn-lt"/>
              </a:rPr>
              <a:t>, t. y. šio intereso gynimas, kai dėl perkančiosios organizacijos veiksmų atitinkamas tiekėjas neteisėtai ribojamas ar jam neleidžiama sudaryti sutarties, arba turtinės padėties atkūrimas, ypač kai šio intereso jau nebeįmanoma įgyvendinti. </a:t>
            </a:r>
          </a:p>
          <a:p>
            <a:pPr marL="285750" lvl="1" indent="-285750" algn="just">
              <a:spcBef>
                <a:spcPts val="1200"/>
              </a:spcBef>
              <a:buFont typeface="Arial" panose="020B0604020202020204" pitchFamily="34" charset="0"/>
              <a:buChar char="•"/>
            </a:pPr>
            <a:r>
              <a:rPr lang="lt-LT" sz="1600" noProof="0" dirty="0">
                <a:solidFill>
                  <a:schemeClr val="accent1"/>
                </a:solidFill>
                <a:latin typeface="+mn-lt"/>
              </a:rPr>
              <a:t>Tiekėjų suinteresuotumą, kaip sąlygą inicijuoti perkančiosios organizacijos veiksmų peržiūros procedūrą, apibrėžia </a:t>
            </a:r>
            <a:r>
              <a:rPr lang="lt-LT" sz="1600" b="1" noProof="0" dirty="0">
                <a:latin typeface="+mn-lt"/>
              </a:rPr>
              <a:t>dviejų privalomų elementų visuma</a:t>
            </a:r>
            <a:r>
              <a:rPr lang="lt-LT" sz="1600" noProof="0" dirty="0">
                <a:solidFill>
                  <a:schemeClr val="accent1"/>
                </a:solidFill>
                <a:latin typeface="+mn-lt"/>
              </a:rPr>
              <a:t>: 1) ieškovo tinkamumas ginčyti perkančiosios organizacijos sprendimus (veiksmus) ir 2) jo subjektinių teisių pažeidimas. </a:t>
            </a:r>
          </a:p>
          <a:p>
            <a:pPr marL="285750" lvl="1" indent="-285750" algn="just">
              <a:spcBef>
                <a:spcPts val="1200"/>
              </a:spcBef>
              <a:buFont typeface="Arial" panose="020B0604020202020204" pitchFamily="34" charset="0"/>
              <a:buChar char="•"/>
            </a:pPr>
            <a:r>
              <a:rPr lang="lt-LT" sz="1600" noProof="0" dirty="0">
                <a:solidFill>
                  <a:schemeClr val="accent1"/>
                </a:solidFill>
                <a:latin typeface="+mn-lt"/>
              </a:rPr>
              <a:t>Spręsdami asmenų procesinio subjektiškumo klausimą privalo būti vertinama, </a:t>
            </a:r>
            <a:r>
              <a:rPr lang="lt-LT" sz="1600" b="1" noProof="0" dirty="0">
                <a:latin typeface="+mn-lt"/>
              </a:rPr>
              <a:t>ar toks subjektas yra suinteresuotas skundžiamos viešojo pirkimo sutarties sudarymu</a:t>
            </a:r>
            <a:r>
              <a:rPr lang="lt-LT" sz="1600" noProof="0" dirty="0">
                <a:latin typeface="+mn-lt"/>
              </a:rPr>
              <a:t>, </a:t>
            </a:r>
            <a:r>
              <a:rPr lang="lt-LT" sz="1600" noProof="0" dirty="0">
                <a:solidFill>
                  <a:schemeClr val="accent1"/>
                </a:solidFill>
                <a:latin typeface="+mn-lt"/>
              </a:rPr>
              <a:t>įskaitant ir tuos atvejus, kai, pripažinus skundžiamą sutartį negaliojančia, jis pagrįstai galėtų tikėtis, kad iš naujo vykdomos viešojo pirkimo procedūros leis jam konkuruoti su kitais tiekėjais dėl naujos viešojo pirkimo sutarties sudarymo. </a:t>
            </a:r>
          </a:p>
          <a:p>
            <a:pPr marL="0" lvl="1" algn="just">
              <a:spcBef>
                <a:spcPts val="1200"/>
              </a:spcBef>
            </a:pPr>
            <a:endParaRPr lang="lt-LT" sz="1600" noProof="0" dirty="0">
              <a:solidFill>
                <a:schemeClr val="accent1"/>
              </a:solidFill>
              <a:latin typeface="+mn-lt"/>
            </a:endParaRPr>
          </a:p>
        </p:txBody>
      </p:sp>
    </p:spTree>
    <p:extLst>
      <p:ext uri="{BB962C8B-B14F-4D97-AF65-F5344CB8AC3E}">
        <p14:creationId xmlns:p14="http://schemas.microsoft.com/office/powerpoint/2010/main" val="2044786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F06D4-AE23-9E41-4DA0-46412BF08D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D35EF4-BE2E-DBB6-F297-3D2CA5070EB0}"/>
              </a:ext>
            </a:extLst>
          </p:cNvPr>
          <p:cNvSpPr>
            <a:spLocks noGrp="1"/>
          </p:cNvSpPr>
          <p:nvPr>
            <p:ph type="title"/>
          </p:nvPr>
        </p:nvSpPr>
        <p:spPr>
          <a:xfrm>
            <a:off x="760021" y="96612"/>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BE87BF68-59B8-2E5F-4943-242C7AB58279}"/>
              </a:ext>
            </a:extLst>
          </p:cNvPr>
          <p:cNvSpPr>
            <a:spLocks noGrp="1"/>
          </p:cNvSpPr>
          <p:nvPr>
            <p:ph type="body" sz="quarter" idx="4294967295"/>
          </p:nvPr>
        </p:nvSpPr>
        <p:spPr>
          <a:xfrm>
            <a:off x="483476" y="1370395"/>
            <a:ext cx="11225047" cy="4426399"/>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VPĮ 102 straipsnio 3 dalyje įtvirtinta tiekėjo teisė pareikšti ieškinį dėl pirkimo sutarties ar preliminariosios sutarties pripažinimo negaliojančia per 6 mėnesius nuo pirkimo sutarties sudarymo dienos, gali būti įgyvendinama, kai </a:t>
            </a:r>
            <a:r>
              <a:rPr lang="lt-LT" sz="2000" b="1" noProof="0" dirty="0">
                <a:latin typeface="+mn-lt"/>
              </a:rPr>
              <a:t>egzistuoja šios trys sąlygos</a:t>
            </a:r>
            <a:r>
              <a:rPr lang="lt-LT" sz="2000" noProof="0" dirty="0">
                <a:solidFill>
                  <a:schemeClr val="accent1"/>
                </a:solidFill>
                <a:latin typeface="+mn-lt"/>
              </a:rPr>
              <a:t>: </a:t>
            </a:r>
          </a:p>
          <a:p>
            <a:pPr marL="895350" lvl="1" indent="-447675" algn="just">
              <a:spcBef>
                <a:spcPts val="1200"/>
              </a:spcBef>
              <a:buAutoNum type="arabicParenR"/>
            </a:pPr>
            <a:r>
              <a:rPr lang="lt-LT" sz="1600" noProof="0" dirty="0">
                <a:solidFill>
                  <a:schemeClr val="accent1"/>
                </a:solidFill>
                <a:latin typeface="+mn-lt"/>
              </a:rPr>
              <a:t>į teismą kreipiasi būtent tiekėjas; </a:t>
            </a:r>
          </a:p>
          <a:p>
            <a:pPr marL="895350" lvl="1" indent="-447675" algn="just">
              <a:spcBef>
                <a:spcPts val="1200"/>
              </a:spcBef>
              <a:buAutoNum type="arabicParenR"/>
            </a:pPr>
            <a:r>
              <a:rPr lang="lt-LT" sz="1600" noProof="0" dirty="0">
                <a:solidFill>
                  <a:schemeClr val="accent1"/>
                </a:solidFill>
                <a:latin typeface="+mn-lt"/>
              </a:rPr>
              <a:t>egzistuoja VPĮ 105 straipsnio 1 dalyje nurodyti pažeidimai; </a:t>
            </a:r>
          </a:p>
          <a:p>
            <a:pPr marL="895350" lvl="1" indent="-447675" algn="just">
              <a:spcBef>
                <a:spcPts val="1200"/>
              </a:spcBef>
              <a:buAutoNum type="arabicParenR"/>
            </a:pPr>
            <a:r>
              <a:rPr lang="lt-LT" sz="1600" noProof="0" dirty="0">
                <a:solidFill>
                  <a:schemeClr val="accent1"/>
                </a:solidFill>
                <a:latin typeface="+mn-lt"/>
              </a:rPr>
              <a:t>ieškinys pareiškiamas per 6 mėnesius nuo pirkimo sutarties sudarymo. </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VPĮ 102 straipsnio 3 dalis taikytina </a:t>
            </a:r>
            <a:r>
              <a:rPr lang="lt-LT" sz="2000" b="1" noProof="0" dirty="0">
                <a:latin typeface="+mn-lt"/>
              </a:rPr>
              <a:t>ne visiems asmenims</a:t>
            </a:r>
            <a:r>
              <a:rPr lang="lt-LT" sz="2000" noProof="0" dirty="0">
                <a:solidFill>
                  <a:schemeClr val="accent1"/>
                </a:solidFill>
                <a:latin typeface="+mn-lt"/>
              </a:rPr>
              <a:t>, tačiau būtent tiekėjams. </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Teismas akcentavo šias faktines aplinkybes: </a:t>
            </a:r>
          </a:p>
          <a:p>
            <a:pPr marL="742950" lvl="2" indent="-285750" algn="just">
              <a:spcBef>
                <a:spcPts val="1200"/>
              </a:spcBef>
              <a:buFont typeface="Arial" panose="020B0604020202020204" pitchFamily="34" charset="0"/>
              <a:buChar char="•"/>
            </a:pPr>
            <a:r>
              <a:rPr lang="lt-LT" sz="1600" noProof="0" dirty="0">
                <a:solidFill>
                  <a:schemeClr val="accent1"/>
                </a:solidFill>
                <a:latin typeface="+mn-lt"/>
              </a:rPr>
              <a:t>Ieškovas, prašydamas nutraukti Sutartis VPĮ 105 straipsnio 1 dalies 4 punkto pagrindu, </a:t>
            </a:r>
            <a:r>
              <a:rPr lang="lt-LT" sz="1600" b="1" noProof="0" dirty="0">
                <a:latin typeface="+mn-lt"/>
              </a:rPr>
              <a:t>negrindė šio reikalavimo VPĮ imperatyviųjų nuostatų pažeidimu</a:t>
            </a:r>
            <a:r>
              <a:rPr lang="lt-LT" sz="1600" noProof="0" dirty="0">
                <a:solidFill>
                  <a:schemeClr val="accent1"/>
                </a:solidFill>
                <a:latin typeface="+mn-lt"/>
              </a:rPr>
              <a:t>, atliktu Pirkimo procedūrų metu. </a:t>
            </a:r>
          </a:p>
          <a:p>
            <a:pPr marL="742950" lvl="2" indent="-285750" algn="just">
              <a:spcBef>
                <a:spcPts val="1200"/>
              </a:spcBef>
              <a:buFont typeface="Arial" panose="020B0604020202020204" pitchFamily="34" charset="0"/>
              <a:buChar char="•"/>
            </a:pPr>
            <a:r>
              <a:rPr lang="lt-LT" sz="1600" noProof="0" dirty="0">
                <a:solidFill>
                  <a:schemeClr val="accent1"/>
                </a:solidFill>
                <a:latin typeface="+mn-lt"/>
              </a:rPr>
              <a:t>Ieškovas PO sprendimo Pirkimo laimėtoju pripažinti kito tiekėjo </a:t>
            </a:r>
            <a:r>
              <a:rPr lang="lt-LT" sz="1600" b="1" noProof="0" dirty="0">
                <a:latin typeface="+mn-lt"/>
              </a:rPr>
              <a:t>pasiūlymą teismui neskundė</a:t>
            </a:r>
            <a:r>
              <a:rPr lang="lt-LT" sz="1600" noProof="0" dirty="0">
                <a:solidFill>
                  <a:schemeClr val="accent1"/>
                </a:solidFill>
                <a:latin typeface="+mn-lt"/>
              </a:rPr>
              <a:t>. </a:t>
            </a:r>
          </a:p>
        </p:txBody>
      </p:sp>
    </p:spTree>
    <p:extLst>
      <p:ext uri="{BB962C8B-B14F-4D97-AF65-F5344CB8AC3E}">
        <p14:creationId xmlns:p14="http://schemas.microsoft.com/office/powerpoint/2010/main" val="76101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56F1A-6731-E0BD-1ADE-E3EE0B3671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C5F89-8337-02D0-2436-708E6C421923}"/>
              </a:ext>
            </a:extLst>
          </p:cNvPr>
          <p:cNvSpPr>
            <a:spLocks noGrp="1"/>
          </p:cNvSpPr>
          <p:nvPr>
            <p:ph type="title"/>
          </p:nvPr>
        </p:nvSpPr>
        <p:spPr>
          <a:xfrm>
            <a:off x="760021" y="475059"/>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70D8EBCB-FD91-5974-CC9C-0040107467C9}"/>
              </a:ext>
            </a:extLst>
          </p:cNvPr>
          <p:cNvSpPr>
            <a:spLocks noGrp="1"/>
          </p:cNvSpPr>
          <p:nvPr>
            <p:ph type="body" sz="quarter" idx="4294967295"/>
          </p:nvPr>
        </p:nvSpPr>
        <p:spPr>
          <a:xfrm>
            <a:off x="394138" y="1562538"/>
            <a:ext cx="11225047" cy="4426399"/>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Nepaisant to, kad viešojo pirkimo sutarčių keitimo teisėtumas, vertinamas retrospektyviai, atsižvelgiant ir į kitų, pirkimo nelaimėjusių tiekėjų interesus, </a:t>
            </a:r>
            <a:r>
              <a:rPr lang="lt-LT" sz="2000" b="1" noProof="0" dirty="0">
                <a:latin typeface="+mn-lt"/>
              </a:rPr>
              <a:t>tai nereiškia, kad viešojo pirkimo dalyvis, skundžiantis PO sprendimus ar sudarytas sutartis, yra atleidžiamas nuo pareigos įrodyti, jog būtent jo teisėtus interesus pažeidžia PO sprendimai </a:t>
            </a:r>
            <a:r>
              <a:rPr lang="lt-LT" sz="2000" noProof="0" dirty="0">
                <a:solidFill>
                  <a:schemeClr val="accent1"/>
                </a:solidFill>
                <a:latin typeface="+mn-lt"/>
              </a:rPr>
              <a:t>(veiksmai).</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Tiekėjas, kurio teisės nėra pažeistos, </a:t>
            </a:r>
            <a:r>
              <a:rPr lang="lt-LT" sz="2000" b="1" noProof="0" dirty="0">
                <a:latin typeface="+mn-lt"/>
              </a:rPr>
              <a:t>negali ginti kitų tiekėjų teisių ar viešojo intereso</a:t>
            </a:r>
            <a:r>
              <a:rPr lang="lt-LT" sz="2000" noProof="0" dirty="0">
                <a:solidFill>
                  <a:schemeClr val="accent1"/>
                </a:solidFill>
                <a:latin typeface="+mn-lt"/>
              </a:rPr>
              <a:t>, nes taip veikti turi įgaliojimus Viešųjų pirkimų tarnyba, prokurorai ar kitos valdžios institucijos.</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Ieškovo argumentai, kad perkančiosios organizacijos atliktais Sutarčių pakeitimais buvo nustatytos naujos sąlygos, kurias įtraukus į Pirkimą būtų buvę galima priimti kitų dalyvių pasiūlymus ar Pirkimas būtų sudominęs daugiau tiekėjų, nesudaro pagrindo pripažinti ieškovės teisės ginčyti Sutartis dėl atliktų pakeitimų.</a:t>
            </a:r>
          </a:p>
        </p:txBody>
      </p:sp>
    </p:spTree>
    <p:extLst>
      <p:ext uri="{BB962C8B-B14F-4D97-AF65-F5344CB8AC3E}">
        <p14:creationId xmlns:p14="http://schemas.microsoft.com/office/powerpoint/2010/main" val="984980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C3AFB-1198-3B1F-A510-193412C3E8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A9645B-8DB8-53E6-04E9-7849EAA199B2}"/>
              </a:ext>
            </a:extLst>
          </p:cNvPr>
          <p:cNvSpPr>
            <a:spLocks noGrp="1"/>
          </p:cNvSpPr>
          <p:nvPr>
            <p:ph type="title"/>
          </p:nvPr>
        </p:nvSpPr>
        <p:spPr>
          <a:xfrm>
            <a:off x="760021" y="96612"/>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E29E87C2-374E-0811-D60E-AAB81F0E8D9A}"/>
              </a:ext>
            </a:extLst>
          </p:cNvPr>
          <p:cNvSpPr>
            <a:spLocks noGrp="1"/>
          </p:cNvSpPr>
          <p:nvPr>
            <p:ph type="body" sz="quarter" idx="4294967295"/>
          </p:nvPr>
        </p:nvSpPr>
        <p:spPr>
          <a:xfrm>
            <a:off x="394138" y="1215800"/>
            <a:ext cx="11225047" cy="5074641"/>
          </a:xfrm>
        </p:spPr>
        <p:txBody>
          <a:bodyPr/>
          <a:lstStyle/>
          <a:p>
            <a:pPr marL="285750" lvl="1" indent="-285750" algn="just">
              <a:spcBef>
                <a:spcPts val="1200"/>
              </a:spcBef>
              <a:buFont typeface="Arial" panose="020B0604020202020204" pitchFamily="34" charset="0"/>
              <a:buChar char="•"/>
            </a:pPr>
            <a:r>
              <a:rPr lang="lt-LT" sz="1600" noProof="0" dirty="0">
                <a:solidFill>
                  <a:schemeClr val="accent1"/>
                </a:solidFill>
                <a:latin typeface="+mn-lt"/>
              </a:rPr>
              <a:t>Teisėtas interesas (lūkestis) ieškovui ginčyti Sutartis dėl perkančiosios organizacijos atliktų Sutarties pakeitimų galėtų būti pripažįstamas tuo atveju, jei </a:t>
            </a:r>
            <a:r>
              <a:rPr lang="lt-LT" sz="1600" b="1" noProof="0" dirty="0">
                <a:latin typeface="+mn-lt"/>
              </a:rPr>
              <a:t>ieškovas įrodytų jos subjektinių teisių pažeidimą</a:t>
            </a:r>
            <a:r>
              <a:rPr lang="lt-LT" sz="1600" noProof="0" dirty="0">
                <a:solidFill>
                  <a:schemeClr val="accent1"/>
                </a:solidFill>
                <a:latin typeface="+mn-lt"/>
              </a:rPr>
              <a:t>, t. y. jei Sutarčių pakeitimais Pirkimo sąlygos buvo pakeistos taip, kad </a:t>
            </a:r>
            <a:r>
              <a:rPr lang="lt-LT" sz="1600" b="1" noProof="0" dirty="0">
                <a:latin typeface="+mn-lt"/>
              </a:rPr>
              <a:t>tai turėjo įtaką ieškovo, kaip Pirkimo dalyvio, galimybei sudaryti Sutartis. </a:t>
            </a:r>
          </a:p>
          <a:p>
            <a:pPr marL="285750" lvl="1" indent="-285750" algn="just">
              <a:spcBef>
                <a:spcPts val="1200"/>
              </a:spcBef>
              <a:buFont typeface="Arial" panose="020B0604020202020204" pitchFamily="34" charset="0"/>
              <a:buChar char="•"/>
            </a:pPr>
            <a:r>
              <a:rPr lang="lt-LT" sz="1600" noProof="0" dirty="0">
                <a:solidFill>
                  <a:schemeClr val="accent1"/>
                </a:solidFill>
                <a:latin typeface="+mn-lt"/>
              </a:rPr>
              <a:t>Viešojo pirkimo sutartys iš esmės </a:t>
            </a:r>
            <a:r>
              <a:rPr lang="lt-LT" sz="1600" b="1" noProof="0" dirty="0">
                <a:latin typeface="+mn-lt"/>
              </a:rPr>
              <a:t>nekvalifikuotinos kaip atskiros, savarankiškos sutartys, o laikomos bendraisiais (įprastiniais) sandoriais, kuriems taikomas specialus teisinis režimas</a:t>
            </a:r>
            <a:r>
              <a:rPr lang="lt-LT" sz="1600" noProof="0" dirty="0">
                <a:solidFill>
                  <a:schemeClr val="accent1"/>
                </a:solidFill>
                <a:latin typeface="+mn-lt"/>
              </a:rPr>
              <a:t>, ypač jų </a:t>
            </a:r>
            <a:r>
              <a:rPr lang="lt-LT" sz="1600" noProof="0" dirty="0" err="1">
                <a:solidFill>
                  <a:schemeClr val="accent1"/>
                </a:solidFill>
                <a:latin typeface="+mn-lt"/>
              </a:rPr>
              <a:t>ikisutartinei</a:t>
            </a:r>
            <a:r>
              <a:rPr lang="lt-LT" sz="1600" noProof="0" dirty="0">
                <a:solidFill>
                  <a:schemeClr val="accent1"/>
                </a:solidFill>
                <a:latin typeface="+mn-lt"/>
              </a:rPr>
              <a:t> stadijai.</a:t>
            </a:r>
          </a:p>
          <a:p>
            <a:pPr marL="285750" lvl="1" indent="-285750" algn="just">
              <a:spcBef>
                <a:spcPts val="1200"/>
              </a:spcBef>
              <a:buFont typeface="Arial" panose="020B0604020202020204" pitchFamily="34" charset="0"/>
              <a:buChar char="•"/>
            </a:pPr>
            <a:r>
              <a:rPr lang="lt-LT" sz="1600" noProof="0" dirty="0">
                <a:solidFill>
                  <a:schemeClr val="accent1"/>
                </a:solidFill>
                <a:latin typeface="+mn-lt"/>
              </a:rPr>
              <a:t>Sutarties, įskaitant ir viešojo pirkimo </a:t>
            </a:r>
            <a:r>
              <a:rPr lang="lt-LT" sz="1600" b="1" noProof="0" dirty="0">
                <a:latin typeface="+mn-lt"/>
              </a:rPr>
              <a:t>sutarties uždarumo principas </a:t>
            </a:r>
            <a:r>
              <a:rPr lang="lt-LT" sz="1600" noProof="0" dirty="0">
                <a:solidFill>
                  <a:schemeClr val="accent1"/>
                </a:solidFill>
                <a:latin typeface="+mn-lt"/>
              </a:rPr>
              <a:t>lemia, kad tik sutarties šalys gali reikšti reikalavimus dėl jos netinkamo vykdymo. Nepriklausomai nuo ieškovo vietos Pirkimo eilėje, sutarties uždarumo principas </a:t>
            </a:r>
            <a:r>
              <a:rPr lang="lt-LT" sz="1600" b="1" noProof="0" dirty="0">
                <a:latin typeface="+mn-lt"/>
              </a:rPr>
              <a:t>teisę reikalauti prievolių pagal sudarytą sutartį vykdymo suteikia tik sutarties šalims</a:t>
            </a:r>
            <a:r>
              <a:rPr lang="lt-LT" sz="1600" noProof="0" dirty="0">
                <a:solidFill>
                  <a:schemeClr val="accent1"/>
                </a:solidFill>
                <a:latin typeface="+mn-lt"/>
              </a:rPr>
              <a:t>. </a:t>
            </a:r>
          </a:p>
          <a:p>
            <a:pPr marL="285750" lvl="1" indent="-285750" algn="just">
              <a:spcBef>
                <a:spcPts val="1200"/>
              </a:spcBef>
              <a:buFont typeface="Arial" panose="020B0604020202020204" pitchFamily="34" charset="0"/>
              <a:buChar char="•"/>
            </a:pPr>
            <a:r>
              <a:rPr lang="lt-LT" sz="1600" noProof="0" dirty="0">
                <a:solidFill>
                  <a:schemeClr val="accent1"/>
                </a:solidFill>
                <a:latin typeface="+mn-lt"/>
              </a:rPr>
              <a:t>Suteikus teisę bet kuriam suinteresuotam asmeniui kontroliuoti teisėtai sudarytos sutarties vykdymą, reikalaujant jos pakeitimo, modifikavimo, nutraukimo, sankcijų taikymo ar reiškiant kitus su jos vykdymu ar pasibaigimu susijusius reikalavimus, vien dėl to, kad jis dalyvavo prieš tai vykusiose viešojo pirkimo procedūrose ar galėtų potencialiai dalyvauti būsimose procedūrose, </a:t>
            </a:r>
            <a:r>
              <a:rPr lang="lt-LT" sz="1600" b="1" noProof="0" dirty="0">
                <a:latin typeface="+mn-lt"/>
              </a:rPr>
              <a:t>būtų paneigti esminiai teisės principai</a:t>
            </a:r>
            <a:r>
              <a:rPr lang="lt-LT" sz="1600" noProof="0" dirty="0">
                <a:solidFill>
                  <a:schemeClr val="accent1"/>
                </a:solidFill>
                <a:latin typeface="+mn-lt"/>
              </a:rPr>
              <a:t>.</a:t>
            </a:r>
          </a:p>
          <a:p>
            <a:pPr marL="285750" lvl="1" indent="-285750" algn="just">
              <a:spcBef>
                <a:spcPts val="1200"/>
              </a:spcBef>
              <a:buFont typeface="Arial" panose="020B0604020202020204" pitchFamily="34" charset="0"/>
              <a:buChar char="•"/>
            </a:pPr>
            <a:r>
              <a:rPr lang="lt-LT" sz="1600" noProof="0" dirty="0">
                <a:solidFill>
                  <a:schemeClr val="accent1"/>
                </a:solidFill>
                <a:latin typeface="+mn-lt"/>
              </a:rPr>
              <a:t>Ieškovas, nebūdamas ginčijamų Sutarčių šalimi, neturėdamas jokių iš Sutarčių kylančių civilinių materialiųjų subjektinių teisių ir pareigų, </a:t>
            </a:r>
            <a:r>
              <a:rPr lang="lt-LT" sz="1600" b="1" noProof="0" dirty="0">
                <a:latin typeface="+mn-lt"/>
              </a:rPr>
              <a:t>neturi teisės reikalauti trečiųjų asmenų ir perkančiosios organizacijos sudarytų sutarčių pripažinimo negaliojančiomis, remiantis netinkamu Sutarčių vykdymu </a:t>
            </a:r>
            <a:r>
              <a:rPr lang="lt-LT" sz="1600" noProof="0" dirty="0">
                <a:solidFill>
                  <a:schemeClr val="accent1"/>
                </a:solidFill>
                <a:latin typeface="+mn-lt"/>
              </a:rPr>
              <a:t>(dėl esminio Sutarčių pažeidimo).</a:t>
            </a:r>
          </a:p>
          <a:p>
            <a:pPr marL="0" lvl="1" algn="just">
              <a:spcBef>
                <a:spcPts val="1200"/>
              </a:spcBef>
            </a:pPr>
            <a:endParaRPr lang="lt-LT" sz="1600" noProof="0" dirty="0">
              <a:solidFill>
                <a:schemeClr val="accent1"/>
              </a:solidFill>
              <a:latin typeface="+mn-lt"/>
            </a:endParaRPr>
          </a:p>
        </p:txBody>
      </p:sp>
    </p:spTree>
    <p:extLst>
      <p:ext uri="{BB962C8B-B14F-4D97-AF65-F5344CB8AC3E}">
        <p14:creationId xmlns:p14="http://schemas.microsoft.com/office/powerpoint/2010/main" val="2323618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0C1C7-A2F3-659B-E6D8-E2A8DB0114F3}"/>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CC33CA88-791F-9394-E41A-56C63F3F8851}"/>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1EF06162-7AF8-AB61-DDF8-532A2E7A2A6F}"/>
              </a:ext>
            </a:extLst>
          </p:cNvPr>
          <p:cNvSpPr txBox="1"/>
          <p:nvPr/>
        </p:nvSpPr>
        <p:spPr>
          <a:xfrm>
            <a:off x="610494" y="2890391"/>
            <a:ext cx="10971011" cy="1077218"/>
          </a:xfrm>
          <a:prstGeom prst="rect">
            <a:avLst/>
          </a:prstGeom>
          <a:noFill/>
        </p:spPr>
        <p:txBody>
          <a:bodyPr wrap="square">
            <a:spAutoFit/>
          </a:bodyPr>
          <a:lstStyle/>
          <a:p>
            <a:pPr algn="ctr"/>
            <a:r>
              <a:rPr lang="lt-LT" sz="3200" b="1" noProof="0" dirty="0"/>
              <a:t>Lietuvos apeliacinio teismo 2025 m. kovo 25 d. </a:t>
            </a:r>
          </a:p>
          <a:p>
            <a:pPr algn="ctr"/>
            <a:r>
              <a:rPr lang="lt-LT" sz="3200" b="1" noProof="0" dirty="0"/>
              <a:t>nutartis c. b. Nr. e2A-207-934/2025</a:t>
            </a:r>
          </a:p>
        </p:txBody>
      </p:sp>
      <p:cxnSp>
        <p:nvCxnSpPr>
          <p:cNvPr id="5" name="Straight Arrow Connector 4">
            <a:extLst>
              <a:ext uri="{FF2B5EF4-FFF2-40B4-BE49-F238E27FC236}">
                <a16:creationId xmlns:a16="http://schemas.microsoft.com/office/drawing/2014/main" id="{D1F0D180-E721-FA66-4F22-C41610F6E0E9}"/>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70032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34270-B400-0F06-5E02-2ED23A00C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BBAB94-560E-5A83-F77A-316358056D13}"/>
              </a:ext>
            </a:extLst>
          </p:cNvPr>
          <p:cNvSpPr>
            <a:spLocks noGrp="1"/>
          </p:cNvSpPr>
          <p:nvPr>
            <p:ph type="title"/>
          </p:nvPr>
        </p:nvSpPr>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8B0CA549-969A-EE71-6748-D93F46283E54}"/>
              </a:ext>
            </a:extLst>
          </p:cNvPr>
          <p:cNvSpPr>
            <a:spLocks noGrp="1"/>
          </p:cNvSpPr>
          <p:nvPr>
            <p:ph type="body" sz="quarter" idx="4294967295"/>
          </p:nvPr>
        </p:nvSpPr>
        <p:spPr>
          <a:xfrm>
            <a:off x="394140" y="1696972"/>
            <a:ext cx="11037840"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Statybos inspekcija nustatė savavališkos statybos faktą ir įpareigojo ieškovą pašalinti jos padarinius – statinį nugriauti.</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Ieškovui nevykdant įpareigojimų, teismas leido Statybų inspekcijai pačiai atlikti neteisėtos statybos šalinimo padarinius.</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Statybų inspekcija vykdė mažos vertės pirkimą tokių darbų įsigijimui. Pirkimo metu išrinktas laimėtojas ir sudaryta pirkimo sutartis.</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Ieškovas kreipėsi į teismą, prašydamas pripažinti negaliojančiomis PO ir kito tiekėjo sudarytą viešojo pirkimo sutartį.</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Ieškovas savo teisinį suinteresuotumą grindė tuo, kad sutartis sudaryta būtent dėl jo atliktos savavališkos statybos padarinių šalinimo. Ieškovas teigė, kad pirkime nurodyta darbų apimtis viršijo tą darbų apimtį, kuri nurodyta įsiteisėjusiu teismo sprendimu, t. y. sutartimi siekiama nugriauti tai, ko teismo sprendime nugriauti nebuvo nurodyta,</a:t>
            </a:r>
          </a:p>
          <a:p>
            <a:pPr marL="285750" lvl="1" indent="-285750" algn="just">
              <a:spcBef>
                <a:spcPts val="1200"/>
              </a:spcBef>
              <a:buFont typeface="Arial" panose="020B0604020202020204" pitchFamily="34" charset="0"/>
              <a:buChar char="•"/>
            </a:pPr>
            <a:endParaRPr lang="lt-LT" sz="2000" noProof="0" dirty="0">
              <a:solidFill>
                <a:schemeClr val="accent1"/>
              </a:solidFill>
              <a:latin typeface="+mn-lt"/>
            </a:endParaRPr>
          </a:p>
        </p:txBody>
      </p:sp>
    </p:spTree>
    <p:extLst>
      <p:ext uri="{BB962C8B-B14F-4D97-AF65-F5344CB8AC3E}">
        <p14:creationId xmlns:p14="http://schemas.microsoft.com/office/powerpoint/2010/main" val="4170895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A8D3B-C0B5-7633-432E-5CF60E7AA5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096921-D7EC-050A-8424-F017620D8D66}"/>
              </a:ext>
            </a:extLst>
          </p:cNvPr>
          <p:cNvSpPr>
            <a:spLocks noGrp="1"/>
          </p:cNvSpPr>
          <p:nvPr>
            <p:ph type="title"/>
          </p:nvPr>
        </p:nvSpPr>
        <p:spPr>
          <a:xfrm>
            <a:off x="760021" y="79971"/>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849BDCC1-323B-B70B-A609-00FBDA6E81C0}"/>
              </a:ext>
            </a:extLst>
          </p:cNvPr>
          <p:cNvSpPr>
            <a:spLocks noGrp="1"/>
          </p:cNvSpPr>
          <p:nvPr>
            <p:ph type="body" sz="quarter" idx="4294967295"/>
          </p:nvPr>
        </p:nvSpPr>
        <p:spPr>
          <a:xfrm>
            <a:off x="577080" y="1192804"/>
            <a:ext cx="11037840" cy="5215550"/>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VPĮ 101 str. 1 d. 3 p. galimybę reikšti ieškinį dėl Pirkimo sutarties ar preliminariosios sutarties pripažinimo negaliojančia numatyta </a:t>
            </a:r>
            <a:r>
              <a:rPr lang="lt-LT" sz="1800" b="1" noProof="0" dirty="0">
                <a:latin typeface="+mn-lt"/>
              </a:rPr>
              <a:t>būtent tiekėjui</a:t>
            </a:r>
            <a:r>
              <a:rPr lang="lt-LT" sz="1800" noProof="0" dirty="0">
                <a:solidFill>
                  <a:schemeClr val="accent1"/>
                </a:solidFill>
                <a:latin typeface="+mn-lt"/>
              </a:rPr>
              <a:t>. </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Ieškovas </a:t>
            </a:r>
            <a:r>
              <a:rPr lang="lt-LT" sz="1800" b="1" noProof="0" dirty="0">
                <a:latin typeface="+mn-lt"/>
              </a:rPr>
              <a:t>nėra tiekėjas VPĮ prasme</a:t>
            </a:r>
            <a:r>
              <a:rPr lang="lt-LT" sz="1800" noProof="0" dirty="0">
                <a:solidFill>
                  <a:schemeClr val="accent1"/>
                </a:solidFill>
                <a:latin typeface="+mn-lt"/>
              </a:rPr>
              <a:t>, t. y. jis nebuvo potencialus tiekėjas, neturėjo tikslo sudaryti Rangos sutarties ir jos nesudarė. Todėl ieškovas neturi teisinio suinteresuotumo ginčyti Rangos sutartį.</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CK 1.78 str. 5 d. numatyta, kad reikalavimą dėl niekinio sandorio teisinių pasekmių taikymo gali pareikšti bet kuris suinteresuotas asmuo, tačiau </a:t>
            </a:r>
            <a:r>
              <a:rPr lang="lt-LT" sz="1800" b="1" noProof="0" dirty="0">
                <a:latin typeface="+mn-lt"/>
              </a:rPr>
              <a:t>būtent jam tenka procesinė našta įrodyti, kad ginčijamas sandoris pažeidžia jo subjektinę teisę ar teisėtą interesą</a:t>
            </a:r>
            <a:r>
              <a:rPr lang="lt-LT" sz="1800" noProof="0" dirty="0">
                <a:latin typeface="+mn-lt"/>
              </a:rPr>
              <a:t>. </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Sandorio uždarumo principas reiškia, kad </a:t>
            </a:r>
            <a:r>
              <a:rPr lang="lt-LT" sz="1800" b="1" noProof="0" dirty="0">
                <a:latin typeface="+mn-lt"/>
              </a:rPr>
              <a:t>sandoris (sutartis) sukuria teises ir pareigas jį sudariusiems asmenims ir, išskyrus įstatyme įtvirtintas išimtis</a:t>
            </a:r>
            <a:r>
              <a:rPr lang="lt-LT" sz="1800" noProof="0" dirty="0">
                <a:solidFill>
                  <a:schemeClr val="accent1"/>
                </a:solidFill>
                <a:latin typeface="+mn-lt"/>
              </a:rPr>
              <a:t>, nesukuria teisių ir pareigų tretiesiems asmenims, todėl asmuo, kuris kreipiasi į teismą dėl sandorio nuginčijimo, privalo įrodyti:</a:t>
            </a:r>
          </a:p>
          <a:p>
            <a:pPr marL="742950" lvl="2" indent="-285750" algn="just">
              <a:spcBef>
                <a:spcPts val="1200"/>
              </a:spcBef>
              <a:buFont typeface="Arial" panose="020B0604020202020204" pitchFamily="34" charset="0"/>
              <a:buChar char="•"/>
            </a:pPr>
            <a:r>
              <a:rPr lang="lt-LT" sz="1600" noProof="0" dirty="0">
                <a:solidFill>
                  <a:schemeClr val="accent1"/>
                </a:solidFill>
                <a:latin typeface="+mn-lt"/>
              </a:rPr>
              <a:t>kokie jo </a:t>
            </a:r>
            <a:r>
              <a:rPr lang="lt-LT" sz="1600" b="1" noProof="0" dirty="0">
                <a:latin typeface="+mn-lt"/>
              </a:rPr>
              <a:t>teisėti interesai buvo pažeisti </a:t>
            </a:r>
            <a:r>
              <a:rPr lang="lt-LT" sz="1600" noProof="0" dirty="0">
                <a:solidFill>
                  <a:schemeClr val="accent1"/>
                </a:solidFill>
                <a:latin typeface="+mn-lt"/>
              </a:rPr>
              <a:t>ginčijamu sandoriu;</a:t>
            </a:r>
          </a:p>
          <a:p>
            <a:pPr marL="742950" lvl="2" indent="-285750" algn="just">
              <a:spcBef>
                <a:spcPts val="1200"/>
              </a:spcBef>
              <a:buFont typeface="Arial" panose="020B0604020202020204" pitchFamily="34" charset="0"/>
              <a:buChar char="•"/>
            </a:pPr>
            <a:r>
              <a:rPr lang="lt-LT" sz="1600" b="1" noProof="0" dirty="0">
                <a:latin typeface="+mn-lt"/>
              </a:rPr>
              <a:t>kokiu būdu </a:t>
            </a:r>
            <a:r>
              <a:rPr lang="lt-LT" sz="1600" noProof="0" dirty="0">
                <a:solidFill>
                  <a:schemeClr val="accent1"/>
                </a:solidFill>
                <a:latin typeface="+mn-lt"/>
              </a:rPr>
              <a:t>ginčijamo sandorio sudarymas pažeidė jo materialiąsias teises ir (ar) teisėtus interesus;</a:t>
            </a:r>
          </a:p>
          <a:p>
            <a:pPr marL="742950" lvl="2" indent="-285750" algn="just">
              <a:spcBef>
                <a:spcPts val="1200"/>
              </a:spcBef>
              <a:buFont typeface="Arial" panose="020B0604020202020204" pitchFamily="34" charset="0"/>
              <a:buChar char="•"/>
            </a:pPr>
            <a:r>
              <a:rPr lang="lt-LT" sz="1600" noProof="0" dirty="0">
                <a:solidFill>
                  <a:schemeClr val="accent1"/>
                </a:solidFill>
                <a:latin typeface="+mn-lt"/>
              </a:rPr>
              <a:t>kokius materialiuosius </a:t>
            </a:r>
            <a:r>
              <a:rPr lang="lt-LT" sz="1600" b="1" noProof="0" dirty="0">
                <a:latin typeface="+mn-lt"/>
              </a:rPr>
              <a:t>teisinius padarinius </a:t>
            </a:r>
            <a:r>
              <a:rPr lang="lt-LT" sz="1600" noProof="0" dirty="0">
                <a:solidFill>
                  <a:schemeClr val="accent1"/>
                </a:solidFill>
                <a:latin typeface="+mn-lt"/>
              </a:rPr>
              <a:t>ieškovui sukeltų ginčijamo sandorio pripažinimas negaliojančiu.</a:t>
            </a:r>
          </a:p>
          <a:p>
            <a:pPr marL="268288" lvl="2" indent="-268288" algn="just">
              <a:spcBef>
                <a:spcPts val="1200"/>
              </a:spcBef>
              <a:buFont typeface="Arial" panose="020B0604020202020204" pitchFamily="34" charset="0"/>
              <a:buChar char="•"/>
            </a:pPr>
            <a:r>
              <a:rPr lang="lt-LT" sz="1800" noProof="0" dirty="0">
                <a:solidFill>
                  <a:schemeClr val="accent1"/>
                </a:solidFill>
                <a:latin typeface="+mn-lt"/>
              </a:rPr>
              <a:t>Ieškovas nepateikė duomenų, kad Rangos sutarties sudarymas suvaržytų jo galimybę pašalinti savavališkos statybos padarinius.</a:t>
            </a:r>
          </a:p>
        </p:txBody>
      </p:sp>
    </p:spTree>
    <p:extLst>
      <p:ext uri="{BB962C8B-B14F-4D97-AF65-F5344CB8AC3E}">
        <p14:creationId xmlns:p14="http://schemas.microsoft.com/office/powerpoint/2010/main" val="2320266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00FED-6E42-7D77-DAB5-1B2AB40A3A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53334F-2E94-58C7-8746-A428D4364C27}"/>
              </a:ext>
            </a:extLst>
          </p:cNvPr>
          <p:cNvSpPr>
            <a:spLocks noGrp="1"/>
          </p:cNvSpPr>
          <p:nvPr>
            <p:ph type="title"/>
          </p:nvPr>
        </p:nvSpPr>
        <p:spPr>
          <a:xfrm>
            <a:off x="760022" y="190196"/>
            <a:ext cx="10671958" cy="788008"/>
          </a:xfrm>
        </p:spPr>
        <p:txBody>
          <a:bodyPr/>
          <a:lstStyle/>
          <a:p>
            <a:pPr algn="ctr"/>
            <a:r>
              <a:rPr lang="lt-LT" sz="2800" noProof="0" dirty="0"/>
              <a:t>Teismo išaiškinimai</a:t>
            </a:r>
            <a:r>
              <a:rPr lang="en-US" sz="2800" noProof="0" dirty="0"/>
              <a:t>. Teis</a:t>
            </a:r>
            <a:r>
              <a:rPr lang="lt-LT" sz="2800" noProof="0" dirty="0"/>
              <a:t>ė į teisminę gynybą</a:t>
            </a:r>
          </a:p>
        </p:txBody>
      </p:sp>
      <p:sp>
        <p:nvSpPr>
          <p:cNvPr id="3" name="Text Placeholder 2">
            <a:extLst>
              <a:ext uri="{FF2B5EF4-FFF2-40B4-BE49-F238E27FC236}">
                <a16:creationId xmlns:a16="http://schemas.microsoft.com/office/drawing/2014/main" id="{2AF02496-1986-48C1-5D26-3F10FBE96CEB}"/>
              </a:ext>
            </a:extLst>
          </p:cNvPr>
          <p:cNvSpPr>
            <a:spLocks noGrp="1"/>
          </p:cNvSpPr>
          <p:nvPr>
            <p:ph type="body" sz="quarter" idx="4294967295"/>
          </p:nvPr>
        </p:nvSpPr>
        <p:spPr>
          <a:xfrm>
            <a:off x="645721" y="1224791"/>
            <a:ext cx="10671957" cy="5314554"/>
          </a:xfrm>
        </p:spPr>
        <p:txBody>
          <a:bodyPr/>
          <a:lstStyle/>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Teisė į teisminę gynybą, įtvirtinta CPK 5 straipsnyje, sietina </a:t>
            </a:r>
            <a:r>
              <a:rPr lang="lt-LT" sz="1600" b="1" noProof="0" dirty="0">
                <a:latin typeface="+mn-lt"/>
              </a:rPr>
              <a:t>tiek su procesinio teisinio, tiek su materialiojo teisinio pobūdžio aplinkybėmis</a:t>
            </a:r>
            <a:r>
              <a:rPr lang="lt-LT" sz="1600" noProof="0" dirty="0">
                <a:solidFill>
                  <a:schemeClr val="accent1"/>
                </a:solidFill>
                <a:latin typeface="+mn-lt"/>
              </a:rPr>
              <a:t>, o teismo procesiniai veiksmai nustačius, kad ieškovas negali būti laikomas suinteresuotu asmeniu pagal CPK 5 straipsnį, priklauso nuo to, su kokiomis aplinkybėmis (procesinio teisinio ar materialiojo teisinio pobūdžio) konkrečiu atveju sietinas ieškovo teisinio intereso nebuvimas.</a:t>
            </a:r>
            <a:endParaRPr lang="en-US" sz="1600" noProof="0" dirty="0">
              <a:solidFill>
                <a:schemeClr val="accent1"/>
              </a:solidFill>
              <a:latin typeface="+mn-lt"/>
            </a:endParaRP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Jei ieškovo teisinio suinteresuotumo neturėjimas (išnykimas) konkrečiu atveju sietinas </a:t>
            </a:r>
            <a:r>
              <a:rPr lang="lt-LT" sz="1600" b="1" noProof="0" dirty="0">
                <a:latin typeface="+mn-lt"/>
              </a:rPr>
              <a:t>su materialiojo teisinio pobūdžio motyvais </a:t>
            </a:r>
            <a:r>
              <a:rPr lang="lt-LT" sz="1600" noProof="0" dirty="0">
                <a:solidFill>
                  <a:schemeClr val="accent1"/>
                </a:solidFill>
                <a:latin typeface="+mn-lt"/>
              </a:rPr>
              <a:t>(ieškovas neįrodo, kad jam priklauso teisė, kad jo teisė pažeidžiama ar ginčijama, arba ieškovo teisės pažeidimas išnyksta iki teismo sprendimo priėmimo), </a:t>
            </a:r>
            <a:r>
              <a:rPr lang="lt-LT" sz="1600" b="1" noProof="0" dirty="0">
                <a:latin typeface="+mn-lt"/>
              </a:rPr>
              <a:t>teismas turi nagrinėti bylą iš esmės ir ieškinį atmesti.</a:t>
            </a: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Kai asmuo kreipiasi į teismą su reikalavimu, kurio patenkinimas </a:t>
            </a:r>
            <a:r>
              <a:rPr lang="lt-LT" sz="1600" b="1" noProof="0" dirty="0">
                <a:latin typeface="+mn-lt"/>
              </a:rPr>
              <a:t>nesukelia materialiųjų teisinių padarinių</a:t>
            </a:r>
            <a:r>
              <a:rPr lang="lt-LT" sz="1600" noProof="0" dirty="0">
                <a:solidFill>
                  <a:schemeClr val="accent1"/>
                </a:solidFill>
                <a:latin typeface="+mn-lt"/>
              </a:rPr>
              <a:t>, teismas priklausomai nuo procesinės situacijos turi arba nustatyti terminą ieškinio trūkumams pašalinti, įpareigodamas asmenį suformuluoti ieškinio dalyką, arba atsisakyti priimti tokį reikalavimą kaip nenagrinėtiną teisme (CPK 137 straipsnio 2 dalies 1 punktas), arba nutraukti civilinę bylą tuo pačiu pagrindu, jeigu ji jau iškelta (CPK 293 straipsnio 1 dalies 1 punktas).</a:t>
            </a:r>
          </a:p>
          <a:p>
            <a:pPr marL="342900" lvl="1" indent="-342900" algn="just">
              <a:spcBef>
                <a:spcPts val="1200"/>
              </a:spcBef>
              <a:buFont typeface="Arial" panose="020B0604020202020204" pitchFamily="34" charset="0"/>
              <a:buChar char="•"/>
            </a:pPr>
            <a:r>
              <a:rPr lang="lt-LT" sz="1600" dirty="0">
                <a:solidFill>
                  <a:schemeClr val="accent1"/>
                </a:solidFill>
                <a:latin typeface="+mn-lt"/>
              </a:rPr>
              <a:t>T</a:t>
            </a:r>
            <a:r>
              <a:rPr lang="lt-LT" sz="1600" noProof="0" dirty="0" err="1">
                <a:solidFill>
                  <a:schemeClr val="accent1"/>
                </a:solidFill>
                <a:latin typeface="+mn-lt"/>
              </a:rPr>
              <a:t>eisės</a:t>
            </a:r>
            <a:r>
              <a:rPr lang="lt-LT" sz="1600" noProof="0" dirty="0">
                <a:solidFill>
                  <a:schemeClr val="accent1"/>
                </a:solidFill>
                <a:latin typeface="+mn-lt"/>
              </a:rPr>
              <a:t> kreiptis į teismą prielaidų ir tinkamo įgyvendinimo sąlygų buvimą ar nebuvimą teismas kiekvienu atveju aiškinasi </a:t>
            </a:r>
            <a:r>
              <a:rPr lang="lt-LT" sz="1600" i="1" noProof="0" dirty="0" err="1">
                <a:solidFill>
                  <a:schemeClr val="accent1"/>
                </a:solidFill>
                <a:latin typeface="+mn-lt"/>
              </a:rPr>
              <a:t>ex</a:t>
            </a:r>
            <a:r>
              <a:rPr lang="lt-LT" sz="1600" i="1" noProof="0" dirty="0">
                <a:solidFill>
                  <a:schemeClr val="accent1"/>
                </a:solidFill>
                <a:latin typeface="+mn-lt"/>
              </a:rPr>
              <a:t> </a:t>
            </a:r>
            <a:r>
              <a:rPr lang="lt-LT" sz="1600" i="1" noProof="0" dirty="0" err="1">
                <a:solidFill>
                  <a:schemeClr val="accent1"/>
                </a:solidFill>
                <a:latin typeface="+mn-lt"/>
              </a:rPr>
              <a:t>officio</a:t>
            </a:r>
            <a:r>
              <a:rPr lang="lt-LT" sz="1600" i="1" noProof="0" dirty="0">
                <a:solidFill>
                  <a:schemeClr val="accent1"/>
                </a:solidFill>
                <a:latin typeface="+mn-lt"/>
              </a:rPr>
              <a:t> </a:t>
            </a:r>
            <a:r>
              <a:rPr lang="lt-LT" sz="1600" noProof="0" dirty="0">
                <a:solidFill>
                  <a:schemeClr val="accent1"/>
                </a:solidFill>
                <a:latin typeface="+mn-lt"/>
              </a:rPr>
              <a:t>ieškinio priėmimo metu spręsdamas bylos iškėlimo klausimą. Teismas šios civilinio proceso stadijos metu nustato, ar ieškinį paduodantis asmuo turi teisę pareikšti ieškinį, t. y. jis </a:t>
            </a:r>
            <a:r>
              <a:rPr lang="lt-LT" sz="1600" b="1" noProof="0" dirty="0">
                <a:latin typeface="+mn-lt"/>
              </a:rPr>
              <a:t>patikrina, yra teisės kreiptis į teismą prielaidos ar ne</a:t>
            </a:r>
            <a:r>
              <a:rPr lang="lt-LT" sz="1600" noProof="0" dirty="0">
                <a:solidFill>
                  <a:schemeClr val="accent1"/>
                </a:solidFill>
                <a:latin typeface="+mn-lt"/>
              </a:rPr>
              <a:t>, taip pat ar pareiškėjas tinkamai įgyvendina savo teisę kreiptis į teismą.</a:t>
            </a: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Dėl to, spręsdamas klausimą, ar ieškovo pareikštas ieškinys gali būti priimtas ir nagrinėjamas teisme, teismas </a:t>
            </a:r>
            <a:r>
              <a:rPr lang="lt-LT" sz="1600" b="1" noProof="0" dirty="0">
                <a:latin typeface="+mn-lt"/>
              </a:rPr>
              <a:t>nevertina, ar ieškovo teisės yra pažeistos jo nurodytu būdu ir ar jo ieškinyje išdėstyti reikalavimai yra pagrįsti</a:t>
            </a:r>
            <a:r>
              <a:rPr lang="lt-LT" sz="1600" noProof="0" dirty="0">
                <a:solidFill>
                  <a:schemeClr val="accent1"/>
                </a:solidFill>
                <a:latin typeface="+mn-lt"/>
              </a:rPr>
              <a:t>, t. y. ar ieškovas pateikė pakankamai leistinų įrodymų, ar egzistuoja pagrindas jo pareikštus reikalavimus patenkinti. </a:t>
            </a:r>
            <a:endParaRPr lang="en-US" sz="1600" noProof="0" dirty="0">
              <a:solidFill>
                <a:schemeClr val="accent1"/>
              </a:solidFill>
              <a:latin typeface="+mn-lt"/>
            </a:endParaRPr>
          </a:p>
          <a:p>
            <a:pPr marL="342900" lvl="1" indent="-342900" algn="just">
              <a:spcBef>
                <a:spcPts val="1200"/>
              </a:spcBef>
              <a:buFont typeface="Arial" panose="020B0604020202020204" pitchFamily="34" charset="0"/>
              <a:buChar char="•"/>
            </a:pPr>
            <a:endParaRPr lang="lt-LT" sz="1800" noProof="0" dirty="0">
              <a:solidFill>
                <a:schemeClr val="accent1"/>
              </a:solidFill>
              <a:latin typeface="+mn-lt"/>
            </a:endParaRPr>
          </a:p>
        </p:txBody>
      </p:sp>
    </p:spTree>
    <p:extLst>
      <p:ext uri="{BB962C8B-B14F-4D97-AF65-F5344CB8AC3E}">
        <p14:creationId xmlns:p14="http://schemas.microsoft.com/office/powerpoint/2010/main" val="848457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15430-DD46-F6A4-1947-CC463C93B8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F52F1-3553-01B0-5814-2FB0BAA0C3A3}"/>
              </a:ext>
            </a:extLst>
          </p:cNvPr>
          <p:cNvSpPr>
            <a:spLocks noGrp="1"/>
          </p:cNvSpPr>
          <p:nvPr>
            <p:ph type="title"/>
          </p:nvPr>
        </p:nvSpPr>
        <p:spPr>
          <a:xfrm>
            <a:off x="760021" y="427792"/>
            <a:ext cx="10671958" cy="788008"/>
          </a:xfrm>
        </p:spPr>
        <p:txBody>
          <a:bodyPr/>
          <a:lstStyle/>
          <a:p>
            <a:pPr algn="ctr"/>
            <a:r>
              <a:rPr lang="lt-LT" sz="2800" noProof="0" dirty="0"/>
              <a:t>Apibendrinimas</a:t>
            </a:r>
          </a:p>
        </p:txBody>
      </p:sp>
      <p:sp>
        <p:nvSpPr>
          <p:cNvPr id="3" name="Text Placeholder 2">
            <a:extLst>
              <a:ext uri="{FF2B5EF4-FFF2-40B4-BE49-F238E27FC236}">
                <a16:creationId xmlns:a16="http://schemas.microsoft.com/office/drawing/2014/main" id="{BB762498-EC63-BF33-DFA1-F0366849BA79}"/>
              </a:ext>
            </a:extLst>
          </p:cNvPr>
          <p:cNvSpPr>
            <a:spLocks noGrp="1"/>
          </p:cNvSpPr>
          <p:nvPr>
            <p:ph type="body" sz="quarter" idx="4294967295"/>
          </p:nvPr>
        </p:nvSpPr>
        <p:spPr>
          <a:xfrm>
            <a:off x="483476" y="1355567"/>
            <a:ext cx="11225047" cy="5074641"/>
          </a:xfrm>
        </p:spPr>
        <p:txBody>
          <a:bodyPr/>
          <a:lstStyle/>
          <a:p>
            <a:pPr marL="285750" lvl="1" indent="-285750" algn="just">
              <a:spcBef>
                <a:spcPts val="1200"/>
              </a:spcBef>
              <a:buFont typeface="Arial" panose="020B0604020202020204" pitchFamily="34" charset="0"/>
              <a:buChar char="•"/>
            </a:pPr>
            <a:endParaRPr lang="lt-LT" sz="1800" noProof="0" dirty="0">
              <a:solidFill>
                <a:schemeClr val="accent1"/>
              </a:solidFill>
              <a:latin typeface="+mn-lt"/>
            </a:endParaRPr>
          </a:p>
          <a:p>
            <a:pPr marL="285750" lvl="1" indent="-285750" algn="just">
              <a:spcBef>
                <a:spcPts val="1200"/>
              </a:spcBef>
              <a:buFont typeface="Arial" panose="020B0604020202020204" pitchFamily="34" charset="0"/>
              <a:buChar char="•"/>
            </a:pPr>
            <a:r>
              <a:rPr lang="lt-LT" sz="1800" b="1" noProof="0" dirty="0">
                <a:latin typeface="+mn-lt"/>
              </a:rPr>
              <a:t>Sutarties uždarumo principas </a:t>
            </a:r>
            <a:r>
              <a:rPr lang="lt-LT" sz="1800" noProof="0" dirty="0">
                <a:solidFill>
                  <a:schemeClr val="accent1"/>
                </a:solidFill>
                <a:latin typeface="+mn-lt"/>
              </a:rPr>
              <a:t>taikomas ir viešųjų pirkimų būdu sudarytoms sutartims.</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Vien tik aplinkybė, kad pirkimo dokumentai galimai neatitiko teisės aktų reikalavimų, nesuponuoja teisės kreiptis į teismą. Suinteresuotumas turi būti siejamas </a:t>
            </a:r>
            <a:r>
              <a:rPr lang="lt-LT" sz="1800" b="1" noProof="0" dirty="0">
                <a:latin typeface="+mn-lt"/>
              </a:rPr>
              <a:t>su tiekėjo teisių ar galimybės sudaryti pirkimo sutartį suvaržymu.</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Tiekėjas neturi teisės reikšti pretenzijų dėl tariamai pažeistų viešųjų pirkimų principų ar kitų tiekėjų padėties, jei pats neturi tiesioginio suinteresuotumo – </a:t>
            </a:r>
            <a:r>
              <a:rPr lang="lt-LT" sz="1800" b="1" noProof="0" dirty="0">
                <a:latin typeface="+mn-lt"/>
              </a:rPr>
              <a:t>tai gali daryti tik įstatymų įgaliotos institucijos</a:t>
            </a:r>
            <a:r>
              <a:rPr lang="lt-LT" sz="1800" noProof="0" dirty="0">
                <a:solidFill>
                  <a:schemeClr val="accent1"/>
                </a:solidFill>
                <a:latin typeface="+mn-lt"/>
              </a:rPr>
              <a:t>.</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Tiekėjas turi pateikti argumentus, </a:t>
            </a:r>
            <a:r>
              <a:rPr lang="lt-LT" sz="1800" b="1" noProof="0" dirty="0">
                <a:latin typeface="+mn-lt"/>
              </a:rPr>
              <a:t>kaip konkrečios pirkimo sąlygos ar veiksmai realiai paveikė jo galimybes dalyvauti konkurse ar jį laimėti.</a:t>
            </a:r>
            <a:r>
              <a:rPr lang="lt-LT" sz="1800" b="1" noProof="0" dirty="0">
                <a:solidFill>
                  <a:schemeClr val="accent1"/>
                </a:solidFill>
                <a:latin typeface="+mn-lt"/>
              </a:rPr>
              <a:t> </a:t>
            </a:r>
            <a:r>
              <a:rPr lang="lt-LT" sz="1800" noProof="0" dirty="0">
                <a:solidFill>
                  <a:schemeClr val="accent1"/>
                </a:solidFill>
                <a:latin typeface="+mn-lt"/>
              </a:rPr>
              <a:t>Nepakanka deklaratyviai teigti, kad pirkimas vykdytas netinkamai.</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Asmenys, </a:t>
            </a:r>
            <a:r>
              <a:rPr lang="lt-LT" sz="1800" b="1" noProof="0" dirty="0">
                <a:latin typeface="+mn-lt"/>
              </a:rPr>
              <a:t>nesantys tiekėjais VPĮ prasme, negali naudotis VPĮ 101 str. 1 d. 3 p.</a:t>
            </a:r>
            <a:r>
              <a:rPr lang="lt-LT" sz="1800" noProof="0" dirty="0">
                <a:solidFill>
                  <a:schemeClr val="accent1"/>
                </a:solidFill>
                <a:latin typeface="+mn-lt"/>
              </a:rPr>
              <a:t> nustatyta teise ginčyti pirkimo sutartį.</a:t>
            </a:r>
          </a:p>
          <a:p>
            <a:pPr marL="0" lvl="1" algn="just">
              <a:spcBef>
                <a:spcPts val="1200"/>
              </a:spcBef>
            </a:pPr>
            <a:endParaRPr lang="lt-LT" sz="1600" noProof="0" dirty="0">
              <a:solidFill>
                <a:schemeClr val="accent1"/>
              </a:solidFill>
              <a:latin typeface="+mn-lt"/>
            </a:endParaRPr>
          </a:p>
        </p:txBody>
      </p:sp>
    </p:spTree>
    <p:extLst>
      <p:ext uri="{BB962C8B-B14F-4D97-AF65-F5344CB8AC3E}">
        <p14:creationId xmlns:p14="http://schemas.microsoft.com/office/powerpoint/2010/main" val="4144028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6BD35-7C8F-B6CC-C76E-F05A0CC5F6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6F4312-6380-73DF-8BD2-E39A96141CC9}"/>
              </a:ext>
            </a:extLst>
          </p:cNvPr>
          <p:cNvSpPr>
            <a:spLocks noGrp="1"/>
          </p:cNvSpPr>
          <p:nvPr>
            <p:ph type="title"/>
          </p:nvPr>
        </p:nvSpPr>
        <p:spPr>
          <a:xfrm>
            <a:off x="760021" y="567559"/>
            <a:ext cx="10671958" cy="788008"/>
          </a:xfrm>
        </p:spPr>
        <p:txBody>
          <a:bodyPr/>
          <a:lstStyle/>
          <a:p>
            <a:pPr algn="ctr"/>
            <a:r>
              <a:rPr lang="lt-LT" dirty="0"/>
              <a:t>VPĮ 102 str. 3 d.:</a:t>
            </a:r>
            <a:endParaRPr lang="lt-LT" noProof="0" dirty="0"/>
          </a:p>
        </p:txBody>
      </p:sp>
      <p:sp>
        <p:nvSpPr>
          <p:cNvPr id="3" name="Text Placeholder 2">
            <a:extLst>
              <a:ext uri="{FF2B5EF4-FFF2-40B4-BE49-F238E27FC236}">
                <a16:creationId xmlns:a16="http://schemas.microsoft.com/office/drawing/2014/main" id="{4D35D9D6-BABF-9FAC-C485-0C13286C73D0}"/>
              </a:ext>
            </a:extLst>
          </p:cNvPr>
          <p:cNvSpPr>
            <a:spLocks noGrp="1"/>
          </p:cNvSpPr>
          <p:nvPr>
            <p:ph type="body" sz="quarter" idx="4294967295"/>
          </p:nvPr>
        </p:nvSpPr>
        <p:spPr>
          <a:xfrm>
            <a:off x="483476" y="1355567"/>
            <a:ext cx="11225047" cy="4934874"/>
          </a:xfrm>
        </p:spPr>
        <p:txBody>
          <a:bodyPr/>
          <a:lstStyle/>
          <a:p>
            <a:pPr marL="285750" lvl="1" indent="-285750" algn="just">
              <a:spcBef>
                <a:spcPts val="1200"/>
              </a:spcBef>
              <a:buFont typeface="Arial" panose="020B0604020202020204" pitchFamily="34" charset="0"/>
              <a:buChar char="•"/>
            </a:pPr>
            <a:endParaRPr lang="lt-LT" sz="1800" noProof="0" dirty="0">
              <a:solidFill>
                <a:schemeClr val="accent1"/>
              </a:solidFill>
              <a:latin typeface="+mn-lt"/>
            </a:endParaRPr>
          </a:p>
          <a:p>
            <a:pPr marL="0" lvl="1" algn="just">
              <a:spcBef>
                <a:spcPts val="1200"/>
              </a:spcBef>
            </a:pPr>
            <a:endParaRPr lang="lt-LT" sz="2800" noProof="0" dirty="0">
              <a:latin typeface="+mn-lt"/>
            </a:endParaRPr>
          </a:p>
          <a:p>
            <a:pPr marL="0" lvl="1" algn="just">
              <a:spcBef>
                <a:spcPts val="1200"/>
              </a:spcBef>
            </a:pPr>
            <a:r>
              <a:rPr lang="lt-LT" noProof="0" dirty="0">
                <a:latin typeface="+mn-lt"/>
              </a:rPr>
              <a:t>Tiekėjas turi teisę pareikšti ieškinį dėl pirkimo sutarties ar preliminariosios sutarties pripažinimo negaliojančia per 6 mėnesius nuo pirkimo sutarties sudarymo dienos.</a:t>
            </a:r>
          </a:p>
          <a:p>
            <a:pPr marL="0" lvl="1" algn="ctr">
              <a:spcBef>
                <a:spcPts val="1200"/>
              </a:spcBef>
            </a:pPr>
            <a:endParaRPr lang="lt-LT" sz="2800" noProof="0" dirty="0">
              <a:solidFill>
                <a:schemeClr val="accent1"/>
              </a:solidFill>
              <a:latin typeface="+mn-lt"/>
            </a:endParaRPr>
          </a:p>
          <a:p>
            <a:pPr marL="0" lvl="1" algn="ctr">
              <a:spcBef>
                <a:spcPts val="1200"/>
              </a:spcBef>
            </a:pPr>
            <a:r>
              <a:rPr lang="lt-LT" noProof="0" dirty="0">
                <a:solidFill>
                  <a:schemeClr val="accent1"/>
                </a:solidFill>
                <a:latin typeface="+mn-lt"/>
              </a:rPr>
              <a:t>Kada taikyti šią nuostatą?</a:t>
            </a:r>
          </a:p>
          <a:p>
            <a:pPr marL="0" lvl="1" algn="ctr">
              <a:spcBef>
                <a:spcPts val="1200"/>
              </a:spcBef>
            </a:pPr>
            <a:endParaRPr lang="lt-LT" sz="2800" noProof="0" dirty="0">
              <a:solidFill>
                <a:schemeClr val="accent1"/>
              </a:solidFill>
              <a:latin typeface="+mn-lt"/>
            </a:endParaRPr>
          </a:p>
          <a:p>
            <a:pPr marL="285750" lvl="1" indent="-285750" algn="just">
              <a:spcBef>
                <a:spcPts val="1200"/>
              </a:spcBef>
              <a:buFont typeface="Arial" panose="020B0604020202020204" pitchFamily="34" charset="0"/>
              <a:buChar char="•"/>
            </a:pPr>
            <a:r>
              <a:rPr lang="lt-LT" sz="1800" dirty="0">
                <a:solidFill>
                  <a:schemeClr val="accent1"/>
                </a:solidFill>
                <a:latin typeface="+mn-lt"/>
              </a:rPr>
              <a:t>Aiškinama siaurai</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Taikoma ginčijant sutartį</a:t>
            </a:r>
            <a:r>
              <a:rPr lang="lt-LT" sz="1800" dirty="0">
                <a:solidFill>
                  <a:schemeClr val="accent1"/>
                </a:solidFill>
                <a:latin typeface="+mn-lt"/>
              </a:rPr>
              <a:t> kaip neteisėtų procedūrų padarinį</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Tiekėjo, kuris nedalyvavo pirkime?</a:t>
            </a:r>
          </a:p>
        </p:txBody>
      </p:sp>
    </p:spTree>
    <p:extLst>
      <p:ext uri="{BB962C8B-B14F-4D97-AF65-F5344CB8AC3E}">
        <p14:creationId xmlns:p14="http://schemas.microsoft.com/office/powerpoint/2010/main" val="3714502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1B2C0-CE64-1615-AACB-478EAEB6427C}"/>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155D9F17-B2B9-1FC0-B196-B6B1D4C364AD}"/>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0837BB14-120F-A8B1-A399-C45C43C90644}"/>
              </a:ext>
            </a:extLst>
          </p:cNvPr>
          <p:cNvSpPr txBox="1"/>
          <p:nvPr/>
        </p:nvSpPr>
        <p:spPr>
          <a:xfrm>
            <a:off x="610494" y="2890391"/>
            <a:ext cx="10971011" cy="1077218"/>
          </a:xfrm>
          <a:prstGeom prst="rect">
            <a:avLst/>
          </a:prstGeom>
          <a:noFill/>
        </p:spPr>
        <p:txBody>
          <a:bodyPr wrap="square">
            <a:spAutoFit/>
          </a:bodyPr>
          <a:lstStyle/>
          <a:p>
            <a:pPr algn="ctr"/>
            <a:r>
              <a:rPr lang="lt-LT" sz="3200" b="1" noProof="0" dirty="0"/>
              <a:t>Lietuvos apeliacinio teismo 2024 m. gruodžio 12 d. nutartis c. b. Nr. e2A-600-790/2024</a:t>
            </a:r>
          </a:p>
        </p:txBody>
      </p:sp>
      <p:cxnSp>
        <p:nvCxnSpPr>
          <p:cNvPr id="5" name="Straight Arrow Connector 4">
            <a:extLst>
              <a:ext uri="{FF2B5EF4-FFF2-40B4-BE49-F238E27FC236}">
                <a16:creationId xmlns:a16="http://schemas.microsoft.com/office/drawing/2014/main" id="{DAF537E0-7592-0E3C-21BE-06412764672F}"/>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88882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72189-89C5-E242-FD66-D448EB2ABB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EAD1A3-6269-65D1-12F6-246EC2371588}"/>
              </a:ext>
            </a:extLst>
          </p:cNvPr>
          <p:cNvSpPr>
            <a:spLocks noGrp="1"/>
          </p:cNvSpPr>
          <p:nvPr>
            <p:ph type="title"/>
          </p:nvPr>
        </p:nvSpPr>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2181BC5A-78CC-3A43-81FC-3871202E95ED}"/>
              </a:ext>
            </a:extLst>
          </p:cNvPr>
          <p:cNvSpPr>
            <a:spLocks noGrp="1"/>
          </p:cNvSpPr>
          <p:nvPr>
            <p:ph type="body" sz="quarter" idx="4294967295"/>
          </p:nvPr>
        </p:nvSpPr>
        <p:spPr>
          <a:xfrm>
            <a:off x="577080" y="1963223"/>
            <a:ext cx="11037840"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PO vykdė viešąjį pirkimą. Tiekėjas pateikė pretenziją dėl viešojo pirkimo sąlygų, kurią PO atsisakė tenkinti.</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Tiekėjas pirkimo sąlygas ginčijo teisme. Teismas tiekėjo prašymu taikė laikinąsias apsaugos priemones ir sustabdė pirkimo procedūras.</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PO laikinųjų apsaugos priemonių pritaikymo PO priėmė sprendimą nutraukti pirkimą bei panaikinti sprendimą dėl pretenzijos atmetimo.</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Ieškovas, nesutikdamas su atsakovės sprendimu pirkimą nutraukti, dublike pareiškė papildomą ieškinio reikalavimą, prašydamas panaikinti atsakovės sprendimą nutraukti pirkimą.</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PO savo poziciją grindė tuo, kad tiekėjas po pirkimo nutraukimo neteko suinteresuotumo ginčyti pirkimo sąlygas.</a:t>
            </a:r>
          </a:p>
          <a:p>
            <a:pPr marL="285750" lvl="1" indent="-285750" algn="just">
              <a:spcBef>
                <a:spcPts val="1200"/>
              </a:spcBef>
              <a:buFont typeface="Arial" panose="020B0604020202020204" pitchFamily="34" charset="0"/>
              <a:buChar char="•"/>
            </a:pPr>
            <a:endParaRPr lang="lt-LT" sz="1800" noProof="0" dirty="0">
              <a:solidFill>
                <a:schemeClr val="accent1"/>
              </a:solidFill>
              <a:latin typeface="+mn-lt"/>
            </a:endParaRPr>
          </a:p>
          <a:p>
            <a:pPr marL="285750" lvl="1" indent="-285750" algn="just">
              <a:spcBef>
                <a:spcPts val="1200"/>
              </a:spcBef>
              <a:buFont typeface="Arial" panose="020B0604020202020204" pitchFamily="34" charset="0"/>
              <a:buChar char="•"/>
            </a:pPr>
            <a:endParaRPr lang="lt-LT" sz="2000" noProof="0" dirty="0">
              <a:solidFill>
                <a:schemeClr val="accent1"/>
              </a:solidFill>
              <a:latin typeface="+mn-lt"/>
            </a:endParaRPr>
          </a:p>
        </p:txBody>
      </p:sp>
    </p:spTree>
    <p:extLst>
      <p:ext uri="{BB962C8B-B14F-4D97-AF65-F5344CB8AC3E}">
        <p14:creationId xmlns:p14="http://schemas.microsoft.com/office/powerpoint/2010/main" val="3212757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CE998-C0E4-7936-7F45-726C1FD9E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F3C2C4-E415-0D0E-528A-59891B51B159}"/>
              </a:ext>
            </a:extLst>
          </p:cNvPr>
          <p:cNvSpPr>
            <a:spLocks noGrp="1"/>
          </p:cNvSpPr>
          <p:nvPr>
            <p:ph type="title"/>
          </p:nvPr>
        </p:nvSpPr>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3D4B8A7F-2CB5-202C-8BFB-DA5284A2E609}"/>
              </a:ext>
            </a:extLst>
          </p:cNvPr>
          <p:cNvSpPr>
            <a:spLocks noGrp="1"/>
          </p:cNvSpPr>
          <p:nvPr>
            <p:ph type="body" sz="quarter" idx="4294967295"/>
          </p:nvPr>
        </p:nvSpPr>
        <p:spPr>
          <a:xfrm>
            <a:off x="577080" y="1980751"/>
            <a:ext cx="11037840"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Teismas konstatavo, kad atsakovė pirkimą nutraukė </a:t>
            </a:r>
            <a:r>
              <a:rPr lang="lt-LT" sz="1800" b="1" noProof="0" dirty="0">
                <a:latin typeface="+mn-lt"/>
              </a:rPr>
              <a:t>ne dėl objektyvių priežasčių, o siekdama išvengti ieškovės ginčijamų pirkimo sąlygų</a:t>
            </a:r>
            <a:r>
              <a:rPr lang="lt-LT" sz="1800" noProof="0" dirty="0">
                <a:latin typeface="+mn-lt"/>
              </a:rPr>
              <a:t> </a:t>
            </a:r>
            <a:r>
              <a:rPr lang="lt-LT" sz="1800" noProof="0" dirty="0">
                <a:solidFill>
                  <a:schemeClr val="accent1"/>
                </a:solidFill>
                <a:latin typeface="+mn-lt"/>
              </a:rPr>
              <a:t>teisėtumo teisminės kontrolės. </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Net ir tuo atveju, kai PO teisėtai nutraukia pirkimo procedūras, tokia aplinkybė</a:t>
            </a:r>
            <a:r>
              <a:rPr lang="lt-LT" sz="1800" b="1" noProof="0" dirty="0">
                <a:solidFill>
                  <a:schemeClr val="accent1"/>
                </a:solidFill>
                <a:latin typeface="+mn-lt"/>
              </a:rPr>
              <a:t> </a:t>
            </a:r>
            <a:r>
              <a:rPr lang="lt-LT" sz="1800" b="1" noProof="0" dirty="0">
                <a:latin typeface="+mn-lt"/>
              </a:rPr>
              <a:t>negali būti pakankamu pagrindu konstatuoti, jog pirkimo sąlygų teisėtumo klausimo nagrinėjimas ieškovei nesukeltų materialiųjų pasekmių</a:t>
            </a:r>
            <a:r>
              <a:rPr lang="lt-LT" sz="1800" noProof="0" dirty="0">
                <a:latin typeface="+mn-lt"/>
              </a:rPr>
              <a:t> </a:t>
            </a:r>
            <a:r>
              <a:rPr lang="lt-LT" sz="1800" noProof="0" dirty="0">
                <a:solidFill>
                  <a:schemeClr val="accent1"/>
                </a:solidFill>
                <a:latin typeface="+mn-lt"/>
              </a:rPr>
              <a:t>ir ji neturi teisinio suinteresuotumo ginčyti pirkimo sąlygas. </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Ieškovės teisinis suinteresuotumas pirkimo objektu </a:t>
            </a:r>
            <a:r>
              <a:rPr lang="lt-LT" sz="1800" b="1" noProof="0" dirty="0">
                <a:latin typeface="+mn-lt"/>
              </a:rPr>
              <a:t>neapsiriboja tik šio pirkimo procedūromis</a:t>
            </a:r>
            <a:r>
              <a:rPr lang="lt-LT" sz="1800" noProof="0" dirty="0">
                <a:solidFill>
                  <a:schemeClr val="accent1"/>
                </a:solidFill>
                <a:latin typeface="+mn-lt"/>
              </a:rPr>
              <a:t>, tačiau apima ir būsimą naują pirkimą. </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Pirkimo procedūrų pabaiga galėtų būti pripažinta kaip pagrindas konstatuoti tiekėjo teisinio suinteresuotumo pabaigą </a:t>
            </a:r>
            <a:r>
              <a:rPr lang="lt-LT" sz="1800" b="1" noProof="0" dirty="0">
                <a:latin typeface="+mn-lt"/>
              </a:rPr>
              <a:t>tik tuo atveju, kai būtų visiškai aišku, kad naujas analogiškas pirkimas nebus skelbiamas.</a:t>
            </a:r>
          </a:p>
        </p:txBody>
      </p:sp>
    </p:spTree>
    <p:extLst>
      <p:ext uri="{BB962C8B-B14F-4D97-AF65-F5344CB8AC3E}">
        <p14:creationId xmlns:p14="http://schemas.microsoft.com/office/powerpoint/2010/main" val="3203518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21790-2110-505C-0F9E-1E294A19E4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024A32-FA92-8EB1-88F8-14A87A8351AB}"/>
              </a:ext>
            </a:extLst>
          </p:cNvPr>
          <p:cNvSpPr>
            <a:spLocks noGrp="1"/>
          </p:cNvSpPr>
          <p:nvPr>
            <p:ph type="title"/>
          </p:nvPr>
        </p:nvSpPr>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2BD10576-B64F-BD81-95EF-2180583380BD}"/>
              </a:ext>
            </a:extLst>
          </p:cNvPr>
          <p:cNvSpPr>
            <a:spLocks noGrp="1"/>
          </p:cNvSpPr>
          <p:nvPr>
            <p:ph type="body" sz="quarter" idx="4294967295"/>
          </p:nvPr>
        </p:nvSpPr>
        <p:spPr>
          <a:xfrm>
            <a:off x="577080" y="1858448"/>
            <a:ext cx="11037840"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Kadangi nagrinėjamu atveju bus skelbiamas tokių pačių paslaugų naujas pirkimas, ieškovė yra suinteresuota, jog naujame pirkime </a:t>
            </a:r>
            <a:r>
              <a:rPr lang="lt-LT" sz="1800" b="1" noProof="0" dirty="0">
                <a:latin typeface="+mn-lt"/>
              </a:rPr>
              <a:t>nebūtų nustatyta naujų identiškų pirkimo sąlygų, kurių teisėtumą ji ginčija šioje byloje.</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Vien tik </a:t>
            </a:r>
            <a:r>
              <a:rPr lang="lt-LT" sz="1800" b="1" noProof="0" dirty="0">
                <a:latin typeface="+mn-lt"/>
              </a:rPr>
              <a:t>pirkimo procedūrų pabaiga nelemia tiekėjo teisinio suinteresuotumo pabaigos</a:t>
            </a:r>
            <a:r>
              <a:rPr lang="lt-LT" sz="1800" noProof="0" dirty="0">
                <a:solidFill>
                  <a:schemeClr val="accent1"/>
                </a:solidFill>
                <a:latin typeface="+mn-lt"/>
              </a:rPr>
              <a:t>. Ieškovė byloje pagrindė savo teisinį suinteresuotumą, t. y. pirkimo sąlygų teisėtumo įvertinimas sukels ieškovei materialines pasekmes. </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Tai, kad bylos nagrinėjimo pirmosios instancijos teisme metu pirkimas pasibaigė, atsakovei nutraukus pirkimo procedūras, </a:t>
            </a:r>
            <a:r>
              <a:rPr lang="lt-LT" sz="1800" b="1" noProof="0" dirty="0">
                <a:latin typeface="+mn-lt"/>
              </a:rPr>
              <a:t>nėra pakankama priežastimi konstatuoti, jog ieškovės teisinis suinteresuotumas sudaryti pirkimo sutartį išnyko</a:t>
            </a:r>
            <a:r>
              <a:rPr lang="lt-LT" sz="1800" noProof="0" dirty="0">
                <a:latin typeface="+mn-lt"/>
              </a:rPr>
              <a:t>. </a:t>
            </a:r>
          </a:p>
        </p:txBody>
      </p:sp>
    </p:spTree>
    <p:extLst>
      <p:ext uri="{BB962C8B-B14F-4D97-AF65-F5344CB8AC3E}">
        <p14:creationId xmlns:p14="http://schemas.microsoft.com/office/powerpoint/2010/main" val="40564844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85C99-BB49-3979-8E67-8F91C9C06DC2}"/>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3F01A7CF-97DF-FEBC-08F1-830ABA797B5D}"/>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0C91D0A1-9E1A-8D77-372A-41756D061710}"/>
              </a:ext>
            </a:extLst>
          </p:cNvPr>
          <p:cNvSpPr txBox="1"/>
          <p:nvPr/>
        </p:nvSpPr>
        <p:spPr>
          <a:xfrm>
            <a:off x="333093" y="2747941"/>
            <a:ext cx="10971011" cy="1077218"/>
          </a:xfrm>
          <a:prstGeom prst="rect">
            <a:avLst/>
          </a:prstGeom>
          <a:noFill/>
        </p:spPr>
        <p:txBody>
          <a:bodyPr wrap="square">
            <a:spAutoFit/>
          </a:bodyPr>
          <a:lstStyle/>
          <a:p>
            <a:pPr algn="ctr"/>
            <a:r>
              <a:rPr lang="lt-LT" sz="3200" b="1" noProof="0" dirty="0"/>
              <a:t>Lietuvos apeliacinio teismo 2025 m. kovo 27 d. </a:t>
            </a:r>
            <a:r>
              <a:rPr lang="en-US" sz="3200" b="1" noProof="0" dirty="0" err="1"/>
              <a:t>nutartis</a:t>
            </a:r>
            <a:endParaRPr lang="lt-LT" sz="3200" b="1" noProof="0" dirty="0"/>
          </a:p>
          <a:p>
            <a:pPr algn="ctr"/>
            <a:r>
              <a:rPr lang="lt-LT" sz="3200" b="1" noProof="0" dirty="0"/>
              <a:t>c. b. Nr. e2A-211-790/2025</a:t>
            </a:r>
          </a:p>
        </p:txBody>
      </p:sp>
      <p:cxnSp>
        <p:nvCxnSpPr>
          <p:cNvPr id="5" name="Straight Arrow Connector 4">
            <a:extLst>
              <a:ext uri="{FF2B5EF4-FFF2-40B4-BE49-F238E27FC236}">
                <a16:creationId xmlns:a16="http://schemas.microsoft.com/office/drawing/2014/main" id="{087D0341-7EC4-7CAA-3083-A631E565A123}"/>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140555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77591-DF19-804F-A32C-CDE0BF754E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0D3E9-2358-5DD4-0FE8-8878DA8172B4}"/>
              </a:ext>
            </a:extLst>
          </p:cNvPr>
          <p:cNvSpPr>
            <a:spLocks noGrp="1"/>
          </p:cNvSpPr>
          <p:nvPr>
            <p:ph type="title"/>
          </p:nvPr>
        </p:nvSpPr>
        <p:spPr>
          <a:xfrm>
            <a:off x="760021" y="190196"/>
            <a:ext cx="10671958" cy="788008"/>
          </a:xfrm>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C68A69E2-A486-1133-954C-9FBDA13A64BA}"/>
              </a:ext>
            </a:extLst>
          </p:cNvPr>
          <p:cNvSpPr>
            <a:spLocks noGrp="1"/>
          </p:cNvSpPr>
          <p:nvPr>
            <p:ph type="body" sz="quarter" idx="4294967295"/>
          </p:nvPr>
        </p:nvSpPr>
        <p:spPr>
          <a:xfrm>
            <a:off x="577080" y="1628775"/>
            <a:ext cx="11037840" cy="4165824"/>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Tiekėjas pateikė pasiūlymą pirkime. PO raštu informavo tiekėją, kad jis yra galimas pirkimo laimėtojas ir paprašė paaiškinti pasiūlymą.</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Tiekėjas pateikė paaiškinimą, tačiau PO tiekėjo pasiūlymą atmetė, nurodydama, kad tiekėjas neatitinka kvalifikacinio „savų jėgų“ reikalavimo.</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Tiekėjas skundė tokį PO sprendimą argumentuodamas, kad PO nepagrįstai nevertino tiekėjo pateiktų dokumentų, kaip pagrindžiančių „savų jėgų“ reikalavimą. Tiekėjas akcentavo, jog:</a:t>
            </a:r>
          </a:p>
          <a:p>
            <a:pPr marL="742950" lvl="2" indent="-285750" algn="just">
              <a:spcBef>
                <a:spcPts val="1200"/>
              </a:spcBef>
              <a:buFont typeface="Arial" panose="020B0604020202020204" pitchFamily="34" charset="0"/>
              <a:buChar char="•"/>
            </a:pPr>
            <a:r>
              <a:rPr lang="lt-LT" sz="1400" noProof="0" dirty="0">
                <a:solidFill>
                  <a:schemeClr val="accent1"/>
                </a:solidFill>
                <a:latin typeface="+mn-lt"/>
              </a:rPr>
              <a:t>Pirkimo sąlygose aiškiai ir tiksliai neapibrėžė sąvokos „savo jėgomis“ turinio, todėl tiekėjas įgijo teisę pataisyti pasiūlymo trūkumus, nulemtus neaiškių Pirkimo sąlygų. </a:t>
            </a:r>
          </a:p>
          <a:p>
            <a:pPr marL="742950" lvl="2" indent="-285750" algn="just">
              <a:spcBef>
                <a:spcPts val="1200"/>
              </a:spcBef>
              <a:buFont typeface="Arial" panose="020B0604020202020204" pitchFamily="34" charset="0"/>
              <a:buChar char="•"/>
            </a:pPr>
            <a:r>
              <a:rPr lang="lt-LT" sz="1400" noProof="0" dirty="0">
                <a:solidFill>
                  <a:schemeClr val="accent1"/>
                </a:solidFill>
                <a:latin typeface="+mn-lt"/>
              </a:rPr>
              <a:t>Teikdama</a:t>
            </a:r>
            <a:r>
              <a:rPr lang="en-US" sz="1400" noProof="0" dirty="0">
                <a:solidFill>
                  <a:schemeClr val="accent1"/>
                </a:solidFill>
                <a:latin typeface="+mn-lt"/>
              </a:rPr>
              <a:t>s</a:t>
            </a:r>
            <a:r>
              <a:rPr lang="lt-LT" sz="1400" noProof="0" dirty="0">
                <a:solidFill>
                  <a:schemeClr val="accent1"/>
                </a:solidFill>
                <a:latin typeface="+mn-lt"/>
              </a:rPr>
              <a:t> pasiūlymo paaiškinimą tiekėjas nurodė naujas sutartis. Šios sutartys yra paskelbtos viešai pagal Lietuvos Respublikos viešųjų pirkimo įstatyme nustatytus reikalavimus, todėl atsakovė galėjo su jomis susipažinti.</a:t>
            </a:r>
          </a:p>
          <a:p>
            <a:pPr marL="285750" lvl="1" indent="-285750" algn="just">
              <a:spcBef>
                <a:spcPts val="1200"/>
              </a:spcBef>
              <a:buFont typeface="Arial" panose="020B0604020202020204" pitchFamily="34" charset="0"/>
              <a:buChar char="•"/>
            </a:pPr>
            <a:endParaRPr lang="lt-LT" sz="1800" noProof="0" dirty="0">
              <a:solidFill>
                <a:schemeClr val="accent1"/>
              </a:solidFill>
              <a:latin typeface="+mn-lt"/>
            </a:endParaRPr>
          </a:p>
          <a:p>
            <a:pPr marL="285750" lvl="1" indent="-285750" algn="just">
              <a:spcBef>
                <a:spcPts val="1200"/>
              </a:spcBef>
              <a:buFont typeface="Arial" panose="020B0604020202020204" pitchFamily="34" charset="0"/>
              <a:buChar char="•"/>
            </a:pPr>
            <a:endParaRPr lang="lt-LT" sz="1800" noProof="0" dirty="0">
              <a:solidFill>
                <a:schemeClr val="accent1"/>
              </a:solidFill>
              <a:latin typeface="+mn-lt"/>
            </a:endParaRPr>
          </a:p>
          <a:p>
            <a:pPr marL="0" lvl="1" algn="just">
              <a:spcBef>
                <a:spcPts val="1200"/>
              </a:spcBef>
            </a:pPr>
            <a:endParaRPr lang="lt-LT" sz="2000" noProof="0" dirty="0">
              <a:solidFill>
                <a:schemeClr val="accent1"/>
              </a:solidFill>
              <a:latin typeface="+mn-lt"/>
            </a:endParaRPr>
          </a:p>
        </p:txBody>
      </p:sp>
    </p:spTree>
    <p:extLst>
      <p:ext uri="{BB962C8B-B14F-4D97-AF65-F5344CB8AC3E}">
        <p14:creationId xmlns:p14="http://schemas.microsoft.com/office/powerpoint/2010/main" val="1369141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36F6C-3071-BF5F-05DB-2CDE7062CD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3F1D2-ACBA-91FC-AD40-1ED369D07CA7}"/>
              </a:ext>
            </a:extLst>
          </p:cNvPr>
          <p:cNvSpPr>
            <a:spLocks noGrp="1"/>
          </p:cNvSpPr>
          <p:nvPr>
            <p:ph type="title"/>
          </p:nvPr>
        </p:nvSpPr>
        <p:spPr>
          <a:xfrm>
            <a:off x="760021" y="190196"/>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D969FC23-BE46-85F8-7C15-630AEA326291}"/>
              </a:ext>
            </a:extLst>
          </p:cNvPr>
          <p:cNvSpPr>
            <a:spLocks noGrp="1"/>
          </p:cNvSpPr>
          <p:nvPr>
            <p:ph type="body" sz="quarter" idx="4294967295"/>
          </p:nvPr>
        </p:nvSpPr>
        <p:spPr>
          <a:xfrm>
            <a:off x="577080" y="1568225"/>
            <a:ext cx="11037840"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Tiekėjų galimybė patikslinti neaiškius duomenis apie kvalifikacijos atitiktį iškeltiems reikalavimams </a:t>
            </a:r>
            <a:r>
              <a:rPr lang="lt-LT" sz="1800" b="1" noProof="0" dirty="0">
                <a:latin typeface="+mn-lt"/>
              </a:rPr>
              <a:t>taikytina tik pradiniam, bet ne pakartotiniam</a:t>
            </a:r>
            <a:r>
              <a:rPr lang="lt-LT" sz="1800" b="1" noProof="0" dirty="0">
                <a:solidFill>
                  <a:schemeClr val="accent1"/>
                </a:solidFill>
                <a:latin typeface="+mn-lt"/>
              </a:rPr>
              <a:t> </a:t>
            </a:r>
            <a:r>
              <a:rPr lang="lt-LT" sz="1800" noProof="0" dirty="0">
                <a:solidFill>
                  <a:schemeClr val="accent1"/>
                </a:solidFill>
                <a:latin typeface="+mn-lt"/>
              </a:rPr>
              <a:t>kvalifikacijos duomenų aiškinimui (tikslinimui), ir tik vieną kartą.</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Tiekėjas negali pateikti naujų duomenų </a:t>
            </a:r>
            <a:r>
              <a:rPr lang="lt-LT" sz="1800" b="1" noProof="0" dirty="0">
                <a:latin typeface="+mn-lt"/>
              </a:rPr>
              <a:t>apie iš anksto nedeklaruotos sutarties vykdymo aplinkybes</a:t>
            </a:r>
            <a:r>
              <a:rPr lang="lt-LT" sz="1800" noProof="0" dirty="0">
                <a:latin typeface="+mn-lt"/>
              </a:rPr>
              <a:t>.</a:t>
            </a:r>
            <a:r>
              <a:rPr lang="lt-LT" sz="1800" noProof="0" dirty="0">
                <a:solidFill>
                  <a:schemeClr val="accent1"/>
                </a:solidFill>
                <a:latin typeface="+mn-lt"/>
              </a:rPr>
              <a:t> Priešingi veiksmai suponuotų paraiškos esmės keitimą, t. y. de jure (teisiškai) naujo pasiūlymo pateikimą.</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Jei pirkimo vykdytojas prašo patikslinti, papildyti ar paaiškinti pasiūlyme pateiktą informaciją apie tiekėjo patirtį (jo įvykdytus projektus), </a:t>
            </a:r>
            <a:r>
              <a:rPr lang="lt-LT" sz="1800" b="1" noProof="0" dirty="0">
                <a:latin typeface="+mn-lt"/>
              </a:rPr>
              <a:t>tiekėjas gali tik paaiškinti, papildyti ar paaiškinti jau pasiūlyme pateiktą informaciją, bet negali paaiškinime nurodyti, kad vietoje patikslinimo, papildymo ar paaiškinimo pateiks informaciją apie kitą turimą patirtį </a:t>
            </a:r>
            <a:r>
              <a:rPr lang="lt-LT" sz="1800" noProof="0" dirty="0">
                <a:solidFill>
                  <a:schemeClr val="accent1"/>
                </a:solidFill>
                <a:latin typeface="+mn-lt"/>
              </a:rPr>
              <a:t>(naujus, pasiūlyme nenurodytus projektus).</a:t>
            </a:r>
          </a:p>
          <a:p>
            <a:pPr marL="285750" lvl="1" indent="-285750" algn="just">
              <a:spcBef>
                <a:spcPts val="1200"/>
              </a:spcBef>
              <a:buFont typeface="Arial" panose="020B0604020202020204" pitchFamily="34" charset="0"/>
              <a:buChar char="•"/>
            </a:pPr>
            <a:r>
              <a:rPr lang="lt-LT" sz="1800" b="1" noProof="0" dirty="0">
                <a:latin typeface="+mn-lt"/>
              </a:rPr>
              <a:t>Dviejų naujų sutarčių kartu su paaiškinimais perkančiajai organizacijai pateikimas negali būti vertinamas kaip leistinas pasiūlymo patikslinimas</a:t>
            </a:r>
            <a:r>
              <a:rPr lang="lt-LT" sz="1800" noProof="0" dirty="0">
                <a:solidFill>
                  <a:schemeClr val="accent1"/>
                </a:solidFill>
                <a:latin typeface="+mn-lt"/>
              </a:rPr>
              <a:t>,</a:t>
            </a:r>
            <a:r>
              <a:rPr lang="lt-LT" sz="1800" b="1" noProof="0" dirty="0">
                <a:solidFill>
                  <a:schemeClr val="accent1"/>
                </a:solidFill>
                <a:latin typeface="+mn-lt"/>
              </a:rPr>
              <a:t> </a:t>
            </a:r>
            <a:r>
              <a:rPr lang="lt-LT" sz="1800" noProof="0" dirty="0">
                <a:solidFill>
                  <a:schemeClr val="accent1"/>
                </a:solidFill>
                <a:latin typeface="+mn-lt"/>
              </a:rPr>
              <a:t>nes šios sutartys nebuvo nurodytos kartu su pasiūlymu pateiktame pradiniame Atliktų darbų sąraše. </a:t>
            </a:r>
          </a:p>
        </p:txBody>
      </p:sp>
    </p:spTree>
    <p:extLst>
      <p:ext uri="{BB962C8B-B14F-4D97-AF65-F5344CB8AC3E}">
        <p14:creationId xmlns:p14="http://schemas.microsoft.com/office/powerpoint/2010/main" val="2504967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F959D-08E0-9FAD-306A-3D6699EF72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D0D9D2-ABE8-9251-D478-B01F9DD85BEC}"/>
              </a:ext>
            </a:extLst>
          </p:cNvPr>
          <p:cNvSpPr>
            <a:spLocks noGrp="1"/>
          </p:cNvSpPr>
          <p:nvPr>
            <p:ph type="title"/>
          </p:nvPr>
        </p:nvSpPr>
        <p:spPr>
          <a:xfrm>
            <a:off x="760021" y="190196"/>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6FFEDFE1-8F27-10EF-4A86-AAC6CB2F6473}"/>
              </a:ext>
            </a:extLst>
          </p:cNvPr>
          <p:cNvSpPr>
            <a:spLocks noGrp="1"/>
          </p:cNvSpPr>
          <p:nvPr>
            <p:ph type="body" sz="quarter" idx="4294967295"/>
          </p:nvPr>
        </p:nvSpPr>
        <p:spPr>
          <a:xfrm>
            <a:off x="394139" y="1215800"/>
            <a:ext cx="11037840" cy="4426399"/>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Prašymas paaiškinti pasiūlymą negali būti skirtas </a:t>
            </a:r>
            <a:r>
              <a:rPr lang="lt-LT" sz="2000" b="1" noProof="0" dirty="0">
                <a:latin typeface="+mn-lt"/>
              </a:rPr>
              <a:t>ištaisyti situacijai, kai nepateikta dokumento ar informacijos, kurių reikalauta pagal pirkimo dokumentus</a:t>
            </a:r>
            <a:r>
              <a:rPr lang="lt-LT" sz="2000" noProof="0" dirty="0">
                <a:solidFill>
                  <a:schemeClr val="accent1"/>
                </a:solidFill>
                <a:latin typeface="+mn-lt"/>
              </a:rPr>
              <a:t>, nes perkančioji organizacija turi griežtai laikytis savo pačios nustatytų kriterijų </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Teismas pažymėjo, jog nepaisant to, kad duomenys apie įvykdytas sutartis buvo skelbiami viešai, tačiau:</a:t>
            </a:r>
          </a:p>
          <a:p>
            <a:pPr marL="742950" lvl="2" indent="-285750" algn="just">
              <a:spcBef>
                <a:spcPts val="1200"/>
              </a:spcBef>
              <a:buFont typeface="Arial" panose="020B0604020202020204" pitchFamily="34" charset="0"/>
              <a:buChar char="•"/>
            </a:pPr>
            <a:r>
              <a:rPr lang="lt-LT" sz="1800" noProof="0" dirty="0">
                <a:solidFill>
                  <a:schemeClr val="accent1"/>
                </a:solidFill>
                <a:latin typeface="+mn-lt"/>
              </a:rPr>
              <a:t>perkančioji organizacija atitiktį nacionalinėse duomenų bazėse </a:t>
            </a:r>
            <a:r>
              <a:rPr lang="lt-LT" sz="1800" b="1" noProof="0" dirty="0">
                <a:latin typeface="+mn-lt"/>
              </a:rPr>
              <a:t>tikrina tuo atveju, kai ekonominės veiklos vykdytojas pateikia reikalingą informaciją tokiems duomenims surasti</a:t>
            </a:r>
            <a:r>
              <a:rPr lang="lt-LT" sz="1800" noProof="0" dirty="0">
                <a:solidFill>
                  <a:schemeClr val="accent1"/>
                </a:solidFill>
                <a:latin typeface="+mn-lt"/>
              </a:rPr>
              <a:t>, tačiau nagrinėjamu atveju ši informacija kartu su pasiūlymu nebuvo pateikta.</a:t>
            </a:r>
          </a:p>
          <a:p>
            <a:pPr marL="742950" lvl="2" indent="-285750" algn="just">
              <a:spcBef>
                <a:spcPts val="1200"/>
              </a:spcBef>
              <a:buFont typeface="Arial" panose="020B0604020202020204" pitchFamily="34" charset="0"/>
              <a:buChar char="•"/>
            </a:pPr>
            <a:r>
              <a:rPr lang="lt-LT" sz="1800" noProof="0" dirty="0">
                <a:solidFill>
                  <a:schemeClr val="accent1"/>
                </a:solidFill>
                <a:latin typeface="+mn-lt"/>
              </a:rPr>
              <a:t>Pirkimo sąlygos nustatė būtent tiekėjų pareigą pateikti informaciją apie savo profesinę patirtį ir nenustatė, kad </a:t>
            </a:r>
            <a:r>
              <a:rPr lang="lt-LT" sz="1800" b="1" noProof="0" dirty="0">
                <a:latin typeface="+mn-lt"/>
              </a:rPr>
              <a:t>perkančioji organizacija savo iniciatyva iš viešų informacijos šaltinių rinks duomenis </a:t>
            </a:r>
            <a:r>
              <a:rPr lang="lt-LT" sz="1800" noProof="0" dirty="0">
                <a:solidFill>
                  <a:schemeClr val="accent1"/>
                </a:solidFill>
                <a:latin typeface="+mn-lt"/>
              </a:rPr>
              <a:t>apie profesinę tiekėjų patirtį. </a:t>
            </a:r>
          </a:p>
          <a:p>
            <a:pPr marL="742950" lvl="2" indent="-285750" algn="just">
              <a:spcBef>
                <a:spcPts val="1200"/>
              </a:spcBef>
              <a:buFont typeface="Arial" panose="020B0604020202020204" pitchFamily="34" charset="0"/>
              <a:buChar char="•"/>
            </a:pPr>
            <a:r>
              <a:rPr lang="lt-LT" sz="1800" noProof="0" dirty="0">
                <a:solidFill>
                  <a:schemeClr val="accent1"/>
                </a:solidFill>
                <a:latin typeface="+mn-lt"/>
              </a:rPr>
              <a:t>PO elgesys, kuriuo ji savo iniciatyva viešuose informacijos šaltiniuose rinktų informaciją apie tiekėjų anksčiau įvykdytas sutartis ir vertintų tiekėjų juose įgytą patirtį, </a:t>
            </a:r>
            <a:r>
              <a:rPr lang="lt-LT" sz="1800" b="1" noProof="0" dirty="0">
                <a:latin typeface="+mn-lt"/>
              </a:rPr>
              <a:t>neatitiktų skaidrumo ir vienodo požiūrio į tiekėjus principų.</a:t>
            </a:r>
          </a:p>
          <a:p>
            <a:pPr marL="285750" lvl="1" indent="-285750" algn="just">
              <a:spcBef>
                <a:spcPts val="1200"/>
              </a:spcBef>
              <a:buFont typeface="Arial" panose="020B0604020202020204" pitchFamily="34" charset="0"/>
              <a:buChar char="•"/>
            </a:pPr>
            <a:endParaRPr lang="lt-LT" sz="2000" noProof="0" dirty="0">
              <a:solidFill>
                <a:schemeClr val="accent1"/>
              </a:solidFill>
              <a:latin typeface="+mn-lt"/>
            </a:endParaRPr>
          </a:p>
        </p:txBody>
      </p:sp>
    </p:spTree>
    <p:extLst>
      <p:ext uri="{BB962C8B-B14F-4D97-AF65-F5344CB8AC3E}">
        <p14:creationId xmlns:p14="http://schemas.microsoft.com/office/powerpoint/2010/main" val="3225536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16C0F-EC87-C769-1E5B-184D2B60B0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A5CE48-4E48-39AC-03C7-5471C1D12333}"/>
              </a:ext>
            </a:extLst>
          </p:cNvPr>
          <p:cNvSpPr>
            <a:spLocks noGrp="1"/>
          </p:cNvSpPr>
          <p:nvPr>
            <p:ph type="title"/>
          </p:nvPr>
        </p:nvSpPr>
        <p:spPr>
          <a:xfrm>
            <a:off x="760022" y="190196"/>
            <a:ext cx="10671958" cy="788008"/>
          </a:xfrm>
        </p:spPr>
        <p:txBody>
          <a:bodyPr/>
          <a:lstStyle/>
          <a:p>
            <a:pPr algn="ctr"/>
            <a:r>
              <a:rPr lang="lt-LT" sz="2800" noProof="0" dirty="0"/>
              <a:t>Teismo išaiškinimai</a:t>
            </a:r>
            <a:r>
              <a:rPr lang="en-US" sz="2800" noProof="0" dirty="0"/>
              <a:t>. Teis</a:t>
            </a:r>
            <a:r>
              <a:rPr lang="lt-LT" sz="2800" noProof="0" dirty="0" err="1"/>
              <a:t>inis</a:t>
            </a:r>
            <a:r>
              <a:rPr lang="lt-LT" sz="2800" noProof="0" dirty="0"/>
              <a:t> suinteresuotumas ginčyti sprendimus.</a:t>
            </a:r>
          </a:p>
        </p:txBody>
      </p:sp>
      <p:sp>
        <p:nvSpPr>
          <p:cNvPr id="3" name="Text Placeholder 2">
            <a:extLst>
              <a:ext uri="{FF2B5EF4-FFF2-40B4-BE49-F238E27FC236}">
                <a16:creationId xmlns:a16="http://schemas.microsoft.com/office/drawing/2014/main" id="{AA6EC33E-B3A9-FBE5-DED2-7EA1ADC98F24}"/>
              </a:ext>
            </a:extLst>
          </p:cNvPr>
          <p:cNvSpPr>
            <a:spLocks noGrp="1"/>
          </p:cNvSpPr>
          <p:nvPr>
            <p:ph type="body" sz="quarter" idx="4294967295"/>
          </p:nvPr>
        </p:nvSpPr>
        <p:spPr>
          <a:xfrm>
            <a:off x="645721" y="1432609"/>
            <a:ext cx="10671957" cy="4674277"/>
          </a:xfrm>
        </p:spPr>
        <p:txBody>
          <a:bodyPr/>
          <a:lstStyle/>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Tiekėjo teisė ginčyti perkančiosios organizacijos veiksmus ir jos priimtus sprendimus yra įtvirtinta VPĮ 101 straipsnyje. Aptariamoje teisės normoje tiekėjo teisė ginčyti perkančiosios organizacijos veiksmus ar jos priimtus sprendimus yra siejama su galimu </a:t>
            </a:r>
            <a:r>
              <a:rPr lang="lt-LT" sz="1800" b="1" noProof="0" dirty="0">
                <a:latin typeface="+mn-lt"/>
              </a:rPr>
              <a:t>būtent šio tiekėjo teisėtų interesų pažeidimu</a:t>
            </a:r>
            <a:r>
              <a:rPr lang="lt-LT" sz="1800" noProof="0" dirty="0">
                <a:solidFill>
                  <a:schemeClr val="accent1"/>
                </a:solidFill>
                <a:latin typeface="+mn-lt"/>
              </a:rPr>
              <a:t>. </a:t>
            </a:r>
          </a:p>
          <a:p>
            <a:pPr marL="342900" lvl="1" indent="-342900" algn="just">
              <a:spcBef>
                <a:spcPts val="1200"/>
              </a:spcBef>
              <a:buFont typeface="Arial" panose="020B0604020202020204" pitchFamily="34" charset="0"/>
              <a:buChar char="•"/>
            </a:pPr>
            <a:r>
              <a:rPr lang="lt-LT" sz="1800" dirty="0">
                <a:solidFill>
                  <a:schemeClr val="accent1"/>
                </a:solidFill>
                <a:latin typeface="+mn-lt"/>
              </a:rPr>
              <a:t>T</a:t>
            </a:r>
            <a:r>
              <a:rPr lang="lt-LT" sz="1800" noProof="0" dirty="0" err="1">
                <a:solidFill>
                  <a:schemeClr val="accent1"/>
                </a:solidFill>
                <a:latin typeface="+mn-lt"/>
              </a:rPr>
              <a:t>iekėjų</a:t>
            </a:r>
            <a:r>
              <a:rPr lang="lt-LT" sz="1800" noProof="0" dirty="0">
                <a:solidFill>
                  <a:schemeClr val="accent1"/>
                </a:solidFill>
                <a:latin typeface="+mn-lt"/>
              </a:rPr>
              <a:t> suinteresuotumą, kaip sąlygą inicijuoti perkančiosios organizacijos veiksmų peržiūros procedūrą, apibrėžia </a:t>
            </a:r>
            <a:r>
              <a:rPr lang="lt-LT" sz="1800" b="1" noProof="0" dirty="0">
                <a:latin typeface="+mn-lt"/>
              </a:rPr>
              <a:t>dviejų elementų visuma</a:t>
            </a:r>
            <a:r>
              <a:rPr lang="lt-LT" sz="1800" noProof="0" dirty="0">
                <a:solidFill>
                  <a:schemeClr val="accent1"/>
                </a:solidFill>
                <a:latin typeface="+mn-lt"/>
              </a:rPr>
              <a:t>: ieškovo tinkamumas ginčyti perkančiosios organizacijos sprendimus (veiksmus) ir jo subjektinių teisių pažeidimas.</a:t>
            </a:r>
          </a:p>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Tam, kad būtų galima pasinaudoti perkančiosios organizacijos sprendimų, priimtų iki viešojo pirkimo sutarties sudarymo, peržiūrėjimo procedūromis, pakanka parodyti teisinį suinteresuotumą dėl viešojo pirkimo sutarties sudarymo ir </a:t>
            </a:r>
            <a:r>
              <a:rPr lang="lt-LT" sz="1800" b="1" noProof="0" dirty="0">
                <a:latin typeface="+mn-lt"/>
              </a:rPr>
              <a:t>tiekėjui net nebūtina turėti formaliojo dalyvio ar kandidato statuso</a:t>
            </a:r>
            <a:r>
              <a:rPr lang="lt-LT" sz="1800" noProof="0" dirty="0">
                <a:solidFill>
                  <a:schemeClr val="accent1"/>
                </a:solidFill>
                <a:latin typeface="+mn-lt"/>
              </a:rPr>
              <a:t>. </a:t>
            </a:r>
          </a:p>
          <a:p>
            <a:pPr marL="342900" lvl="1" indent="-342900" algn="just">
              <a:spcBef>
                <a:spcPts val="1200"/>
              </a:spcBef>
              <a:buFont typeface="Arial" panose="020B0604020202020204" pitchFamily="34" charset="0"/>
              <a:buChar char="•"/>
            </a:pPr>
            <a:r>
              <a:rPr lang="lt-LT" sz="1800" dirty="0">
                <a:solidFill>
                  <a:schemeClr val="accent1"/>
                </a:solidFill>
                <a:latin typeface="+mn-lt"/>
              </a:rPr>
              <a:t>T</a:t>
            </a:r>
            <a:r>
              <a:rPr lang="lt-LT" sz="1800" noProof="0" dirty="0" err="1">
                <a:solidFill>
                  <a:schemeClr val="accent1"/>
                </a:solidFill>
                <a:latin typeface="+mn-lt"/>
              </a:rPr>
              <a:t>eisė</a:t>
            </a:r>
            <a:r>
              <a:rPr lang="lt-LT" sz="1800" noProof="0" dirty="0">
                <a:solidFill>
                  <a:schemeClr val="accent1"/>
                </a:solidFill>
                <a:latin typeface="+mn-lt"/>
              </a:rPr>
              <a:t> ginčyti perkančiosios organizacijos veiksmus yra siejama </a:t>
            </a:r>
            <a:r>
              <a:rPr lang="lt-LT" sz="1800" b="1" noProof="0" dirty="0">
                <a:latin typeface="+mn-lt"/>
              </a:rPr>
              <a:t>su intereso sudaryti viešojo pirkimo sutartį gynimu</a:t>
            </a:r>
            <a:r>
              <a:rPr lang="lt-LT" sz="1800" noProof="0" dirty="0">
                <a:solidFill>
                  <a:schemeClr val="accent1"/>
                </a:solidFill>
                <a:latin typeface="+mn-lt"/>
              </a:rPr>
              <a:t>, kai dėl perkančiosios organizacijos veiksmų atitinkamas tiekėjas neteisėtai ribojamas ar jam neleidžiama sudaryti sutarties, arba turtinės padėties atkūrimu, ypač kai šio intereso jau nebeįmanoma įgyvendinti.</a:t>
            </a:r>
          </a:p>
          <a:p>
            <a:pPr marL="342900" lvl="1" indent="-342900" algn="just">
              <a:spcBef>
                <a:spcPts val="1200"/>
              </a:spcBef>
              <a:buFont typeface="Arial" panose="020B0604020202020204" pitchFamily="34" charset="0"/>
              <a:buChar char="•"/>
            </a:pPr>
            <a:endParaRPr lang="lt-LT" sz="1800" noProof="0" dirty="0">
              <a:solidFill>
                <a:schemeClr val="accent1"/>
              </a:solidFill>
              <a:latin typeface="+mn-lt"/>
            </a:endParaRPr>
          </a:p>
        </p:txBody>
      </p:sp>
    </p:spTree>
    <p:extLst>
      <p:ext uri="{BB962C8B-B14F-4D97-AF65-F5344CB8AC3E}">
        <p14:creationId xmlns:p14="http://schemas.microsoft.com/office/powerpoint/2010/main" val="2683984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C1058-577D-AB97-2ECD-959FE59317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5D7F30-8F45-8BDA-E2CD-B12DDA01E424}"/>
              </a:ext>
            </a:extLst>
          </p:cNvPr>
          <p:cNvSpPr>
            <a:spLocks noGrp="1"/>
          </p:cNvSpPr>
          <p:nvPr>
            <p:ph type="title"/>
          </p:nvPr>
        </p:nvSpPr>
        <p:spPr>
          <a:xfrm>
            <a:off x="760021" y="190196"/>
            <a:ext cx="10671958" cy="788008"/>
          </a:xfrm>
        </p:spPr>
        <p:txBody>
          <a:bodyPr/>
          <a:lstStyle/>
          <a:p>
            <a:pPr algn="ctr"/>
            <a:r>
              <a:rPr lang="lt-LT" sz="2800" dirty="0"/>
              <a:t>A</a:t>
            </a:r>
            <a:r>
              <a:rPr lang="lt-LT" sz="2800" noProof="0" dirty="0" err="1"/>
              <a:t>pibendrinimas</a:t>
            </a:r>
            <a:endParaRPr lang="lt-LT" sz="2800" noProof="0" dirty="0"/>
          </a:p>
        </p:txBody>
      </p:sp>
      <p:sp>
        <p:nvSpPr>
          <p:cNvPr id="3" name="Text Placeholder 2">
            <a:extLst>
              <a:ext uri="{FF2B5EF4-FFF2-40B4-BE49-F238E27FC236}">
                <a16:creationId xmlns:a16="http://schemas.microsoft.com/office/drawing/2014/main" id="{E2C987B0-3867-C3FB-C5B7-76DF2733A066}"/>
              </a:ext>
            </a:extLst>
          </p:cNvPr>
          <p:cNvSpPr>
            <a:spLocks noGrp="1"/>
          </p:cNvSpPr>
          <p:nvPr>
            <p:ph type="body" sz="quarter" idx="4294967295"/>
          </p:nvPr>
        </p:nvSpPr>
        <p:spPr>
          <a:xfrm>
            <a:off x="394139" y="1215800"/>
            <a:ext cx="11037840" cy="4426399"/>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Teisė tikslinti pasiūlymus </a:t>
            </a:r>
            <a:r>
              <a:rPr lang="lt-LT" sz="2000" b="1" noProof="0" dirty="0">
                <a:latin typeface="+mn-lt"/>
              </a:rPr>
              <a:t>yra ribota</a:t>
            </a:r>
            <a:r>
              <a:rPr lang="lt-LT" sz="2000" noProof="0" dirty="0">
                <a:solidFill>
                  <a:schemeClr val="accent1"/>
                </a:solidFill>
                <a:latin typeface="+mn-lt"/>
              </a:rPr>
              <a:t>: pasiūlymas gali būti tikslinamas tik tiek, kiek tai nelemia naujo pasiūlymo pateikimo situacijos.</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Pradiniame vertinimo etape leidžiama patikslinti neaiškią informaciją</a:t>
            </a:r>
            <a:r>
              <a:rPr lang="lt-LT" sz="2000" noProof="0" dirty="0">
                <a:latin typeface="+mn-lt"/>
              </a:rPr>
              <a:t>, </a:t>
            </a:r>
            <a:r>
              <a:rPr lang="lt-LT" sz="2000" b="1" noProof="0" dirty="0">
                <a:latin typeface="+mn-lt"/>
              </a:rPr>
              <a:t>bet ne pateikti naujus ar anksčiau nedeklaruotus faktus.</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Perkančioji organizacija privalo </a:t>
            </a:r>
            <a:r>
              <a:rPr lang="lt-LT" sz="2000" b="1" noProof="0" dirty="0">
                <a:latin typeface="+mn-lt"/>
              </a:rPr>
              <a:t>laikytis tiek pirkimo dokumentų reikalavimų, tiek savo nustatytų procedūrų, nedarydama išimčių,</a:t>
            </a:r>
            <a:r>
              <a:rPr lang="lt-LT" sz="2000" b="1" noProof="0" dirty="0">
                <a:solidFill>
                  <a:schemeClr val="accent1"/>
                </a:solidFill>
                <a:latin typeface="+mn-lt"/>
              </a:rPr>
              <a:t> </a:t>
            </a:r>
            <a:r>
              <a:rPr lang="lt-LT" sz="2000" noProof="0" dirty="0">
                <a:solidFill>
                  <a:schemeClr val="accent1"/>
                </a:solidFill>
                <a:latin typeface="+mn-lt"/>
              </a:rPr>
              <a:t>kurios iškraipytų konkurenciją.</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Perkančioji organizacija negali naudoti tikslinimo mechanizmo tam, kad </a:t>
            </a:r>
            <a:r>
              <a:rPr lang="lt-LT" sz="2000" b="1" noProof="0" dirty="0">
                <a:latin typeface="+mn-lt"/>
              </a:rPr>
              <a:t>išsaugotų pasiūlymą, kuris pagal pirminius duomenis turėtų būti atmestas.</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Taisymas galimas tik tada, </a:t>
            </a:r>
            <a:r>
              <a:rPr lang="lt-LT" sz="2000" b="1" noProof="0" dirty="0">
                <a:latin typeface="+mn-lt"/>
              </a:rPr>
              <a:t>kai tai neprieštarauja konkurso sąlygoms </a:t>
            </a:r>
            <a:r>
              <a:rPr lang="lt-LT" sz="2000" noProof="0" dirty="0">
                <a:solidFill>
                  <a:schemeClr val="accent1"/>
                </a:solidFill>
                <a:latin typeface="+mn-lt"/>
              </a:rPr>
              <a:t>– jei pirkimo dokumentuose aiškiai nustatyta, kad tam tikri duomenys turi būti pateikti konkrečiu etapu ar forma, jų nepateikus taisymas negalimas net ir nedideliais aspektais.</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Neegzistuoja besąlyginė tiekėjo teisė tikslinti pasiūlymą.</a:t>
            </a:r>
            <a:r>
              <a:rPr lang="lt-LT" sz="2000" b="1" noProof="0" dirty="0">
                <a:solidFill>
                  <a:schemeClr val="accent1"/>
                </a:solidFill>
                <a:latin typeface="+mn-lt"/>
              </a:rPr>
              <a:t> </a:t>
            </a:r>
            <a:r>
              <a:rPr lang="lt-LT" sz="2000" b="1" noProof="0" dirty="0">
                <a:latin typeface="+mn-lt"/>
              </a:rPr>
              <a:t>Ši teisė būti vertinama individualiai </a:t>
            </a:r>
            <a:r>
              <a:rPr lang="lt-LT" sz="2000" noProof="0" dirty="0">
                <a:solidFill>
                  <a:schemeClr val="accent1"/>
                </a:solidFill>
                <a:latin typeface="+mn-lt"/>
              </a:rPr>
              <a:t>kiekvienoje situacijoje, atsižvelgiant į klaidos pobūdį, jos reikšmę ir poveikį pirkimo rezultatams.</a:t>
            </a:r>
          </a:p>
        </p:txBody>
      </p:sp>
    </p:spTree>
    <p:extLst>
      <p:ext uri="{BB962C8B-B14F-4D97-AF65-F5344CB8AC3E}">
        <p14:creationId xmlns:p14="http://schemas.microsoft.com/office/powerpoint/2010/main" val="248183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1375F-F942-811A-98AD-2932742266DA}"/>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3137F91B-D3C8-0EAD-891D-29C885F03C8E}"/>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9E9680A8-B31C-356E-7C00-85407B137B49}"/>
              </a:ext>
            </a:extLst>
          </p:cNvPr>
          <p:cNvSpPr txBox="1"/>
          <p:nvPr/>
        </p:nvSpPr>
        <p:spPr>
          <a:xfrm>
            <a:off x="610494" y="2890391"/>
            <a:ext cx="10971011" cy="1077218"/>
          </a:xfrm>
          <a:prstGeom prst="rect">
            <a:avLst/>
          </a:prstGeom>
          <a:noFill/>
        </p:spPr>
        <p:txBody>
          <a:bodyPr wrap="square">
            <a:spAutoFit/>
          </a:bodyPr>
          <a:lstStyle/>
          <a:p>
            <a:pPr algn="ctr"/>
            <a:r>
              <a:rPr lang="lt-LT" sz="3200" b="1" noProof="0" dirty="0"/>
              <a:t>Lietuvos apeliacinio teismo 2025 m. vasario 17 d. nutartis c. b. Nr. e2A-137-790/2025</a:t>
            </a:r>
          </a:p>
        </p:txBody>
      </p:sp>
      <p:cxnSp>
        <p:nvCxnSpPr>
          <p:cNvPr id="5" name="Straight Arrow Connector 4">
            <a:extLst>
              <a:ext uri="{FF2B5EF4-FFF2-40B4-BE49-F238E27FC236}">
                <a16:creationId xmlns:a16="http://schemas.microsoft.com/office/drawing/2014/main" id="{552B207D-1FC2-0F88-3D98-23FF6FF31D89}"/>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82632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956C1-E08D-BB51-5A47-1ED9F5A782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4369B7-58F7-E0FC-43D2-D7DE93CBDB93}"/>
              </a:ext>
            </a:extLst>
          </p:cNvPr>
          <p:cNvSpPr>
            <a:spLocks noGrp="1"/>
          </p:cNvSpPr>
          <p:nvPr>
            <p:ph type="title"/>
          </p:nvPr>
        </p:nvSpPr>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136BEB32-08A9-903C-5458-B20FCA2854EC}"/>
              </a:ext>
            </a:extLst>
          </p:cNvPr>
          <p:cNvSpPr>
            <a:spLocks noGrp="1"/>
          </p:cNvSpPr>
          <p:nvPr>
            <p:ph type="body" sz="quarter" idx="4294967295"/>
          </p:nvPr>
        </p:nvSpPr>
        <p:spPr>
          <a:xfrm>
            <a:off x="760021" y="1847850"/>
            <a:ext cx="10671957" cy="4110640"/>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PO vykdė rangos darbų pirkimą, kuriame buvo numatytas maksimalus pirkimo biudžetas.</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Tiekėjas pateikė pasiūlymą pirkime. PO šio tiekėjo pasiūlymą pripažino laimėjusiu.</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Antrosios vietos tiekėjas pateikė pretenziją, kuria, be kita ko, prašė panaikinti sprendimą dėl laimėtojo, kadangi, laimėjęs pasiūlymas yra neįprastai mažos kainos, kurios tiekėjas tinkamai nepagrindė.</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PO atsisakė prašyti laimėjusio tiekėjo kainos pagrindimo, kadangi nurodė, kad tiekėjo pasiūlymo kaina neatitinka neįprastai mažos kainos pagal VPĮ 57 str.</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Antrojoje vietoje likęs tiekėjas (ieškovas) PO sprendimą ginčijo.</a:t>
            </a:r>
          </a:p>
          <a:p>
            <a:pPr marL="285750" lvl="1" indent="-285750" algn="just">
              <a:spcBef>
                <a:spcPts val="1200"/>
              </a:spcBef>
              <a:buFont typeface="Arial" panose="020B0604020202020204" pitchFamily="34" charset="0"/>
              <a:buChar char="•"/>
            </a:pPr>
            <a:endParaRPr lang="lt-LT" sz="2000" noProof="0" dirty="0">
              <a:solidFill>
                <a:schemeClr val="accent1"/>
              </a:solidFill>
              <a:latin typeface="+mn-lt"/>
            </a:endParaRPr>
          </a:p>
        </p:txBody>
      </p:sp>
    </p:spTree>
    <p:extLst>
      <p:ext uri="{BB962C8B-B14F-4D97-AF65-F5344CB8AC3E}">
        <p14:creationId xmlns:p14="http://schemas.microsoft.com/office/powerpoint/2010/main" val="33587103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2D9C6-7785-5131-C946-61EEEA80D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323F7-CCFD-B095-DBFC-F35A6F039801}"/>
              </a:ext>
            </a:extLst>
          </p:cNvPr>
          <p:cNvSpPr>
            <a:spLocks noGrp="1"/>
          </p:cNvSpPr>
          <p:nvPr>
            <p:ph type="title"/>
          </p:nvPr>
        </p:nvSpPr>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9E7FA6E6-D4DE-03CE-047C-915671FCDBCE}"/>
              </a:ext>
            </a:extLst>
          </p:cNvPr>
          <p:cNvSpPr>
            <a:spLocks noGrp="1"/>
          </p:cNvSpPr>
          <p:nvPr>
            <p:ph type="body" sz="quarter" idx="4294967295"/>
          </p:nvPr>
        </p:nvSpPr>
        <p:spPr>
          <a:xfrm>
            <a:off x="760021" y="1532091"/>
            <a:ext cx="10671957"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PO reikalauja, jog dalyvis pagrįstų pasiūlyme nurodytą prekių, paslaugų, darbų ar jų sudedamųjų dalių kainą arba sąnaudas, jeigu jos </a:t>
            </a:r>
            <a:r>
              <a:rPr lang="lt-LT" sz="1800" b="1" noProof="0" dirty="0">
                <a:latin typeface="+mn-lt"/>
              </a:rPr>
              <a:t>atrodo</a:t>
            </a:r>
            <a:r>
              <a:rPr lang="lt-LT" sz="1800" noProof="0" dirty="0">
                <a:solidFill>
                  <a:schemeClr val="accent1"/>
                </a:solidFill>
                <a:latin typeface="+mn-lt"/>
              </a:rPr>
              <a:t> neįprastai mažos. </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Pasiūlyme nurodyta prekių, paslaugų ar darbų kaina arba sąnaudos </a:t>
            </a:r>
            <a:r>
              <a:rPr lang="lt-LT" sz="1800" b="1" noProof="0" dirty="0">
                <a:latin typeface="+mn-lt"/>
              </a:rPr>
              <a:t>visais atvejais turi būti laikomos neįprastai mažomis, jeigu jos yra 30 ir daugiau </a:t>
            </a:r>
            <a:r>
              <a:rPr lang="lt-LT" sz="1800" noProof="0" dirty="0">
                <a:solidFill>
                  <a:schemeClr val="accent1"/>
                </a:solidFill>
                <a:latin typeface="+mn-lt"/>
              </a:rPr>
              <a:t>procentų mažesnės už visų tiekėjų, kurių pasiūlymai neatmesti dėl kitų priežasčių ir kurių pasiūlyta kaina neviršija pirkimui skirtų lėšų, nustatytų ir užfiksuotų perkančiosios organizacijos rengiamuose dokumentuose prieš pradedant pirkimo procedūrą, pasiūlytų kainų arba sąnaudų aritmetinį vidurkį. </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VPĮ, be 57 straipsnio 1 dalyje įtvirtintos neįprastai mažos kainos prezumpcijos, taip pat įtvirtina galimybę </a:t>
            </a:r>
            <a:r>
              <a:rPr lang="lt-LT" sz="1800" b="1" noProof="0" dirty="0">
                <a:latin typeface="+mn-lt"/>
              </a:rPr>
              <a:t>pačiai perkančiajai organizacijai konkrečiu atveju spręsti</a:t>
            </a:r>
            <a:r>
              <a:rPr lang="lt-LT" sz="1800" noProof="0" dirty="0">
                <a:solidFill>
                  <a:schemeClr val="accent1"/>
                </a:solidFill>
                <a:latin typeface="+mn-lt"/>
              </a:rPr>
              <a:t>, ar prekių, paslaugų, darbų ar jų sudedamųjų dalių kaina ar sąnaudos atrodo neįprastai mažos ir atskirai pagrįstinos.</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Tiekėjo pasiūlyta kaina nėra 30 ir daugiau proc. mažesnė nei visų kitų pasiūlytų kainų aritmetinis vidurkis, todėl VPĮ 57 straipsnio 1 dalyje įtvirtinta neįprastai mažos kainos prezumpcija netaikoma. </a:t>
            </a:r>
          </a:p>
          <a:p>
            <a:pPr marL="285750" lvl="1" indent="-285750" algn="just">
              <a:spcBef>
                <a:spcPts val="1200"/>
              </a:spcBef>
              <a:buFont typeface="Arial" panose="020B0604020202020204" pitchFamily="34" charset="0"/>
              <a:buChar char="•"/>
            </a:pPr>
            <a:endParaRPr lang="lt-LT" sz="2000" noProof="0" dirty="0">
              <a:solidFill>
                <a:schemeClr val="accent1"/>
              </a:solidFill>
              <a:latin typeface="+mn-lt"/>
            </a:endParaRPr>
          </a:p>
        </p:txBody>
      </p:sp>
    </p:spTree>
    <p:extLst>
      <p:ext uri="{BB962C8B-B14F-4D97-AF65-F5344CB8AC3E}">
        <p14:creationId xmlns:p14="http://schemas.microsoft.com/office/powerpoint/2010/main" val="22253539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BA13B-F13B-5A79-6537-6FC97D211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1F0AB7-68A6-EEED-15E2-9A49DFFC9EF2}"/>
              </a:ext>
            </a:extLst>
          </p:cNvPr>
          <p:cNvSpPr>
            <a:spLocks noGrp="1"/>
          </p:cNvSpPr>
          <p:nvPr>
            <p:ph type="title"/>
          </p:nvPr>
        </p:nvSpPr>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333B9DBD-021B-7CDF-C5C2-CAA6ACBFF06E}"/>
              </a:ext>
            </a:extLst>
          </p:cNvPr>
          <p:cNvSpPr>
            <a:spLocks noGrp="1"/>
          </p:cNvSpPr>
          <p:nvPr>
            <p:ph type="body" sz="quarter" idx="4294967295"/>
          </p:nvPr>
        </p:nvSpPr>
        <p:spPr>
          <a:xfrm>
            <a:off x="760021" y="1636866"/>
            <a:ext cx="10671957" cy="4426399"/>
          </a:xfrm>
        </p:spPr>
        <p:txBody>
          <a:bodyPr/>
          <a:lstStyle/>
          <a:p>
            <a:pPr marL="285750" lvl="1" indent="-285750" algn="just">
              <a:spcBef>
                <a:spcPts val="1200"/>
              </a:spcBef>
              <a:buFont typeface="Arial" panose="020B0604020202020204" pitchFamily="34" charset="0"/>
              <a:buChar char="•"/>
            </a:pPr>
            <a:r>
              <a:rPr lang="lt-LT" noProof="0" dirty="0">
                <a:solidFill>
                  <a:schemeClr val="accent1"/>
                </a:solidFill>
                <a:latin typeface="+mn-lt"/>
              </a:rPr>
              <a:t>Vertinimą, ar yra neįprastai mažos kainos pasiūlymų, perkančioji organizacija atlieka dviem etapais:</a:t>
            </a:r>
          </a:p>
          <a:p>
            <a:pPr marL="742950" lvl="2" indent="-285750" algn="just">
              <a:spcBef>
                <a:spcPts val="1200"/>
              </a:spcBef>
              <a:buFont typeface="Arial" panose="020B0604020202020204" pitchFamily="34" charset="0"/>
              <a:buChar char="•"/>
            </a:pPr>
            <a:r>
              <a:rPr lang="lt-LT" sz="1800" noProof="0" dirty="0">
                <a:solidFill>
                  <a:schemeClr val="accent1"/>
                </a:solidFill>
                <a:latin typeface="+mn-lt"/>
              </a:rPr>
              <a:t>Pirmiausia perkančioji organizacija </a:t>
            </a:r>
            <a:r>
              <a:rPr lang="lt-LT" sz="1800" b="1" noProof="0" dirty="0">
                <a:latin typeface="+mn-lt"/>
              </a:rPr>
              <a:t>įvertina, ar pasiūlyme nurodyta kaina ar sąnaudos „atrodo“ neįprastai mažos</a:t>
            </a:r>
            <a:r>
              <a:rPr lang="lt-LT" sz="1800" b="1" noProof="0" dirty="0">
                <a:solidFill>
                  <a:schemeClr val="accent1"/>
                </a:solidFill>
                <a:latin typeface="+mn-lt"/>
              </a:rPr>
              <a:t>.</a:t>
            </a:r>
            <a:r>
              <a:rPr lang="lt-LT" sz="1800" noProof="0" dirty="0">
                <a:solidFill>
                  <a:schemeClr val="accent1"/>
                </a:solidFill>
                <a:latin typeface="+mn-lt"/>
              </a:rPr>
              <a:t> Per pirmąjį etapą perkančioji organizacija turi tik nustatyti, ar pateiktuose pasiūlymuose yra požymis, galintis sukelti įtarimą, kad juose nurodyta kaina yra neįprastai maža. Jeigu pateiktuose pasiūlymuose nėra tokių požymių, taigi neatrodo, kad juose nurodyta kaina yra neįprastai maža, perkančioji organizacija gali tęsti vertinimą ir viešojo pirkimo sutarties sudarymo procedūrą. </a:t>
            </a:r>
          </a:p>
          <a:p>
            <a:pPr marL="742950" lvl="2" indent="-285750" algn="just">
              <a:spcBef>
                <a:spcPts val="1200"/>
              </a:spcBef>
              <a:buFont typeface="Arial" panose="020B0604020202020204" pitchFamily="34" charset="0"/>
              <a:buChar char="•"/>
            </a:pPr>
            <a:r>
              <a:rPr lang="lt-LT" sz="1800" noProof="0" dirty="0">
                <a:solidFill>
                  <a:schemeClr val="accent1"/>
                </a:solidFill>
                <a:latin typeface="+mn-lt"/>
              </a:rPr>
              <a:t>Antra, jei yra požymių, kad pasiūlyme nurodyta kaina gali būti neįprastai maža, perkančioji organizacija </a:t>
            </a:r>
            <a:r>
              <a:rPr lang="lt-LT" sz="1800" b="1" noProof="0" dirty="0">
                <a:latin typeface="+mn-lt"/>
              </a:rPr>
              <a:t>turi patikrinti šio pasiūlymo sudėtį, jog įsitikintų</a:t>
            </a:r>
            <a:r>
              <a:rPr lang="lt-LT" sz="1800" noProof="0" dirty="0">
                <a:solidFill>
                  <a:schemeClr val="accent1"/>
                </a:solidFill>
                <a:latin typeface="+mn-lt"/>
              </a:rPr>
              <a:t>, kad jame nurodyta kaina iš tikrųjų nėra tokia. Šiuo tikslu ji turi atitinkamam konkurso dalyviui </a:t>
            </a:r>
            <a:r>
              <a:rPr lang="lt-LT" sz="1800" b="1" noProof="0" dirty="0">
                <a:latin typeface="+mn-lt"/>
              </a:rPr>
              <a:t>suteikti galimybę nurodyti priežastis</a:t>
            </a:r>
            <a:r>
              <a:rPr lang="lt-LT" sz="1800" noProof="0" dirty="0">
                <a:solidFill>
                  <a:schemeClr val="accent1"/>
                </a:solidFill>
                <a:latin typeface="+mn-lt"/>
              </a:rPr>
              <a:t>, dėl kurių jis mano, kad jo pasiūlymo kaina nėra neįprastai maža.</a:t>
            </a:r>
          </a:p>
        </p:txBody>
      </p:sp>
    </p:spTree>
    <p:extLst>
      <p:ext uri="{BB962C8B-B14F-4D97-AF65-F5344CB8AC3E}">
        <p14:creationId xmlns:p14="http://schemas.microsoft.com/office/powerpoint/2010/main" val="1178610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33073-52C5-DF08-AE39-C70483514C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064B4-9704-E009-267A-FA2A468327D8}"/>
              </a:ext>
            </a:extLst>
          </p:cNvPr>
          <p:cNvSpPr>
            <a:spLocks noGrp="1"/>
          </p:cNvSpPr>
          <p:nvPr>
            <p:ph type="title"/>
          </p:nvPr>
        </p:nvSpPr>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D16E3438-998B-B190-B97F-04561F905E6F}"/>
              </a:ext>
            </a:extLst>
          </p:cNvPr>
          <p:cNvSpPr>
            <a:spLocks noGrp="1"/>
          </p:cNvSpPr>
          <p:nvPr>
            <p:ph type="body" sz="quarter" idx="4294967295"/>
          </p:nvPr>
        </p:nvSpPr>
        <p:spPr>
          <a:xfrm>
            <a:off x="760023" y="1617816"/>
            <a:ext cx="10671957" cy="4426399"/>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Kai nelaimėjęs dalyvis, kuris nėra patekęs į situaciją, dėl kurios draudžiama dalyvauti procedūroje ir kuris atitinka atrankos kriterijus, </a:t>
            </a:r>
            <a:r>
              <a:rPr lang="lt-LT" sz="2000" b="1" noProof="0" dirty="0">
                <a:latin typeface="+mn-lt"/>
              </a:rPr>
              <a:t>raštu ir motyvuotai prašo perkančiosios organizacijos nurodyti priežastis</a:t>
            </a:r>
            <a:r>
              <a:rPr lang="lt-LT" sz="2000" noProof="0" dirty="0">
                <a:solidFill>
                  <a:schemeClr val="accent1"/>
                </a:solidFill>
                <a:latin typeface="+mn-lt"/>
              </a:rPr>
              <a:t>, dėl kurių ji nemanė, kad laimėjusio pasiūlymo kaina yra neįprastai maža, </a:t>
            </a:r>
            <a:r>
              <a:rPr lang="lt-LT" sz="2000" b="1" noProof="0" dirty="0">
                <a:latin typeface="+mn-lt"/>
              </a:rPr>
              <a:t>pastaroji privalo pateikti išsamų atsakymą</a:t>
            </a:r>
            <a:r>
              <a:rPr lang="lt-LT" sz="2000" noProof="0" dirty="0">
                <a:solidFill>
                  <a:schemeClr val="accent1"/>
                </a:solidFill>
                <a:latin typeface="+mn-lt"/>
              </a:rPr>
              <a:t>. </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Jeigu toks konkurso dalyvis pagrįstai nurodo, jog turi abejonių dėl neįprastai mažos laimėjusio pasiūlymo kainos, </a:t>
            </a:r>
            <a:r>
              <a:rPr lang="lt-LT" sz="2000" b="1" noProof="0" dirty="0">
                <a:latin typeface="+mn-lt"/>
              </a:rPr>
              <a:t>perkančioji organizacija priversta vykdyti antrąjį kontrolės etapą</a:t>
            </a:r>
            <a:r>
              <a:rPr lang="lt-LT" sz="2000" noProof="0" dirty="0">
                <a:latin typeface="+mn-lt"/>
              </a:rPr>
              <a:t>.</a:t>
            </a:r>
            <a:r>
              <a:rPr lang="lt-LT" sz="2000" noProof="0" dirty="0">
                <a:solidFill>
                  <a:schemeClr val="accent1"/>
                </a:solidFill>
                <a:latin typeface="+mn-lt"/>
              </a:rPr>
              <a:t> Išskyrus atvejį, kai nelaimėjusio dalyvio pateikti argumentai yra nereikšmingi ar visiškai nemotyvuoti, perkančioji organizacija privalo:</a:t>
            </a:r>
          </a:p>
          <a:p>
            <a:pPr marL="742950" lvl="2" indent="-285750" algn="just">
              <a:spcBef>
                <a:spcPts val="1200"/>
              </a:spcBef>
              <a:buFont typeface="Arial" panose="020B0604020202020204" pitchFamily="34" charset="0"/>
              <a:buChar char="•"/>
            </a:pPr>
            <a:r>
              <a:rPr lang="lt-LT" sz="1800" noProof="0" dirty="0">
                <a:solidFill>
                  <a:schemeClr val="accent1"/>
                </a:solidFill>
                <a:latin typeface="+mn-lt"/>
              </a:rPr>
              <a:t>pirma, </a:t>
            </a:r>
            <a:r>
              <a:rPr lang="lt-LT" sz="1800" b="1" noProof="0" dirty="0">
                <a:latin typeface="+mn-lt"/>
              </a:rPr>
              <a:t>atlikti išsamią laimėjusio pasiūlymo analizę</a:t>
            </a:r>
            <a:r>
              <a:rPr lang="lt-LT" sz="1800" noProof="0" dirty="0">
                <a:solidFill>
                  <a:schemeClr val="accent1"/>
                </a:solidFill>
                <a:latin typeface="+mn-lt"/>
              </a:rPr>
              <a:t>, kad nustatytų, jog jame nurodyta kaina iš tikrųjų nėra neįprastai maža, ir, </a:t>
            </a:r>
          </a:p>
          <a:p>
            <a:pPr marL="742950" lvl="2" indent="-285750" algn="just">
              <a:spcBef>
                <a:spcPts val="1200"/>
              </a:spcBef>
              <a:buFont typeface="Arial" panose="020B0604020202020204" pitchFamily="34" charset="0"/>
              <a:buChar char="•"/>
            </a:pPr>
            <a:r>
              <a:rPr lang="lt-LT" sz="1800" noProof="0" dirty="0">
                <a:solidFill>
                  <a:schemeClr val="accent1"/>
                </a:solidFill>
                <a:latin typeface="+mn-lt"/>
              </a:rPr>
              <a:t>antra, </a:t>
            </a:r>
            <a:r>
              <a:rPr lang="lt-LT" sz="1800" b="1" noProof="0" dirty="0">
                <a:latin typeface="+mn-lt"/>
              </a:rPr>
              <a:t>pranešti savo išvadas nelaimėjusiam dalyviui</a:t>
            </a:r>
            <a:r>
              <a:rPr lang="lt-LT" sz="1800" noProof="0" dirty="0">
                <a:solidFill>
                  <a:schemeClr val="accent1"/>
                </a:solidFill>
                <a:latin typeface="+mn-lt"/>
              </a:rPr>
              <a:t>, kuris to aiškiai prašė.</a:t>
            </a:r>
          </a:p>
        </p:txBody>
      </p:sp>
    </p:spTree>
    <p:extLst>
      <p:ext uri="{BB962C8B-B14F-4D97-AF65-F5344CB8AC3E}">
        <p14:creationId xmlns:p14="http://schemas.microsoft.com/office/powerpoint/2010/main" val="2373549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97732-97B8-3AB8-894F-BB0312461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0B6E3E-689A-C846-8EB4-D04D98AC849D}"/>
              </a:ext>
            </a:extLst>
          </p:cNvPr>
          <p:cNvSpPr>
            <a:spLocks noGrp="1"/>
          </p:cNvSpPr>
          <p:nvPr>
            <p:ph type="title"/>
          </p:nvPr>
        </p:nvSpPr>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4A538865-90E4-2711-0037-317459D9BCCA}"/>
              </a:ext>
            </a:extLst>
          </p:cNvPr>
          <p:cNvSpPr>
            <a:spLocks noGrp="1"/>
          </p:cNvSpPr>
          <p:nvPr>
            <p:ph type="body" sz="quarter" idx="4294967295"/>
          </p:nvPr>
        </p:nvSpPr>
        <p:spPr>
          <a:xfrm>
            <a:off x="760021" y="1532091"/>
            <a:ext cx="10671957"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Kai VPĮ 57 straipsnio 1 dalyje įtvirtintos prezumpcijos sąlygos yra nenustatytos, perkančioji organizacija, atsižvelgdama į pirkimo dokumentų turinį, pirkimo objekto rinkos kainą ir kitas konkrečiu atveju reikšmingas aplinkybes, turi ne pareigą, o </a:t>
            </a:r>
            <a:r>
              <a:rPr lang="lt-LT" sz="1800" b="1" noProof="0" dirty="0" err="1">
                <a:latin typeface="+mn-lt"/>
              </a:rPr>
              <a:t>diskreciją</a:t>
            </a:r>
            <a:r>
              <a:rPr lang="lt-LT" sz="1800" b="1" noProof="0" dirty="0">
                <a:latin typeface="+mn-lt"/>
              </a:rPr>
              <a:t> prašyti tiekėjo pagrįsti neįprastai mažą kainą.</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Visgi, perkančiosios organizacijos </a:t>
            </a:r>
            <a:r>
              <a:rPr lang="lt-LT" sz="1800" b="1" noProof="0" dirty="0" err="1">
                <a:latin typeface="+mn-lt"/>
              </a:rPr>
              <a:t>diskrecija</a:t>
            </a:r>
            <a:r>
              <a:rPr lang="lt-LT" sz="1800" b="1" noProof="0" dirty="0">
                <a:latin typeface="+mn-lt"/>
              </a:rPr>
              <a:t> prašyti tiekėjo pagrįsti neįprastai mažą kainą nėra neribota. </a:t>
            </a:r>
          </a:p>
          <a:p>
            <a:pPr marL="285750" lvl="1" indent="-285750" algn="just">
              <a:spcBef>
                <a:spcPts val="1200"/>
              </a:spcBef>
              <a:buFont typeface="Arial" panose="020B0604020202020204" pitchFamily="34" charset="0"/>
              <a:buChar char="•"/>
            </a:pPr>
            <a:r>
              <a:rPr lang="lt-LT" sz="1800" b="1" noProof="0" dirty="0">
                <a:latin typeface="+mn-lt"/>
              </a:rPr>
              <a:t>Viešųjų pirkimų principų taikymas laiko prasme apima visas viešojo pirkimo procedūras </a:t>
            </a:r>
            <a:r>
              <a:rPr lang="lt-LT" sz="1800" noProof="0" dirty="0">
                <a:solidFill>
                  <a:schemeClr val="accent1"/>
                </a:solidFill>
                <a:latin typeface="+mn-lt"/>
              </a:rPr>
              <a:t>nuo viešojo pirkimo pradžios iki pabaigos, t. y. nuo pirkimo paskelbimo iki laimėtojo nustatymo ir viešojo pirkimo–pardavimo sutarties sudarymo arba viešojo pirkimo pasibaigimo kitu VPĮ nustatytu pagrindu. </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Taigi perkančiosios organizacijos, įgyvendindamos </a:t>
            </a:r>
            <a:r>
              <a:rPr lang="lt-LT" sz="1800" noProof="0" dirty="0" err="1">
                <a:solidFill>
                  <a:schemeClr val="accent1"/>
                </a:solidFill>
                <a:latin typeface="+mn-lt"/>
              </a:rPr>
              <a:t>diskrecijos</a:t>
            </a:r>
            <a:r>
              <a:rPr lang="lt-LT" sz="1800" noProof="0" dirty="0">
                <a:solidFill>
                  <a:schemeClr val="accent1"/>
                </a:solidFill>
                <a:latin typeface="+mn-lt"/>
              </a:rPr>
              <a:t> teisę spręsti, ar pasiūlyta kaina (ar jos dalis) neįprastai maža, tai turi daryti </a:t>
            </a:r>
            <a:r>
              <a:rPr lang="lt-LT" sz="1800" b="1" noProof="0" dirty="0">
                <a:latin typeface="+mn-lt"/>
              </a:rPr>
              <a:t>remiantis objektyviais ir skaidriais kriterijais, nepažeisdamos viešųjų pirkimų principų.</a:t>
            </a:r>
          </a:p>
        </p:txBody>
      </p:sp>
    </p:spTree>
    <p:extLst>
      <p:ext uri="{BB962C8B-B14F-4D97-AF65-F5344CB8AC3E}">
        <p14:creationId xmlns:p14="http://schemas.microsoft.com/office/powerpoint/2010/main" val="38731875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20365-CBBC-CA1E-1A61-E6ECAE13CA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C04841-5F67-6906-8AE0-ECB199B35BBB}"/>
              </a:ext>
            </a:extLst>
          </p:cNvPr>
          <p:cNvSpPr>
            <a:spLocks noGrp="1"/>
          </p:cNvSpPr>
          <p:nvPr>
            <p:ph type="title"/>
          </p:nvPr>
        </p:nvSpPr>
        <p:spPr/>
        <p:txBody>
          <a:bodyPr/>
          <a:lstStyle/>
          <a:p>
            <a:pPr algn="ctr"/>
            <a:r>
              <a:rPr lang="lt-LT" sz="2800" noProof="0" dirty="0"/>
              <a:t>Apibendrinimas</a:t>
            </a:r>
          </a:p>
        </p:txBody>
      </p:sp>
      <p:sp>
        <p:nvSpPr>
          <p:cNvPr id="3" name="Text Placeholder 2">
            <a:extLst>
              <a:ext uri="{FF2B5EF4-FFF2-40B4-BE49-F238E27FC236}">
                <a16:creationId xmlns:a16="http://schemas.microsoft.com/office/drawing/2014/main" id="{EF2C3C28-719A-EE45-4C91-8FFC3B0052A1}"/>
              </a:ext>
            </a:extLst>
          </p:cNvPr>
          <p:cNvSpPr>
            <a:spLocks noGrp="1"/>
          </p:cNvSpPr>
          <p:nvPr>
            <p:ph type="body" sz="quarter" idx="4294967295"/>
          </p:nvPr>
        </p:nvSpPr>
        <p:spPr>
          <a:xfrm>
            <a:off x="760021" y="1809750"/>
            <a:ext cx="10671957" cy="4120045"/>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Net ir nesant </a:t>
            </a:r>
            <a:r>
              <a:rPr lang="en-US" sz="1800" noProof="0" dirty="0">
                <a:solidFill>
                  <a:schemeClr val="accent1"/>
                </a:solidFill>
                <a:latin typeface="+mn-lt"/>
              </a:rPr>
              <a:t>“</a:t>
            </a:r>
            <a:r>
              <a:rPr lang="lt-LT" sz="1800" noProof="0" dirty="0">
                <a:solidFill>
                  <a:schemeClr val="accent1"/>
                </a:solidFill>
                <a:latin typeface="+mn-lt"/>
              </a:rPr>
              <a:t>30 % </a:t>
            </a:r>
            <a:r>
              <a:rPr lang="en-US" sz="1800" noProof="0" dirty="0" err="1">
                <a:solidFill>
                  <a:schemeClr val="accent1"/>
                </a:solidFill>
                <a:latin typeface="+mn-lt"/>
              </a:rPr>
              <a:t>prezumpcijos</a:t>
            </a:r>
            <a:r>
              <a:rPr lang="en-US" sz="1800" noProof="0" dirty="0">
                <a:solidFill>
                  <a:schemeClr val="accent1"/>
                </a:solidFill>
                <a:latin typeface="+mn-lt"/>
              </a:rPr>
              <a:t>”</a:t>
            </a:r>
            <a:r>
              <a:rPr lang="lt-LT" sz="1800" noProof="0" dirty="0">
                <a:solidFill>
                  <a:schemeClr val="accent1"/>
                </a:solidFill>
                <a:latin typeface="+mn-lt"/>
              </a:rPr>
              <a:t>, PO turi </a:t>
            </a:r>
            <a:r>
              <a:rPr lang="lt-LT" sz="1800" b="1" noProof="0" dirty="0">
                <a:latin typeface="+mn-lt"/>
              </a:rPr>
              <a:t>diskrecijos teisę nuspręsti</a:t>
            </a:r>
            <a:r>
              <a:rPr lang="lt-LT" sz="1800" noProof="0" dirty="0">
                <a:solidFill>
                  <a:schemeClr val="accent1"/>
                </a:solidFill>
                <a:latin typeface="+mn-lt"/>
              </a:rPr>
              <a:t>, kad kaina atrodo neįprastai maža. </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Ši </a:t>
            </a:r>
            <a:r>
              <a:rPr lang="lt-LT" sz="1800" noProof="0" dirty="0" err="1">
                <a:solidFill>
                  <a:schemeClr val="accent1"/>
                </a:solidFill>
                <a:latin typeface="+mn-lt"/>
              </a:rPr>
              <a:t>diskrecijos</a:t>
            </a:r>
            <a:r>
              <a:rPr lang="lt-LT" sz="1800" noProof="0" dirty="0">
                <a:solidFill>
                  <a:schemeClr val="accent1"/>
                </a:solidFill>
                <a:latin typeface="+mn-lt"/>
              </a:rPr>
              <a:t> teisė </a:t>
            </a:r>
            <a:r>
              <a:rPr lang="lt-LT" sz="1800" b="1" noProof="0" dirty="0">
                <a:latin typeface="+mn-lt"/>
              </a:rPr>
              <a:t>nėra neribota </a:t>
            </a:r>
            <a:r>
              <a:rPr lang="lt-LT" sz="1800" noProof="0" dirty="0">
                <a:solidFill>
                  <a:schemeClr val="accent1"/>
                </a:solidFill>
                <a:latin typeface="+mn-lt"/>
              </a:rPr>
              <a:t>ir turi būti įgyvendinama remiantis objektyviais, skaidriais kriterijais.</a:t>
            </a:r>
            <a:r>
              <a:rPr lang="en-US" sz="1800" noProof="0" dirty="0">
                <a:solidFill>
                  <a:schemeClr val="accent1"/>
                </a:solidFill>
                <a:latin typeface="+mn-lt"/>
              </a:rPr>
              <a:t> Taigi,</a:t>
            </a:r>
            <a:r>
              <a:rPr lang="en-US" sz="1800" dirty="0">
                <a:solidFill>
                  <a:schemeClr val="accent1"/>
                </a:solidFill>
                <a:latin typeface="+mn-lt"/>
              </a:rPr>
              <a:t> diskrecija </a:t>
            </a:r>
            <a:r>
              <a:rPr lang="en-US" sz="1800" dirty="0" err="1">
                <a:solidFill>
                  <a:schemeClr val="accent1"/>
                </a:solidFill>
                <a:latin typeface="+mn-lt"/>
              </a:rPr>
              <a:t>gali</a:t>
            </a:r>
            <a:r>
              <a:rPr lang="en-US" sz="1800" dirty="0">
                <a:solidFill>
                  <a:schemeClr val="accent1"/>
                </a:solidFill>
                <a:latin typeface="+mn-lt"/>
              </a:rPr>
              <a:t> </a:t>
            </a:r>
            <a:r>
              <a:rPr lang="en-US" sz="1800" dirty="0" err="1">
                <a:solidFill>
                  <a:schemeClr val="accent1"/>
                </a:solidFill>
                <a:latin typeface="+mn-lt"/>
              </a:rPr>
              <a:t>virsti</a:t>
            </a:r>
            <a:r>
              <a:rPr lang="en-US" sz="1800" dirty="0">
                <a:solidFill>
                  <a:schemeClr val="accent1"/>
                </a:solidFill>
                <a:latin typeface="+mn-lt"/>
              </a:rPr>
              <a:t> </a:t>
            </a:r>
            <a:r>
              <a:rPr lang="en-US" sz="1800" dirty="0" err="1">
                <a:solidFill>
                  <a:schemeClr val="accent1"/>
                </a:solidFill>
                <a:latin typeface="+mn-lt"/>
              </a:rPr>
              <a:t>pareiga</a:t>
            </a:r>
            <a:r>
              <a:rPr lang="en-US" sz="1800" dirty="0">
                <a:solidFill>
                  <a:schemeClr val="accent1"/>
                </a:solidFill>
                <a:latin typeface="+mn-lt"/>
              </a:rPr>
              <a:t> </a:t>
            </a:r>
            <a:r>
              <a:rPr lang="en-US" sz="1800" dirty="0" err="1">
                <a:solidFill>
                  <a:schemeClr val="accent1"/>
                </a:solidFill>
                <a:latin typeface="+mn-lt"/>
              </a:rPr>
              <a:t>patikrinti</a:t>
            </a:r>
            <a:r>
              <a:rPr lang="en-US" sz="1800" dirty="0">
                <a:solidFill>
                  <a:schemeClr val="accent1"/>
                </a:solidFill>
                <a:latin typeface="+mn-lt"/>
              </a:rPr>
              <a:t> </a:t>
            </a:r>
            <a:r>
              <a:rPr lang="en-US" sz="1800" dirty="0" err="1">
                <a:solidFill>
                  <a:schemeClr val="accent1"/>
                </a:solidFill>
                <a:latin typeface="+mn-lt"/>
              </a:rPr>
              <a:t>kainos</a:t>
            </a:r>
            <a:r>
              <a:rPr lang="en-US" sz="1800" dirty="0">
                <a:solidFill>
                  <a:schemeClr val="accent1"/>
                </a:solidFill>
                <a:latin typeface="+mn-lt"/>
              </a:rPr>
              <a:t> </a:t>
            </a:r>
            <a:r>
              <a:rPr lang="lt-LT" sz="1800" dirty="0">
                <a:solidFill>
                  <a:schemeClr val="accent1"/>
                </a:solidFill>
                <a:latin typeface="+mn-lt"/>
              </a:rPr>
              <a:t>realumą.</a:t>
            </a:r>
            <a:endParaRPr lang="lt-LT" sz="1800" noProof="0" dirty="0">
              <a:solidFill>
                <a:schemeClr val="accent1"/>
              </a:solidFill>
              <a:latin typeface="+mn-lt"/>
            </a:endParaRP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PO neveikimas ir nesikreipimas dėl mažos kainos pagrindimo, kai egzistuoja objektyvios aplinkybės, keliančios abejonių dėl pasiūlymo kainos, </a:t>
            </a:r>
            <a:r>
              <a:rPr lang="lt-LT" sz="1800" b="1" noProof="0" dirty="0">
                <a:latin typeface="+mn-lt"/>
              </a:rPr>
              <a:t>gali būti pripažintas netinkamu </a:t>
            </a:r>
            <a:r>
              <a:rPr lang="lt-LT" sz="1800" b="1" dirty="0">
                <a:latin typeface="+mn-lt"/>
              </a:rPr>
              <a:t>pareigos</a:t>
            </a:r>
            <a:r>
              <a:rPr lang="lt-LT" sz="1800" b="1" noProof="0" dirty="0">
                <a:latin typeface="+mn-lt"/>
              </a:rPr>
              <a:t> įgyvendinimu</a:t>
            </a:r>
            <a:r>
              <a:rPr lang="lt-LT" sz="1800" noProof="0" dirty="0">
                <a:latin typeface="+mn-lt"/>
              </a:rPr>
              <a:t>.</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Pasiūlymo kainos vertinimas apima du etapus</a:t>
            </a:r>
            <a:r>
              <a:rPr lang="lt-LT" sz="1800" noProof="0" dirty="0">
                <a:latin typeface="+mn-lt"/>
              </a:rPr>
              <a:t>: </a:t>
            </a:r>
            <a:r>
              <a:rPr lang="lt-LT" sz="1800" b="1" noProof="0" dirty="0">
                <a:latin typeface="+mn-lt"/>
              </a:rPr>
              <a:t>pirminį ir išsamų</a:t>
            </a:r>
            <a:r>
              <a:rPr lang="lt-LT" sz="1800" noProof="0" dirty="0">
                <a:solidFill>
                  <a:schemeClr val="accent1"/>
                </a:solidFill>
                <a:latin typeface="+mn-lt"/>
              </a:rPr>
              <a:t>.</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Nelaimėjęs tiekėjas turi teisę kelti laimėjusio pasiūlymo kainos pagrįstumo klausimą. Tokiais atvejais </a:t>
            </a:r>
            <a:r>
              <a:rPr lang="lt-LT" sz="1800" b="1" noProof="0" dirty="0">
                <a:latin typeface="+mn-lt"/>
              </a:rPr>
              <a:t>PO privalo į tokias abejones reaguoti </a:t>
            </a:r>
            <a:r>
              <a:rPr lang="lt-LT" sz="1800" noProof="0" dirty="0">
                <a:solidFill>
                  <a:schemeClr val="accent1"/>
                </a:solidFill>
                <a:latin typeface="+mn-lt"/>
              </a:rPr>
              <a:t>ir įvertinti tiekėjo pasiūlymą pateiktų argumentų kontekste, be to, PO turi pareigą motyvuotai atsakyti tokias abejones kėlusiam tiekėjui.</a:t>
            </a:r>
          </a:p>
        </p:txBody>
      </p:sp>
    </p:spTree>
    <p:extLst>
      <p:ext uri="{BB962C8B-B14F-4D97-AF65-F5344CB8AC3E}">
        <p14:creationId xmlns:p14="http://schemas.microsoft.com/office/powerpoint/2010/main" val="1689790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CBFDD-F0D0-2EF5-CBAF-9459D2EF27A0}"/>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EBBBE56D-1F83-9D8A-3238-A1F5FCDB0A4D}"/>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CB9D2B33-EDB9-4871-D0D6-F2F340E8A858}"/>
              </a:ext>
            </a:extLst>
          </p:cNvPr>
          <p:cNvSpPr txBox="1"/>
          <p:nvPr/>
        </p:nvSpPr>
        <p:spPr>
          <a:xfrm>
            <a:off x="460969" y="2151727"/>
            <a:ext cx="10971011" cy="2554545"/>
          </a:xfrm>
          <a:prstGeom prst="rect">
            <a:avLst/>
          </a:prstGeom>
          <a:noFill/>
        </p:spPr>
        <p:txBody>
          <a:bodyPr wrap="square">
            <a:spAutoFit/>
          </a:bodyPr>
          <a:lstStyle/>
          <a:p>
            <a:pPr algn="ctr"/>
            <a:r>
              <a:rPr lang="lt-LT" sz="3200" b="1" noProof="0" dirty="0"/>
              <a:t>Įtraukimo į nepatikimų tiekėjų sąrašą pagrindai</a:t>
            </a:r>
          </a:p>
          <a:p>
            <a:pPr algn="ctr"/>
            <a:endParaRPr lang="lt-LT" sz="3200" b="1" noProof="0" dirty="0"/>
          </a:p>
          <a:p>
            <a:pPr algn="ctr"/>
            <a:r>
              <a:rPr lang="lt-LT" sz="3200" b="1" noProof="0" dirty="0"/>
              <a:t>Lietuvos apeliacinio teismo 2025 m. sausio 30 d. sprendimas c. b. Nr. e2A-105-790/2025</a:t>
            </a:r>
          </a:p>
          <a:p>
            <a:pPr algn="ctr"/>
            <a:endParaRPr lang="lt-LT" sz="3200" b="1" noProof="0" dirty="0"/>
          </a:p>
        </p:txBody>
      </p:sp>
      <p:cxnSp>
        <p:nvCxnSpPr>
          <p:cNvPr id="5" name="Straight Arrow Connector 4">
            <a:extLst>
              <a:ext uri="{FF2B5EF4-FFF2-40B4-BE49-F238E27FC236}">
                <a16:creationId xmlns:a16="http://schemas.microsoft.com/office/drawing/2014/main" id="{2902BCE1-2EF0-CA02-4A3A-3FBA47C3BE0B}"/>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57392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0951E-FD7E-598F-EB4C-5CD23957E2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5051A1-50F0-A7BF-AB7D-EBB6F3431961}"/>
              </a:ext>
            </a:extLst>
          </p:cNvPr>
          <p:cNvSpPr>
            <a:spLocks noGrp="1"/>
          </p:cNvSpPr>
          <p:nvPr>
            <p:ph type="title"/>
          </p:nvPr>
        </p:nvSpPr>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2BD92F71-97F9-AA2F-06CF-4C27E64916DF}"/>
              </a:ext>
            </a:extLst>
          </p:cNvPr>
          <p:cNvSpPr>
            <a:spLocks noGrp="1"/>
          </p:cNvSpPr>
          <p:nvPr>
            <p:ph type="body" sz="quarter" idx="4294967295"/>
          </p:nvPr>
        </p:nvSpPr>
        <p:spPr>
          <a:xfrm>
            <a:off x="760023" y="1989291"/>
            <a:ext cx="10671957" cy="4426399"/>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PO ir tiekėjas sudarė sutartį dėl transporto priemonių priverstinio nuvežimo, pervežimo ir saugojimo paslaugų teikimo.</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Tiekėjas sutartį vykdė su trūkumais ir toks sutarties pažeidimas nebuvo vienkartinis.</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PO dėl tiekėjo vykdomų sutarties pažeidimų skyrė sutartinę baudą bei įrašė tiekėją į nepatikimų tiekėjų sąrašą.</a:t>
            </a:r>
          </a:p>
          <a:p>
            <a:pPr marL="285750" lvl="1" indent="-285750" algn="just">
              <a:spcBef>
                <a:spcPts val="1200"/>
              </a:spcBef>
              <a:buFont typeface="Arial" panose="020B0604020202020204" pitchFamily="34" charset="0"/>
              <a:buChar char="•"/>
            </a:pPr>
            <a:endParaRPr lang="lt-LT" sz="2000" noProof="0" dirty="0">
              <a:solidFill>
                <a:schemeClr val="accent1"/>
              </a:solidFill>
              <a:latin typeface="+mn-lt"/>
            </a:endParaRPr>
          </a:p>
        </p:txBody>
      </p:sp>
    </p:spTree>
    <p:extLst>
      <p:ext uri="{BB962C8B-B14F-4D97-AF65-F5344CB8AC3E}">
        <p14:creationId xmlns:p14="http://schemas.microsoft.com/office/powerpoint/2010/main" val="2349164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BAC5E-A335-B8B8-EDA3-0A104F5A21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FDED24-1174-5069-712D-95BECEA6C7C5}"/>
              </a:ext>
            </a:extLst>
          </p:cNvPr>
          <p:cNvSpPr>
            <a:spLocks noGrp="1"/>
          </p:cNvSpPr>
          <p:nvPr>
            <p:ph type="title"/>
          </p:nvPr>
        </p:nvSpPr>
        <p:spPr>
          <a:xfrm>
            <a:off x="760022" y="190196"/>
            <a:ext cx="10671958" cy="788008"/>
          </a:xfrm>
        </p:spPr>
        <p:txBody>
          <a:bodyPr/>
          <a:lstStyle/>
          <a:p>
            <a:pPr algn="ctr"/>
            <a:r>
              <a:rPr lang="lt-LT" sz="2800" noProof="0" dirty="0"/>
              <a:t>Teismo išaiškinimai</a:t>
            </a:r>
            <a:r>
              <a:rPr lang="en-US" sz="2800" noProof="0" dirty="0"/>
              <a:t>. Teis</a:t>
            </a:r>
            <a:r>
              <a:rPr lang="lt-LT" sz="2800" noProof="0" dirty="0" err="1"/>
              <a:t>inis</a:t>
            </a:r>
            <a:r>
              <a:rPr lang="lt-LT" sz="2800" noProof="0" dirty="0"/>
              <a:t> suinteresuotumas ginčyti sprendimus.</a:t>
            </a:r>
          </a:p>
        </p:txBody>
      </p:sp>
      <p:sp>
        <p:nvSpPr>
          <p:cNvPr id="3" name="Text Placeholder 2">
            <a:extLst>
              <a:ext uri="{FF2B5EF4-FFF2-40B4-BE49-F238E27FC236}">
                <a16:creationId xmlns:a16="http://schemas.microsoft.com/office/drawing/2014/main" id="{150ADBAC-C327-4335-CEED-1EA39D4EAA14}"/>
              </a:ext>
            </a:extLst>
          </p:cNvPr>
          <p:cNvSpPr>
            <a:spLocks noGrp="1"/>
          </p:cNvSpPr>
          <p:nvPr>
            <p:ph type="body" sz="quarter" idx="4294967295"/>
          </p:nvPr>
        </p:nvSpPr>
        <p:spPr>
          <a:xfrm>
            <a:off x="645721" y="1432609"/>
            <a:ext cx="10671957" cy="4674277"/>
          </a:xfrm>
        </p:spPr>
        <p:txBody>
          <a:bodyPr/>
          <a:lstStyle/>
          <a:p>
            <a:pPr marL="342900" lvl="1" indent="-342900" algn="just">
              <a:spcBef>
                <a:spcPts val="1200"/>
              </a:spcBef>
              <a:buFont typeface="Arial" panose="020B0604020202020204" pitchFamily="34" charset="0"/>
              <a:buChar char="•"/>
            </a:pPr>
            <a:r>
              <a:rPr lang="lt-LT" sz="1600" dirty="0">
                <a:solidFill>
                  <a:schemeClr val="accent1"/>
                </a:solidFill>
                <a:latin typeface="+mn-lt"/>
              </a:rPr>
              <a:t>Kasacinis teismas viešųjų pirkimų teisiniuose santykiuose dėl teisinio suinteresuotumo ginčyti perkančiosios organizacijos veiksmus ir sprendimus tiekėjams pripažįsta plačią teisę ginti interesus teisme.</a:t>
            </a:r>
          </a:p>
          <a:p>
            <a:pPr marL="342900" lvl="1" indent="-342900" algn="just">
              <a:spcBef>
                <a:spcPts val="1200"/>
              </a:spcBef>
              <a:buFont typeface="Arial" panose="020B0604020202020204" pitchFamily="34" charset="0"/>
              <a:buChar char="•"/>
            </a:pPr>
            <a:r>
              <a:rPr lang="lt-LT" sz="1600" dirty="0">
                <a:solidFill>
                  <a:schemeClr val="accent1"/>
                </a:solidFill>
                <a:latin typeface="+mn-lt"/>
              </a:rPr>
              <a:t>N</a:t>
            </a:r>
            <a:r>
              <a:rPr lang="lt-LT" sz="1600" noProof="0" dirty="0">
                <a:solidFill>
                  <a:schemeClr val="accent1"/>
                </a:solidFill>
                <a:latin typeface="+mn-lt"/>
              </a:rPr>
              <a:t>et ir tais atvejais, </a:t>
            </a:r>
            <a:r>
              <a:rPr lang="lt-LT" sz="1600" b="1" noProof="0" dirty="0">
                <a:latin typeface="+mn-lt"/>
              </a:rPr>
              <a:t>kai tiekėjas pašalinamas iš viešojo pirkimo procedūros, jis nepraranda teisinio suinteresuotumo ginčyti viešojo pirkimo rezultatus </a:t>
            </a:r>
            <a:r>
              <a:rPr lang="lt-LT" sz="1600" noProof="0" dirty="0">
                <a:solidFill>
                  <a:schemeClr val="accent1"/>
                </a:solidFill>
                <a:latin typeface="+mn-lt"/>
              </a:rPr>
              <a:t>(perkančiosios organizacijos sprendimus dėl likusių dalyvių), nes jis potencialiai gali siekti naujos viešojo pirkimo procedūros.</a:t>
            </a: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Net ir sudaryta viešojo pirkimo sutartis savaime </a:t>
            </a:r>
            <a:r>
              <a:rPr lang="lt-LT" sz="1600" b="1" noProof="0" dirty="0">
                <a:latin typeface="+mn-lt"/>
              </a:rPr>
              <a:t>nesuponuoja ieškovės teisinio </a:t>
            </a:r>
            <a:r>
              <a:rPr lang="lt-LT" sz="1600" b="1" noProof="0" dirty="0" err="1">
                <a:latin typeface="+mn-lt"/>
              </a:rPr>
              <a:t>nesuinteresuotumo</a:t>
            </a:r>
            <a:r>
              <a:rPr lang="lt-LT" sz="1600" noProof="0" dirty="0">
                <a:solidFill>
                  <a:schemeClr val="accent1"/>
                </a:solidFill>
                <a:latin typeface="+mn-lt"/>
              </a:rPr>
              <a:t>, nes teismas, nustatęs imperatyviųjų normų pažeidimą, turėtų spręsti dėl pirkimo sutarties pripažinimo negaliojančia, išskyrus atvejus, kai dėl viešojo intereso ją būtina išsaugoti. </a:t>
            </a: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Pagal kasacinio teismo išaiškinimus, tiekėjų teisinis suinteresuotumas </a:t>
            </a:r>
            <a:r>
              <a:rPr lang="lt-LT" sz="1600" b="1" noProof="0" dirty="0">
                <a:latin typeface="+mn-lt"/>
              </a:rPr>
              <a:t>nebūtinai turi lemti tiesioginius ir konkrečius padarinius</a:t>
            </a:r>
            <a:r>
              <a:rPr lang="lt-LT" sz="1600" noProof="0" dirty="0">
                <a:solidFill>
                  <a:schemeClr val="accent1"/>
                </a:solidFill>
                <a:latin typeface="+mn-lt"/>
              </a:rPr>
              <a:t>, jei teismas priima jiems palankų procesinį sprendimą. Pakanka nustatyti, kad tiekėjui (ieškovui) yra </a:t>
            </a:r>
            <a:r>
              <a:rPr lang="lt-LT" sz="1600" b="1" noProof="0" dirty="0">
                <a:latin typeface="+mn-lt"/>
              </a:rPr>
              <a:t>sudaromos prielaidos įgyvendinti savo subjektines teises</a:t>
            </a:r>
            <a:r>
              <a:rPr lang="lt-LT" sz="1600" noProof="0" dirty="0">
                <a:solidFill>
                  <a:schemeClr val="accent1"/>
                </a:solidFill>
                <a:latin typeface="+mn-lt"/>
              </a:rPr>
              <a:t>, </a:t>
            </a:r>
            <a:r>
              <a:rPr lang="lt-LT" sz="1600" i="1" noProof="0" dirty="0" err="1">
                <a:solidFill>
                  <a:schemeClr val="accent1"/>
                </a:solidFill>
                <a:latin typeface="+mn-lt"/>
              </a:rPr>
              <a:t>inter</a:t>
            </a:r>
            <a:r>
              <a:rPr lang="lt-LT" sz="1600" i="1" noProof="0" dirty="0">
                <a:solidFill>
                  <a:schemeClr val="accent1"/>
                </a:solidFill>
                <a:latin typeface="+mn-lt"/>
              </a:rPr>
              <a:t> alia </a:t>
            </a:r>
            <a:r>
              <a:rPr lang="lt-LT" sz="1600" noProof="0" dirty="0">
                <a:solidFill>
                  <a:schemeClr val="accent1"/>
                </a:solidFill>
                <a:latin typeface="+mn-lt"/>
              </a:rPr>
              <a:t>(be kita ko), teisę dalyvauti naujame viešojo pirkimo konkurse, teisę reikalauti atlyginti patirtą žalą ir pan. </a:t>
            </a:r>
          </a:p>
          <a:p>
            <a:pPr marL="342900" lvl="1" indent="-342900" algn="just">
              <a:spcBef>
                <a:spcPts val="1200"/>
              </a:spcBef>
              <a:buFont typeface="Arial" panose="020B0604020202020204" pitchFamily="34" charset="0"/>
              <a:buChar char="•"/>
            </a:pPr>
            <a:r>
              <a:rPr lang="lt-LT" sz="1600" b="1" noProof="0" dirty="0">
                <a:latin typeface="+mn-lt"/>
              </a:rPr>
              <a:t>Tik neabejotinas suinteresuotumo neturėjimas </a:t>
            </a:r>
            <a:r>
              <a:rPr lang="lt-LT" sz="1600" noProof="0" dirty="0">
                <a:solidFill>
                  <a:schemeClr val="accent1"/>
                </a:solidFill>
                <a:latin typeface="+mn-lt"/>
              </a:rPr>
              <a:t>(ar praradimas) gali lemti tai, kad teismas šalių ginčo nenagrinėtų iš esmės, pavyzdžiui, kai trečią ar žemesnę vietą pasiūlymų eilėje užėmęs tiekėjas ginčija tik pirmą vietą užėmusio tiekėjo pasiūlymą.</a:t>
            </a:r>
          </a:p>
        </p:txBody>
      </p:sp>
    </p:spTree>
    <p:extLst>
      <p:ext uri="{BB962C8B-B14F-4D97-AF65-F5344CB8AC3E}">
        <p14:creationId xmlns:p14="http://schemas.microsoft.com/office/powerpoint/2010/main" val="233923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68A8A-5F87-A6EF-C93D-C7B028FF85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352FF2-5FB5-DAEE-04CA-DBD990D7A51F}"/>
              </a:ext>
            </a:extLst>
          </p:cNvPr>
          <p:cNvSpPr>
            <a:spLocks noGrp="1"/>
          </p:cNvSpPr>
          <p:nvPr>
            <p:ph type="title"/>
          </p:nvPr>
        </p:nvSpPr>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020A8FA4-A091-4FDF-2DD8-D83EA9A9F10A}"/>
              </a:ext>
            </a:extLst>
          </p:cNvPr>
          <p:cNvSpPr>
            <a:spLocks noGrp="1"/>
          </p:cNvSpPr>
          <p:nvPr>
            <p:ph type="body" sz="quarter" idx="4294967295"/>
          </p:nvPr>
        </p:nvSpPr>
        <p:spPr>
          <a:xfrm>
            <a:off x="760021" y="1532091"/>
            <a:ext cx="10671957"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Tiekėjas į nepatikimų tiekėjų sąrašą įtraukiamas, kai </a:t>
            </a:r>
            <a:r>
              <a:rPr lang="lt-LT" sz="1800" b="1" noProof="0" dirty="0">
                <a:latin typeface="+mn-lt"/>
              </a:rPr>
              <a:t>tiekėjas pirkimo sutartyje nustatytą esminę pirkimo sutarties sąlygą vykdė su dideliais arba nuolatiniais trūkumais </a:t>
            </a:r>
            <a:r>
              <a:rPr lang="lt-LT" sz="1800" noProof="0" dirty="0">
                <a:solidFill>
                  <a:schemeClr val="accent1"/>
                </a:solidFill>
                <a:latin typeface="+mn-lt"/>
              </a:rPr>
              <a:t>ir dėl to perkančioji organizacija pritaikė sutartyje nustatytą sankciją.</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VPĮ normose nedetalizuota, kokios sutarties sąlygos gali būti kvalifikuojamos kaip esminės sutarties sąlygos. Vertinimas, kurios sąlygos yra esminės, o kurios – ne, priklauso nuo </a:t>
            </a:r>
            <a:r>
              <a:rPr lang="lt-LT" sz="1800" b="1" noProof="0" dirty="0">
                <a:latin typeface="+mn-lt"/>
              </a:rPr>
              <a:t>sutarties rūšies, jos pobūdžio, šalių išreikštos valios, susitarimo, įstatymo</a:t>
            </a:r>
            <a:r>
              <a:rPr lang="lt-LT" sz="1800" noProof="0" dirty="0">
                <a:solidFill>
                  <a:schemeClr val="accent1"/>
                </a:solidFill>
                <a:latin typeface="+mn-lt"/>
              </a:rPr>
              <a:t>, reglamentuojančio ginčo santykius.</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Tiekėjo įvykdyti pažeidimai nebuvo tik epizodiniai ar formalūs, nesukėlę neigiamų padarinių, nes asmenys, kurių transporto priemonės buvo priverstinai nuvežtos ir saugomos, galėjo suabejoti jiems priklausančio turto saugumu, tinkamu policijos funkcijų vykdymu.</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Nepatikimo tiekėjo išviešinimas </a:t>
            </a:r>
            <a:r>
              <a:rPr lang="lt-LT" sz="1800" b="1" noProof="0" dirty="0">
                <a:latin typeface="+mn-lt"/>
              </a:rPr>
              <a:t>yra ne perkančiosios organizacijos </a:t>
            </a:r>
            <a:r>
              <a:rPr lang="lt-LT" sz="1800" b="1" noProof="0" dirty="0" err="1">
                <a:latin typeface="+mn-lt"/>
              </a:rPr>
              <a:t>diskrecijos</a:t>
            </a:r>
            <a:r>
              <a:rPr lang="lt-LT" sz="1800" b="1" noProof="0" dirty="0">
                <a:latin typeface="+mn-lt"/>
              </a:rPr>
              <a:t> teisė, o pareiga</a:t>
            </a:r>
            <a:r>
              <a:rPr lang="lt-LT" sz="1800" noProof="0" dirty="0">
                <a:latin typeface="+mn-lt"/>
              </a:rPr>
              <a:t>, </a:t>
            </a:r>
            <a:r>
              <a:rPr lang="lt-LT" sz="1800" noProof="0" dirty="0">
                <a:solidFill>
                  <a:schemeClr val="accent1"/>
                </a:solidFill>
                <a:latin typeface="+mn-lt"/>
              </a:rPr>
              <a:t>kurios vykdymas yra privalomas, siekiant apsaugoti perkančiąsias organizacijas nuo sutarčių sudarymo su sutartinių įsipareigojimų nevykdančiais tiekėjais.</a:t>
            </a:r>
          </a:p>
        </p:txBody>
      </p:sp>
    </p:spTree>
    <p:extLst>
      <p:ext uri="{BB962C8B-B14F-4D97-AF65-F5344CB8AC3E}">
        <p14:creationId xmlns:p14="http://schemas.microsoft.com/office/powerpoint/2010/main" val="1719101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DB9B5-1C92-556A-42BA-9C46EBF813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CF7318-AC0F-90E7-6A9A-AEB350A458A3}"/>
              </a:ext>
            </a:extLst>
          </p:cNvPr>
          <p:cNvSpPr>
            <a:spLocks noGrp="1"/>
          </p:cNvSpPr>
          <p:nvPr>
            <p:ph type="title"/>
          </p:nvPr>
        </p:nvSpPr>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78C36109-C6A1-DBCC-85DD-9278C2483E9B}"/>
              </a:ext>
            </a:extLst>
          </p:cNvPr>
          <p:cNvSpPr>
            <a:spLocks noGrp="1"/>
          </p:cNvSpPr>
          <p:nvPr>
            <p:ph type="body" sz="quarter" idx="4294967295"/>
          </p:nvPr>
        </p:nvSpPr>
        <p:spPr>
          <a:xfrm>
            <a:off x="760021" y="1532091"/>
            <a:ext cx="10671957"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Tam, kad ūkio subjektas būtų įtrauktas į Nepatikimų tiekėjų sąrašą, </a:t>
            </a:r>
            <a:r>
              <a:rPr lang="lt-LT" sz="1800" b="1" noProof="0" dirty="0">
                <a:latin typeface="+mn-lt"/>
              </a:rPr>
              <a:t>nėra būtina, jog sutartis būtų nutraukta </a:t>
            </a:r>
            <a:r>
              <a:rPr lang="lt-LT" sz="1800" noProof="0" dirty="0">
                <a:solidFill>
                  <a:schemeClr val="accent1"/>
                </a:solidFill>
                <a:latin typeface="+mn-lt"/>
              </a:rPr>
              <a:t>dėl esminio jos pažeidimo, pakanka, kad: </a:t>
            </a:r>
          </a:p>
          <a:p>
            <a:pPr marL="742950" lvl="2" indent="-285750" algn="just">
              <a:spcBef>
                <a:spcPts val="1200"/>
              </a:spcBef>
              <a:buFont typeface="Arial" panose="020B0604020202020204" pitchFamily="34" charset="0"/>
              <a:buChar char="•"/>
            </a:pPr>
            <a:r>
              <a:rPr lang="lt-LT" sz="1800" noProof="0" dirty="0">
                <a:solidFill>
                  <a:schemeClr val="accent1"/>
                </a:solidFill>
                <a:latin typeface="+mn-lt"/>
              </a:rPr>
              <a:t>pirma, perkančioji organizacija priimtų sprendimą, kuriame būtų konstatuota, jog tiekėjas bent vieną konkrečiai </a:t>
            </a:r>
            <a:r>
              <a:rPr lang="lt-LT" sz="1800" b="1" noProof="0" dirty="0">
                <a:latin typeface="+mn-lt"/>
              </a:rPr>
              <a:t>nurodytą esminę pirkimo sutarties sąlygą vykdė su dideliais arba nuolatiniais trūkumais</a:t>
            </a:r>
            <a:r>
              <a:rPr lang="lt-LT" sz="1800" noProof="0" dirty="0">
                <a:solidFill>
                  <a:schemeClr val="accent1"/>
                </a:solidFill>
                <a:latin typeface="+mn-lt"/>
              </a:rPr>
              <a:t>; </a:t>
            </a:r>
          </a:p>
          <a:p>
            <a:pPr marL="742950" lvl="2" indent="-285750" algn="just">
              <a:spcBef>
                <a:spcPts val="1200"/>
              </a:spcBef>
              <a:buFont typeface="Arial" panose="020B0604020202020204" pitchFamily="34" charset="0"/>
              <a:buChar char="•"/>
            </a:pPr>
            <a:r>
              <a:rPr lang="lt-LT" sz="1800" noProof="0" dirty="0">
                <a:solidFill>
                  <a:schemeClr val="accent1"/>
                </a:solidFill>
                <a:latin typeface="+mn-lt"/>
              </a:rPr>
              <a:t>antra, perkančioji organizacija už tai tiekėjui pritaikė sutartyje nustatytą </a:t>
            </a:r>
            <a:r>
              <a:rPr lang="lt-LT" sz="1800" b="1" noProof="0" dirty="0">
                <a:latin typeface="+mn-lt"/>
              </a:rPr>
              <a:t>sankciją</a:t>
            </a:r>
            <a:r>
              <a:rPr lang="lt-LT" sz="1800" noProof="0" dirty="0">
                <a:solidFill>
                  <a:schemeClr val="accent1"/>
                </a:solidFill>
                <a:latin typeface="+mn-lt"/>
              </a:rPr>
              <a:t> (pavyzdžiui, delspinigius ar kitokio pobūdžio netesybas). </a:t>
            </a:r>
          </a:p>
          <a:p>
            <a:pPr marL="742950" lvl="2" indent="-285750" algn="just">
              <a:spcBef>
                <a:spcPts val="1200"/>
              </a:spcBef>
              <a:buFont typeface="Arial" panose="020B0604020202020204" pitchFamily="34" charset="0"/>
              <a:buChar char="•"/>
            </a:pPr>
            <a:endParaRPr lang="lt-LT" sz="1800" dirty="0">
              <a:solidFill>
                <a:schemeClr val="accent1"/>
              </a:solidFill>
              <a:latin typeface="+mn-lt"/>
            </a:endParaRPr>
          </a:p>
          <a:p>
            <a:pPr marL="742950" lvl="2" indent="-285750" algn="just">
              <a:spcBef>
                <a:spcPts val="1200"/>
              </a:spcBef>
              <a:buFont typeface="Arial" panose="020B0604020202020204" pitchFamily="34" charset="0"/>
              <a:buChar char="•"/>
            </a:pPr>
            <a:endParaRPr lang="lt-LT" sz="1800" dirty="0">
              <a:solidFill>
                <a:schemeClr val="accent1"/>
              </a:solidFill>
              <a:latin typeface="+mn-lt"/>
            </a:endParaRPr>
          </a:p>
          <a:p>
            <a:pPr marL="742950" lvl="2" indent="-285750" algn="just">
              <a:spcBef>
                <a:spcPts val="1200"/>
              </a:spcBef>
              <a:buFont typeface="Arial" panose="020B0604020202020204" pitchFamily="34" charset="0"/>
              <a:buChar char="•"/>
            </a:pPr>
            <a:r>
              <a:rPr lang="lt-LT" sz="1800" noProof="0" dirty="0">
                <a:solidFill>
                  <a:schemeClr val="accent1"/>
                </a:solidFill>
                <a:latin typeface="+mn-lt"/>
              </a:rPr>
              <a:t>[komentaras]: PO turėtų priimti atitinkamą sprendimą ir jį išviešinti VP sutarties kontrahentui.</a:t>
            </a:r>
          </a:p>
        </p:txBody>
      </p:sp>
    </p:spTree>
    <p:extLst>
      <p:ext uri="{BB962C8B-B14F-4D97-AF65-F5344CB8AC3E}">
        <p14:creationId xmlns:p14="http://schemas.microsoft.com/office/powerpoint/2010/main" val="223468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4FD2D-B838-E625-7B65-775F084B998A}"/>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30E1836F-B152-BC79-6B53-B3D9A603F53B}"/>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6DCBD5F3-0B3B-FA99-D0F3-34CA14A1CF63}"/>
              </a:ext>
            </a:extLst>
          </p:cNvPr>
          <p:cNvSpPr txBox="1"/>
          <p:nvPr/>
        </p:nvSpPr>
        <p:spPr>
          <a:xfrm>
            <a:off x="610494" y="2890391"/>
            <a:ext cx="10971011" cy="1077218"/>
          </a:xfrm>
          <a:prstGeom prst="rect">
            <a:avLst/>
          </a:prstGeom>
          <a:noFill/>
        </p:spPr>
        <p:txBody>
          <a:bodyPr wrap="square">
            <a:spAutoFit/>
          </a:bodyPr>
          <a:lstStyle/>
          <a:p>
            <a:pPr algn="ctr"/>
            <a:r>
              <a:rPr lang="lt-LT" sz="3200" b="1" noProof="0" dirty="0"/>
              <a:t>Lietuvos apeliacinio teismo 2025 m. sausio 28 d. </a:t>
            </a:r>
            <a:r>
              <a:rPr lang="en-US" sz="3200" b="1" noProof="0" dirty="0" err="1"/>
              <a:t>nutartis</a:t>
            </a:r>
            <a:r>
              <a:rPr lang="lt-LT" sz="3200" b="1" noProof="0" dirty="0"/>
              <a:t> c. b. Nr. e2A-109-370/2025</a:t>
            </a:r>
          </a:p>
        </p:txBody>
      </p:sp>
      <p:cxnSp>
        <p:nvCxnSpPr>
          <p:cNvPr id="5" name="Straight Arrow Connector 4">
            <a:extLst>
              <a:ext uri="{FF2B5EF4-FFF2-40B4-BE49-F238E27FC236}">
                <a16:creationId xmlns:a16="http://schemas.microsoft.com/office/drawing/2014/main" id="{BBB97C9A-7932-0527-BE10-FBA8E91F4691}"/>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365138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D63EE-CB70-9268-0073-A9D8C9390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F0FD45-BE28-2457-45DD-32A6F20F96B7}"/>
              </a:ext>
            </a:extLst>
          </p:cNvPr>
          <p:cNvSpPr>
            <a:spLocks noGrp="1"/>
          </p:cNvSpPr>
          <p:nvPr>
            <p:ph type="title"/>
          </p:nvPr>
        </p:nvSpPr>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09E6FD43-4D8A-E131-752F-5875C94FE6AF}"/>
              </a:ext>
            </a:extLst>
          </p:cNvPr>
          <p:cNvSpPr>
            <a:spLocks noGrp="1"/>
          </p:cNvSpPr>
          <p:nvPr>
            <p:ph type="body" sz="quarter" idx="4294967295"/>
          </p:nvPr>
        </p:nvSpPr>
        <p:spPr>
          <a:xfrm>
            <a:off x="760021" y="1532091"/>
            <a:ext cx="10671957" cy="4426399"/>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Atsakovės sudarė vidaus sandorį – komunalinių atliekų surinkimo ir jų vežimo į atliekų apdorojimo ar šalinimo įrenginius paslaugos teikimo sutartį.</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Teismas šį vidaus sandorį pripažino neteisėtu ir pritaikė alternatyvią sankciją: sutrumpino sandorio galiojimo laiką iki 3 mėn.</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Atsakovės sudarė vidaus sandorį II. </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Byloje kilo ginčas dėl atsakovių sudaryto vidaus sandorio II atitikimo VPĮ 10 straipsnio reikalavimams, t. y. ar atsakovė Ukmergės rajono savivaldybės administracija, nevykdydama pirkimo taikant VPĮ įtvirtintus viešųjų pirkimų atlikimo tvarkos reikalavimus, teisėtai ir pagrįstai sudarė vidaus sandorį II.</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Atsakovės išimtines aplinkybes, pagrindžiančias poreikį sudaryti vidaus sandorį II, siejo su būtinybe užtikrinti tolimesnį, nepertraukiamą ir kokybišką atliekų šalinimo viešųjų paslaugų teikimą savivaldybės teritorijos gyventojams po to, kai sutartis su UAB „VSA Vilnius“ buvo nutraukta. </a:t>
            </a:r>
          </a:p>
          <a:p>
            <a:pPr marL="285750" lvl="1" indent="-285750" algn="just">
              <a:spcBef>
                <a:spcPts val="1200"/>
              </a:spcBef>
              <a:buFont typeface="Arial" panose="020B0604020202020204" pitchFamily="34" charset="0"/>
              <a:buChar char="•"/>
            </a:pPr>
            <a:endParaRPr lang="lt-LT" sz="2000" noProof="0" dirty="0">
              <a:solidFill>
                <a:schemeClr val="accent1"/>
              </a:solidFill>
              <a:latin typeface="+mn-lt"/>
            </a:endParaRPr>
          </a:p>
        </p:txBody>
      </p:sp>
    </p:spTree>
    <p:extLst>
      <p:ext uri="{BB962C8B-B14F-4D97-AF65-F5344CB8AC3E}">
        <p14:creationId xmlns:p14="http://schemas.microsoft.com/office/powerpoint/2010/main" val="24237099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221C0-A349-4A36-3068-7EDBAFA90F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DF5D3-08BE-14A0-FD9C-166F9E993A51}"/>
              </a:ext>
            </a:extLst>
          </p:cNvPr>
          <p:cNvSpPr>
            <a:spLocks noGrp="1"/>
          </p:cNvSpPr>
          <p:nvPr>
            <p:ph type="title"/>
          </p:nvPr>
        </p:nvSpPr>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9FDFDABF-1D7E-4F09-1388-D4422BA8ED9D}"/>
              </a:ext>
            </a:extLst>
          </p:cNvPr>
          <p:cNvSpPr>
            <a:spLocks noGrp="1"/>
          </p:cNvSpPr>
          <p:nvPr>
            <p:ph type="body" sz="quarter" idx="4294967295"/>
          </p:nvPr>
        </p:nvSpPr>
        <p:spPr>
          <a:xfrm>
            <a:off x="760021" y="1989291"/>
            <a:ext cx="10671957" cy="4426399"/>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Atsakovės savo poziciją sudaryti vidaus sandorį grindė aplinkybe, kad iki vidaus sandorio II sudarymo pasikeitė teisinis reguliavimas, kurio kontekste buvo sudarytas vidaus sandoris I:</a:t>
            </a:r>
          </a:p>
          <a:p>
            <a:pPr marL="742950" lvl="2" indent="-285750" algn="just">
              <a:spcBef>
                <a:spcPts val="1200"/>
              </a:spcBef>
              <a:buFont typeface="Arial" panose="020B0604020202020204" pitchFamily="34" charset="0"/>
              <a:buChar char="•"/>
            </a:pPr>
            <a:r>
              <a:rPr lang="lt-LT" noProof="0" dirty="0">
                <a:solidFill>
                  <a:schemeClr val="accent1"/>
                </a:solidFill>
                <a:latin typeface="+mn-lt"/>
              </a:rPr>
              <a:t>Teisės aktų pakeitimai įsigaliojo 2023-07-06, ir jie patikslino vidaus sandorių taikymo sąlygas, nustatydami tam tikras išimtis tiek pagal Konkurencijos įstatymą, tiek pagal Vietos savivaldos įstatymą.</a:t>
            </a:r>
          </a:p>
          <a:p>
            <a:pPr marL="742950" lvl="2" indent="-285750" algn="just">
              <a:spcBef>
                <a:spcPts val="1200"/>
              </a:spcBef>
              <a:buFont typeface="Arial" panose="020B0604020202020204" pitchFamily="34" charset="0"/>
              <a:buChar char="•"/>
            </a:pPr>
            <a:r>
              <a:rPr lang="lt-LT" noProof="0" dirty="0">
                <a:solidFill>
                  <a:schemeClr val="accent1"/>
                </a:solidFill>
                <a:latin typeface="+mn-lt"/>
              </a:rPr>
              <a:t>Po minėtų įstatymų pakeitimų nebereikia taikyti išimtinumo principo (kai vidaus sandoris sudaromas tik nepavykus viešajam pirkimui).</a:t>
            </a:r>
          </a:p>
          <a:p>
            <a:pPr marL="742950" lvl="2" indent="-285750" algn="just">
              <a:spcBef>
                <a:spcPts val="1200"/>
              </a:spcBef>
              <a:buFont typeface="Arial" panose="020B0604020202020204" pitchFamily="34" charset="0"/>
              <a:buChar char="•"/>
            </a:pPr>
            <a:r>
              <a:rPr lang="lt-LT" noProof="0" dirty="0">
                <a:solidFill>
                  <a:schemeClr val="accent1"/>
                </a:solidFill>
                <a:latin typeface="+mn-lt"/>
              </a:rPr>
              <a:t>Paslaugų teikimas vidaus sandoriu galimas, jei tenkinamos Vietos savivaldos įstatymo 56 straipsnyje nustatytos naujos ūkinės veiklos vykdymo sąlygos.</a:t>
            </a:r>
          </a:p>
          <a:p>
            <a:pPr marL="742950" lvl="2" indent="-285750" algn="just">
              <a:spcBef>
                <a:spcPts val="1200"/>
              </a:spcBef>
              <a:buFont typeface="Arial" panose="020B0604020202020204" pitchFamily="34" charset="0"/>
              <a:buChar char="•"/>
            </a:pPr>
            <a:endParaRPr lang="lt-LT" sz="1600" noProof="0" dirty="0">
              <a:solidFill>
                <a:schemeClr val="accent1"/>
              </a:solidFill>
              <a:latin typeface="+mn-lt"/>
            </a:endParaRPr>
          </a:p>
          <a:p>
            <a:pPr marL="285750" lvl="1" indent="-285750" algn="just">
              <a:spcBef>
                <a:spcPts val="1200"/>
              </a:spcBef>
              <a:buFont typeface="Arial" panose="020B0604020202020204" pitchFamily="34" charset="0"/>
              <a:buChar char="•"/>
            </a:pPr>
            <a:endParaRPr lang="lt-LT" sz="2000" noProof="0" dirty="0">
              <a:solidFill>
                <a:schemeClr val="accent1"/>
              </a:solidFill>
              <a:latin typeface="+mn-lt"/>
            </a:endParaRPr>
          </a:p>
        </p:txBody>
      </p:sp>
    </p:spTree>
    <p:extLst>
      <p:ext uri="{BB962C8B-B14F-4D97-AF65-F5344CB8AC3E}">
        <p14:creationId xmlns:p14="http://schemas.microsoft.com/office/powerpoint/2010/main" val="10458444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72E76-189C-CF9D-E826-17EAE84A55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733B35-AD91-AB29-3E94-10C7B85E89E3}"/>
              </a:ext>
            </a:extLst>
          </p:cNvPr>
          <p:cNvSpPr>
            <a:spLocks noGrp="1"/>
          </p:cNvSpPr>
          <p:nvPr>
            <p:ph type="title"/>
          </p:nvPr>
        </p:nvSpPr>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EFE69B65-ADAC-4AB9-51F8-C18AD086B4E0}"/>
              </a:ext>
            </a:extLst>
          </p:cNvPr>
          <p:cNvSpPr>
            <a:spLocks noGrp="1"/>
          </p:cNvSpPr>
          <p:nvPr>
            <p:ph type="body" sz="quarter" idx="4294967295"/>
          </p:nvPr>
        </p:nvSpPr>
        <p:spPr>
          <a:xfrm>
            <a:off x="760021" y="1532091"/>
            <a:ext cx="10671957"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VPĮ 10 straipsnyje įtvirtinta išimtis – perkančioji organizacija gali nevykdyti viešojo pirkimo procedūrų pagal VPĮ tais atvejais, kai yra sudaromi vidaus sandoriai. </a:t>
            </a:r>
            <a:r>
              <a:rPr lang="lt-LT" sz="1800" b="1" noProof="0" dirty="0">
                <a:latin typeface="+mn-lt"/>
              </a:rPr>
              <a:t>Vidaus sandoris gali būti sudaromas, kai yra VPĮ 10 straipsnio 1 dalyje įtvirtintos sąlygos.</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VPĮ 10 straipsnio 2 dalyje įtvirtinta, kad vidaus sandoris gali būti sudaromas </a:t>
            </a:r>
            <a:r>
              <a:rPr lang="lt-LT" sz="1800" b="1" noProof="0" dirty="0">
                <a:latin typeface="+mn-lt"/>
              </a:rPr>
              <a:t>tik išimtiniu atveju</a:t>
            </a:r>
            <a:r>
              <a:rPr lang="lt-LT" sz="1800" noProof="0" dirty="0">
                <a:solidFill>
                  <a:schemeClr val="accent1"/>
                </a:solidFill>
                <a:latin typeface="+mn-lt"/>
              </a:rPr>
              <a:t>, kai tenkinamos VPĮ 10 straipsnio 1 dalyje išdėstytos sąlygos ir kai: </a:t>
            </a:r>
          </a:p>
          <a:p>
            <a:pPr marL="742950" lvl="2" indent="-285750" algn="just">
              <a:spcBef>
                <a:spcPts val="1200"/>
              </a:spcBef>
              <a:buFont typeface="Arial" panose="020B0604020202020204" pitchFamily="34" charset="0"/>
              <a:buChar char="•"/>
            </a:pPr>
            <a:r>
              <a:rPr lang="lt-LT" sz="1600" noProof="0" dirty="0">
                <a:solidFill>
                  <a:schemeClr val="accent1"/>
                </a:solidFill>
                <a:latin typeface="+mn-lt"/>
              </a:rPr>
              <a:t>perkant viešojo pirkimo būdu būtų </a:t>
            </a:r>
            <a:r>
              <a:rPr lang="lt-LT" sz="1600" b="1" noProof="0" dirty="0">
                <a:latin typeface="+mn-lt"/>
              </a:rPr>
              <a:t>neįmanoma užtikrinti paslaugos teikimo nepertraukiamumo</a:t>
            </a:r>
            <a:r>
              <a:rPr lang="lt-LT" sz="1600" noProof="0" dirty="0">
                <a:solidFill>
                  <a:schemeClr val="accent1"/>
                </a:solidFill>
                <a:latin typeface="+mn-lt"/>
              </a:rPr>
              <a:t>, geros kokybės ir prieinamumo arba </a:t>
            </a:r>
          </a:p>
          <a:p>
            <a:pPr marL="742950" lvl="2" indent="-285750" algn="just">
              <a:spcBef>
                <a:spcPts val="1200"/>
              </a:spcBef>
              <a:buFont typeface="Arial" panose="020B0604020202020204" pitchFamily="34" charset="0"/>
              <a:buChar char="•"/>
            </a:pPr>
            <a:r>
              <a:rPr lang="lt-LT" sz="1600" noProof="0" dirty="0">
                <a:solidFill>
                  <a:schemeClr val="accent1"/>
                </a:solidFill>
                <a:latin typeface="+mn-lt"/>
              </a:rPr>
              <a:t>įsigyjamos viešosios paslaugos, </a:t>
            </a:r>
            <a:r>
              <a:rPr lang="lt-LT" sz="1600" b="1" noProof="0" dirty="0">
                <a:latin typeface="+mn-lt"/>
              </a:rPr>
              <a:t>administruojamos vadovaujantis Vietos savivaldos įstatymo 55 straipsnio 2 dalimi.</a:t>
            </a:r>
          </a:p>
          <a:p>
            <a:pPr marL="268288" lvl="2" indent="-268288" algn="just">
              <a:spcBef>
                <a:spcPts val="1200"/>
              </a:spcBef>
              <a:buFont typeface="Arial" panose="020B0604020202020204" pitchFamily="34" charset="0"/>
              <a:buChar char="•"/>
            </a:pPr>
            <a:r>
              <a:rPr lang="lt-LT" sz="1800" noProof="0" dirty="0">
                <a:solidFill>
                  <a:schemeClr val="accent1"/>
                </a:solidFill>
                <a:latin typeface="+mn-lt"/>
              </a:rPr>
              <a:t>Vietos savivaldos įstatymo ir Konkurencijos įstatymo atitinkamų straipsnių pakeitimai </a:t>
            </a:r>
            <a:r>
              <a:rPr lang="lt-LT" sz="1800" b="1" noProof="0" dirty="0">
                <a:latin typeface="+mn-lt"/>
              </a:rPr>
              <a:t>neturi teisinės reikšmės sprendžiant dėl vidaus sandorio sudarymo sąlygų, </a:t>
            </a:r>
            <a:r>
              <a:rPr lang="lt-LT" sz="1800" noProof="0" dirty="0">
                <a:solidFill>
                  <a:schemeClr val="accent1"/>
                </a:solidFill>
                <a:latin typeface="+mn-lt"/>
              </a:rPr>
              <a:t>t. y. turi būti vadovaujamasi VPĮ 10 straipsnio 1 ir 2 dalies nuostatomis.</a:t>
            </a:r>
          </a:p>
        </p:txBody>
      </p:sp>
    </p:spTree>
    <p:extLst>
      <p:ext uri="{BB962C8B-B14F-4D97-AF65-F5344CB8AC3E}">
        <p14:creationId xmlns:p14="http://schemas.microsoft.com/office/powerpoint/2010/main" val="41818822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2681-DF17-F69A-D342-056403F7FA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61C5C6-0E99-06B8-AE6C-2B9786931C99}"/>
              </a:ext>
            </a:extLst>
          </p:cNvPr>
          <p:cNvSpPr>
            <a:spLocks noGrp="1"/>
          </p:cNvSpPr>
          <p:nvPr>
            <p:ph type="title"/>
          </p:nvPr>
        </p:nvSpPr>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8555EC09-D9C3-19D0-2E10-88C376081384}"/>
              </a:ext>
            </a:extLst>
          </p:cNvPr>
          <p:cNvSpPr>
            <a:spLocks noGrp="1"/>
          </p:cNvSpPr>
          <p:nvPr>
            <p:ph type="body" sz="quarter" idx="4294967295"/>
          </p:nvPr>
        </p:nvSpPr>
        <p:spPr>
          <a:xfrm>
            <a:off x="760021" y="1532091"/>
            <a:ext cx="10671957" cy="4426399"/>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Konstitucinis Teismas 2024 m. spalio 10 d. nutarime Nr. KT80-N11/2024 nurodė, kad savivaldybės gali organizuoti viešųjų paslaugų teikimą be konkurencijos </a:t>
            </a:r>
            <a:r>
              <a:rPr lang="lt-LT" sz="2000" b="1" noProof="0" dirty="0">
                <a:latin typeface="+mn-lt"/>
              </a:rPr>
              <a:t>tik išimtiniais atvejais</a:t>
            </a:r>
            <a:r>
              <a:rPr lang="lt-LT" sz="2000" noProof="0" dirty="0">
                <a:solidFill>
                  <a:schemeClr val="accent1"/>
                </a:solidFill>
                <a:latin typeface="+mn-lt"/>
              </a:rPr>
              <a:t>, kai tai būtina užtikrinti paslaugų prieinamumą, nepertraukiamumą ir kokybę.</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Konstitucinio Teismo pateikti išaiškinimai sudaro pagrindą daryti išvadą, kad savivaldybė prieš priimant sprendimą sudaryti vidaus sandorį </a:t>
            </a:r>
            <a:r>
              <a:rPr lang="lt-LT" sz="2000" b="1" noProof="0" dirty="0">
                <a:latin typeface="+mn-lt"/>
              </a:rPr>
              <a:t>privalo įvertinti</a:t>
            </a:r>
            <a:r>
              <a:rPr lang="lt-LT" noProof="0" dirty="0">
                <a:solidFill>
                  <a:schemeClr val="accent1"/>
                </a:solidFill>
                <a:latin typeface="+mn-lt"/>
              </a:rPr>
              <a:t>: </a:t>
            </a:r>
          </a:p>
          <a:p>
            <a:pPr marL="742950" lvl="2" indent="-285750" algn="just">
              <a:spcBef>
                <a:spcPts val="1200"/>
              </a:spcBef>
              <a:buFont typeface="Arial" panose="020B0604020202020204" pitchFamily="34" charset="0"/>
              <a:buChar char="•"/>
            </a:pPr>
            <a:r>
              <a:rPr lang="lt-LT" sz="1800" noProof="0" dirty="0">
                <a:solidFill>
                  <a:schemeClr val="accent1"/>
                </a:solidFill>
                <a:latin typeface="+mn-lt"/>
              </a:rPr>
              <a:t>ar paslaugų teikimas, paisant veiklos skaidrumo ir viešumo reikalavimų, </a:t>
            </a:r>
            <a:r>
              <a:rPr lang="lt-LT" sz="1800" b="1" noProof="0" dirty="0">
                <a:latin typeface="+mn-lt"/>
              </a:rPr>
              <a:t>negali būti organizuojamas įstatymų ir kitų teisės aktų nustatyta tvarka </a:t>
            </a:r>
            <a:r>
              <a:rPr lang="lt-LT" sz="1800" noProof="0" dirty="0">
                <a:solidFill>
                  <a:schemeClr val="accent1"/>
                </a:solidFill>
                <a:latin typeface="+mn-lt"/>
              </a:rPr>
              <a:t>pasirenkant paslaugų teikėją viešai; </a:t>
            </a:r>
          </a:p>
          <a:p>
            <a:pPr marL="742950" lvl="2" indent="-285750" algn="just">
              <a:spcBef>
                <a:spcPts val="1200"/>
              </a:spcBef>
              <a:buFont typeface="Arial" panose="020B0604020202020204" pitchFamily="34" charset="0"/>
              <a:buChar char="•"/>
            </a:pPr>
            <a:r>
              <a:rPr lang="lt-LT" sz="1800" noProof="0" dirty="0">
                <a:solidFill>
                  <a:schemeClr val="accent1"/>
                </a:solidFill>
                <a:latin typeface="+mn-lt"/>
              </a:rPr>
              <a:t>ar bus užtikrinta, kad </a:t>
            </a:r>
            <a:r>
              <a:rPr lang="lt-LT" sz="1800" b="1" noProof="0" dirty="0">
                <a:latin typeface="+mn-lt"/>
              </a:rPr>
              <a:t>teikiamos viešosios paslaugos bus kokybiškos ir teikiamos nuolat</a:t>
            </a:r>
            <a:r>
              <a:rPr lang="lt-LT" sz="1800" noProof="0" dirty="0">
                <a:solidFill>
                  <a:schemeClr val="accent1"/>
                </a:solidFill>
                <a:latin typeface="+mn-lt"/>
              </a:rPr>
              <a:t>, jog jomis galėtų naudotis visi gyventojai; </a:t>
            </a:r>
          </a:p>
          <a:p>
            <a:pPr marL="742950" lvl="2" indent="-285750" algn="just">
              <a:spcBef>
                <a:spcPts val="1200"/>
              </a:spcBef>
              <a:buFont typeface="Arial" panose="020B0604020202020204" pitchFamily="34" charset="0"/>
              <a:buChar char="•"/>
            </a:pPr>
            <a:r>
              <a:rPr lang="lt-LT" sz="1800" noProof="0" dirty="0">
                <a:solidFill>
                  <a:schemeClr val="accent1"/>
                </a:solidFill>
                <a:latin typeface="+mn-lt"/>
              </a:rPr>
              <a:t>ar sudarant vidaus sandorį konkrečiam viešosios paslaugos teikėjui </a:t>
            </a:r>
            <a:r>
              <a:rPr lang="lt-LT" sz="1800" b="1" noProof="0" dirty="0">
                <a:latin typeface="+mn-lt"/>
              </a:rPr>
              <a:t>neteikiama privilegijų, nediskriminuojami kiti šioje rinkoje veikiantys ūkio subjektai</a:t>
            </a:r>
            <a:r>
              <a:rPr lang="lt-LT" b="1" noProof="0" dirty="0">
                <a:solidFill>
                  <a:schemeClr val="accent1"/>
                </a:solidFill>
                <a:latin typeface="+mn-lt"/>
              </a:rPr>
              <a:t>. </a:t>
            </a:r>
          </a:p>
        </p:txBody>
      </p:sp>
    </p:spTree>
    <p:extLst>
      <p:ext uri="{BB962C8B-B14F-4D97-AF65-F5344CB8AC3E}">
        <p14:creationId xmlns:p14="http://schemas.microsoft.com/office/powerpoint/2010/main" val="41886729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B655C-FF43-FA3E-A26D-D4D47FF9C2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F74D7F-6841-57BB-449B-9DBB40487877}"/>
              </a:ext>
            </a:extLst>
          </p:cNvPr>
          <p:cNvSpPr>
            <a:spLocks noGrp="1"/>
          </p:cNvSpPr>
          <p:nvPr>
            <p:ph type="title"/>
          </p:nvPr>
        </p:nvSpPr>
        <p:spPr>
          <a:xfrm>
            <a:off x="618131" y="585209"/>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16ACEB15-6086-34D5-67A9-15610A3683BA}"/>
              </a:ext>
            </a:extLst>
          </p:cNvPr>
          <p:cNvSpPr>
            <a:spLocks noGrp="1"/>
          </p:cNvSpPr>
          <p:nvPr>
            <p:ph type="body" sz="quarter" idx="4294967295"/>
          </p:nvPr>
        </p:nvSpPr>
        <p:spPr>
          <a:xfrm>
            <a:off x="760021" y="1915628"/>
            <a:ext cx="10671958" cy="3452262"/>
          </a:xfrm>
        </p:spPr>
        <p:txBody>
          <a:bodyPr/>
          <a:lstStyle/>
          <a:p>
            <a:pPr marL="285750" lvl="1" indent="-285750" algn="just">
              <a:spcBef>
                <a:spcPts val="1200"/>
              </a:spcBef>
              <a:buFont typeface="Arial" panose="020B0604020202020204" pitchFamily="34" charset="0"/>
              <a:buChar char="•"/>
            </a:pPr>
            <a:r>
              <a:rPr lang="lt-LT" noProof="0" dirty="0">
                <a:solidFill>
                  <a:schemeClr val="accent1"/>
                </a:solidFill>
                <a:latin typeface="+mn-lt"/>
              </a:rPr>
              <a:t> Atsakovės </a:t>
            </a:r>
            <a:r>
              <a:rPr lang="lt-LT" b="1" noProof="0" dirty="0">
                <a:latin typeface="+mn-lt"/>
              </a:rPr>
              <a:t>neįrodė, jog vidaus sandoris II sudarytas esant išimtinėms sąlygoms</a:t>
            </a:r>
            <a:r>
              <a:rPr lang="lt-LT" b="1" noProof="0" dirty="0">
                <a:solidFill>
                  <a:schemeClr val="accent1"/>
                </a:solidFill>
                <a:latin typeface="+mn-lt"/>
              </a:rPr>
              <a:t>,</a:t>
            </a:r>
            <a:r>
              <a:rPr lang="lt-LT" noProof="0" dirty="0">
                <a:solidFill>
                  <a:schemeClr val="accent1"/>
                </a:solidFill>
                <a:latin typeface="+mn-lt"/>
              </a:rPr>
              <a:t> kai pirkimas dėl objektyvių priežasčių negalėjo būti vykdomas taikant VPĮ įtvirtintus viešųjų pirkimų atlikimo tvarkos reikalavimus:</a:t>
            </a:r>
          </a:p>
          <a:p>
            <a:pPr marL="742950" lvl="2" indent="-285750" algn="just">
              <a:spcBef>
                <a:spcPts val="1200"/>
              </a:spcBef>
              <a:buFont typeface="Arial" panose="020B0604020202020204" pitchFamily="34" charset="0"/>
              <a:buChar char="•"/>
            </a:pPr>
            <a:r>
              <a:rPr lang="lt-LT" noProof="0" dirty="0">
                <a:solidFill>
                  <a:schemeClr val="accent1"/>
                </a:solidFill>
                <a:latin typeface="+mn-lt"/>
              </a:rPr>
              <a:t>sutartis su buvusiu paslaugų teikėju </a:t>
            </a:r>
            <a:r>
              <a:rPr lang="lt-LT" b="1" noProof="0" dirty="0">
                <a:latin typeface="+mn-lt"/>
              </a:rPr>
              <a:t>nutraukta prieš daugiau nei metus </a:t>
            </a:r>
            <a:r>
              <a:rPr lang="lt-LT" noProof="0" dirty="0">
                <a:solidFill>
                  <a:schemeClr val="accent1"/>
                </a:solidFill>
                <a:latin typeface="+mn-lt"/>
              </a:rPr>
              <a:t>iki sudarant vidaus sandorį. Taigi, atsakovė turėjo pakankamai laiko tinkamai įvykdyti viešojo pirkimo procedūras ir parinkti paslaugų teikėją viešu būdu. </a:t>
            </a:r>
          </a:p>
          <a:p>
            <a:pPr marL="742950" lvl="2" indent="-285750" algn="just">
              <a:spcBef>
                <a:spcPts val="1200"/>
              </a:spcBef>
              <a:buFont typeface="Arial" panose="020B0604020202020204" pitchFamily="34" charset="0"/>
              <a:buChar char="•"/>
            </a:pPr>
            <a:r>
              <a:rPr lang="lt-LT" noProof="0" dirty="0">
                <a:solidFill>
                  <a:schemeClr val="accent1"/>
                </a:solidFill>
                <a:latin typeface="+mn-lt"/>
              </a:rPr>
              <a:t>atliekų tvarkymo funkcijos užtikrinimas savivaldybės teritorijoje yra betarpiškai susijęs su viešuoju interesu, visuomenės teise į saugią ir sveiką aplinką, tačiau </a:t>
            </a:r>
            <a:r>
              <a:rPr lang="lt-LT" b="1" noProof="0" dirty="0">
                <a:latin typeface="+mn-lt"/>
              </a:rPr>
              <a:t>tai nereiškia, jog atliekų tvarkymo paslaugų įsigijimo procesas neturi atitikti teisės VPĮ reikalavimų</a:t>
            </a:r>
            <a:r>
              <a:rPr lang="lt-LT" noProof="0" dirty="0">
                <a:solidFill>
                  <a:schemeClr val="accent1"/>
                </a:solidFill>
                <a:latin typeface="+mn-lt"/>
              </a:rPr>
              <a:t>.</a:t>
            </a:r>
          </a:p>
        </p:txBody>
      </p:sp>
    </p:spTree>
    <p:extLst>
      <p:ext uri="{BB962C8B-B14F-4D97-AF65-F5344CB8AC3E}">
        <p14:creationId xmlns:p14="http://schemas.microsoft.com/office/powerpoint/2010/main" val="25922361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42AE1-E44D-D33C-8C53-0BB345EEA6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6AEEC-4073-E118-BD52-50FEBEA9BEA3}"/>
              </a:ext>
            </a:extLst>
          </p:cNvPr>
          <p:cNvSpPr>
            <a:spLocks noGrp="1"/>
          </p:cNvSpPr>
          <p:nvPr>
            <p:ph type="title"/>
          </p:nvPr>
        </p:nvSpPr>
        <p:spPr>
          <a:xfrm>
            <a:off x="760021" y="585209"/>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548BAD5F-3E28-6AEF-D112-6B0EA4A535CE}"/>
              </a:ext>
            </a:extLst>
          </p:cNvPr>
          <p:cNvSpPr>
            <a:spLocks noGrp="1"/>
          </p:cNvSpPr>
          <p:nvPr>
            <p:ph type="body" sz="quarter" idx="4294967295"/>
          </p:nvPr>
        </p:nvSpPr>
        <p:spPr>
          <a:xfrm>
            <a:off x="760021" y="2259724"/>
            <a:ext cx="10671958" cy="3045702"/>
          </a:xfrm>
        </p:spPr>
        <p:txBody>
          <a:bodyPr/>
          <a:lstStyle/>
          <a:p>
            <a:pPr marL="285750" lvl="1" indent="-285750" algn="just">
              <a:spcBef>
                <a:spcPts val="1200"/>
              </a:spcBef>
              <a:buFont typeface="Arial" panose="020B0604020202020204" pitchFamily="34" charset="0"/>
              <a:buChar char="•"/>
            </a:pPr>
            <a:r>
              <a:rPr lang="lt-LT" noProof="0" dirty="0">
                <a:solidFill>
                  <a:schemeClr val="accent1"/>
                </a:solidFill>
                <a:latin typeface="+mn-lt"/>
              </a:rPr>
              <a:t>Atsakovė žinojo, jog vidaus sandoris I galioja 3 mėnesius, </a:t>
            </a:r>
            <a:r>
              <a:rPr lang="lt-LT" b="1" noProof="0" dirty="0">
                <a:latin typeface="+mn-lt"/>
              </a:rPr>
              <a:t>todėl galėjo ir turėjo vykdyti viešąjį pirkimą minėtoms paslaugoms įsigyti</a:t>
            </a:r>
            <a:r>
              <a:rPr lang="lt-LT" noProof="0" dirty="0">
                <a:solidFill>
                  <a:schemeClr val="accent1"/>
                </a:solidFill>
                <a:latin typeface="+mn-lt"/>
              </a:rPr>
              <a:t>, tačiau to nepadarė. Atsakovė nepagrindė, jog nebuvo galimybės paskelbti viešąjį pirkimą minėtoms paslaugoms įsigyti.</a:t>
            </a:r>
          </a:p>
          <a:p>
            <a:pPr marL="285750" lvl="1" indent="-285750" algn="just">
              <a:spcBef>
                <a:spcPts val="1200"/>
              </a:spcBef>
              <a:buFont typeface="Arial" panose="020B0604020202020204" pitchFamily="34" charset="0"/>
              <a:buChar char="•"/>
            </a:pPr>
            <a:r>
              <a:rPr lang="lt-LT" noProof="0" dirty="0">
                <a:solidFill>
                  <a:schemeClr val="accent1"/>
                </a:solidFill>
                <a:latin typeface="+mn-lt"/>
              </a:rPr>
              <a:t>Atsakovė sudarė vidaus sandorį II </a:t>
            </a:r>
            <a:r>
              <a:rPr lang="lt-LT" b="1" noProof="0" dirty="0">
                <a:latin typeface="+mn-lt"/>
              </a:rPr>
              <a:t>neįvertinusi būtinos išimtinumo sąlygos </a:t>
            </a:r>
            <a:r>
              <a:rPr lang="lt-LT" noProof="0" dirty="0">
                <a:solidFill>
                  <a:schemeClr val="accent1"/>
                </a:solidFill>
                <a:latin typeface="+mn-lt"/>
              </a:rPr>
              <a:t>ir neįrodė, jog pirkimas negalėjo būti vykdomas viešųjų pirkimų tvarka.</a:t>
            </a:r>
          </a:p>
        </p:txBody>
      </p:sp>
    </p:spTree>
    <p:extLst>
      <p:ext uri="{BB962C8B-B14F-4D97-AF65-F5344CB8AC3E}">
        <p14:creationId xmlns:p14="http://schemas.microsoft.com/office/powerpoint/2010/main" val="16001099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8CA06-D090-C010-8E7D-1BAED1B60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B1D654-0A49-0D20-53AB-CB5EB44E9DB7}"/>
              </a:ext>
            </a:extLst>
          </p:cNvPr>
          <p:cNvSpPr>
            <a:spLocks noGrp="1"/>
          </p:cNvSpPr>
          <p:nvPr>
            <p:ph type="title"/>
          </p:nvPr>
        </p:nvSpPr>
        <p:spPr>
          <a:xfrm>
            <a:off x="760020" y="191205"/>
            <a:ext cx="10671958" cy="788008"/>
          </a:xfrm>
        </p:spPr>
        <p:txBody>
          <a:bodyPr/>
          <a:lstStyle/>
          <a:p>
            <a:pPr algn="ctr"/>
            <a:r>
              <a:rPr lang="lt-LT" sz="2800" noProof="0" dirty="0"/>
              <a:t>Apibendrinimas </a:t>
            </a:r>
          </a:p>
        </p:txBody>
      </p:sp>
      <p:sp>
        <p:nvSpPr>
          <p:cNvPr id="3" name="Text Placeholder 2">
            <a:extLst>
              <a:ext uri="{FF2B5EF4-FFF2-40B4-BE49-F238E27FC236}">
                <a16:creationId xmlns:a16="http://schemas.microsoft.com/office/drawing/2014/main" id="{CB3FFBD8-0439-98BF-CDEA-65B10B059BD9}"/>
              </a:ext>
            </a:extLst>
          </p:cNvPr>
          <p:cNvSpPr>
            <a:spLocks noGrp="1"/>
          </p:cNvSpPr>
          <p:nvPr>
            <p:ph type="body" sz="quarter" idx="4294967295"/>
          </p:nvPr>
        </p:nvSpPr>
        <p:spPr>
          <a:xfrm>
            <a:off x="760021" y="1562537"/>
            <a:ext cx="10671958" cy="4979277"/>
          </a:xfrm>
        </p:spPr>
        <p:txBody>
          <a:bodyPr/>
          <a:lstStyle/>
          <a:p>
            <a:pPr marL="285750" lvl="1" indent="-285750" algn="just">
              <a:spcBef>
                <a:spcPts val="1200"/>
              </a:spcBef>
              <a:buFont typeface="Arial" panose="020B0604020202020204" pitchFamily="34" charset="0"/>
              <a:buChar char="•"/>
            </a:pPr>
            <a:r>
              <a:rPr lang="lt-LT" noProof="0" dirty="0">
                <a:solidFill>
                  <a:schemeClr val="accent1"/>
                </a:solidFill>
                <a:latin typeface="+mn-lt"/>
              </a:rPr>
              <a:t> Vidaus sandoriai galimi tik </a:t>
            </a:r>
            <a:r>
              <a:rPr lang="lt-LT" b="1" noProof="0" dirty="0">
                <a:latin typeface="+mn-lt"/>
              </a:rPr>
              <a:t>išimtiniu atveju </a:t>
            </a:r>
            <a:r>
              <a:rPr lang="lt-LT" noProof="0" dirty="0">
                <a:solidFill>
                  <a:schemeClr val="accent1"/>
                </a:solidFill>
                <a:latin typeface="+mn-lt"/>
              </a:rPr>
              <a:t>– kai neįmanoma organizuoti paslaugų teikimo viešojo pirkimo būdu pagal VPĮ.</a:t>
            </a:r>
          </a:p>
          <a:p>
            <a:pPr marL="285750" lvl="1" indent="-285750" algn="just">
              <a:spcBef>
                <a:spcPts val="1200"/>
              </a:spcBef>
              <a:buFont typeface="Arial" panose="020B0604020202020204" pitchFamily="34" charset="0"/>
              <a:buChar char="•"/>
            </a:pPr>
            <a:r>
              <a:rPr lang="lt-LT" noProof="0" dirty="0">
                <a:solidFill>
                  <a:schemeClr val="accent1"/>
                </a:solidFill>
                <a:latin typeface="+mn-lt"/>
              </a:rPr>
              <a:t>Reikia įvertinti veiklos skaidrumą, viešumą ir sąžiningą konkurenciją – vidaus sandoris </a:t>
            </a:r>
            <a:r>
              <a:rPr lang="lt-LT" b="1" noProof="0" dirty="0">
                <a:latin typeface="+mn-lt"/>
              </a:rPr>
              <a:t>negali būti būdas privilegijuoti konkretų tiekėją ar diskriminuoti kitus rinkos dalyvius</a:t>
            </a:r>
            <a:r>
              <a:rPr lang="lt-LT" noProof="0" dirty="0">
                <a:latin typeface="+mn-lt"/>
              </a:rPr>
              <a:t>.</a:t>
            </a:r>
          </a:p>
          <a:p>
            <a:pPr marL="285750" lvl="1" indent="-285750" algn="just">
              <a:spcBef>
                <a:spcPts val="1200"/>
              </a:spcBef>
              <a:buFont typeface="Arial" panose="020B0604020202020204" pitchFamily="34" charset="0"/>
              <a:buChar char="•"/>
            </a:pPr>
            <a:r>
              <a:rPr lang="lt-LT" b="1" noProof="0" dirty="0">
                <a:latin typeface="+mn-lt"/>
              </a:rPr>
              <a:t>Teisinis reguliavimas nepakito </a:t>
            </a:r>
            <a:r>
              <a:rPr lang="lt-LT" noProof="0" dirty="0">
                <a:solidFill>
                  <a:schemeClr val="accent1"/>
                </a:solidFill>
                <a:latin typeface="+mn-lt"/>
              </a:rPr>
              <a:t>– vis dar galioja reikalavimas vidaus sandorį sudaryti tik išimtiniu atveju (VPĮ 10 str.), kai vykdyti viešojo pirkimo procedūras objektyviai nėra įmanoma. </a:t>
            </a:r>
          </a:p>
        </p:txBody>
      </p:sp>
    </p:spTree>
    <p:extLst>
      <p:ext uri="{BB962C8B-B14F-4D97-AF65-F5344CB8AC3E}">
        <p14:creationId xmlns:p14="http://schemas.microsoft.com/office/powerpoint/2010/main" val="394549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44E42-5DD7-0E15-4B1F-41ABAB19E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08A121-4D2F-9206-FBBC-3DF431D1E584}"/>
              </a:ext>
            </a:extLst>
          </p:cNvPr>
          <p:cNvSpPr>
            <a:spLocks noGrp="1"/>
          </p:cNvSpPr>
          <p:nvPr>
            <p:ph type="title"/>
          </p:nvPr>
        </p:nvSpPr>
        <p:spPr>
          <a:xfrm>
            <a:off x="760022" y="190196"/>
            <a:ext cx="10671958" cy="788008"/>
          </a:xfrm>
        </p:spPr>
        <p:txBody>
          <a:bodyPr/>
          <a:lstStyle/>
          <a:p>
            <a:pPr algn="ctr"/>
            <a:r>
              <a:rPr lang="lt-LT" sz="2800" noProof="0" dirty="0"/>
              <a:t>Teismo išaiškinimai</a:t>
            </a:r>
            <a:r>
              <a:rPr lang="en-US" sz="2800" noProof="0" dirty="0"/>
              <a:t>. Teis</a:t>
            </a:r>
            <a:r>
              <a:rPr lang="lt-LT" sz="2800" noProof="0" dirty="0" err="1"/>
              <a:t>inis</a:t>
            </a:r>
            <a:r>
              <a:rPr lang="lt-LT" sz="2800" noProof="0" dirty="0"/>
              <a:t> suinteresuotumas ginčyti sprendimą konkrečiame ginče.</a:t>
            </a:r>
          </a:p>
        </p:txBody>
      </p:sp>
      <p:sp>
        <p:nvSpPr>
          <p:cNvPr id="3" name="Text Placeholder 2">
            <a:extLst>
              <a:ext uri="{FF2B5EF4-FFF2-40B4-BE49-F238E27FC236}">
                <a16:creationId xmlns:a16="http://schemas.microsoft.com/office/drawing/2014/main" id="{C33E81E6-D60B-7713-48C5-2641686C4764}"/>
              </a:ext>
            </a:extLst>
          </p:cNvPr>
          <p:cNvSpPr>
            <a:spLocks noGrp="1"/>
          </p:cNvSpPr>
          <p:nvPr>
            <p:ph type="body" sz="quarter" idx="4294967295"/>
          </p:nvPr>
        </p:nvSpPr>
        <p:spPr>
          <a:xfrm>
            <a:off x="645721" y="1432609"/>
            <a:ext cx="10671957" cy="4674277"/>
          </a:xfrm>
        </p:spPr>
        <p:txBody>
          <a:bodyPr/>
          <a:lstStyle/>
          <a:p>
            <a:pPr marL="342900" lvl="1" indent="-342900" algn="just">
              <a:spcBef>
                <a:spcPts val="1200"/>
              </a:spcBef>
              <a:buFont typeface="Arial" panose="020B0604020202020204" pitchFamily="34" charset="0"/>
              <a:buChar char="•"/>
            </a:pPr>
            <a:r>
              <a:rPr lang="lt-LT" sz="1600" dirty="0">
                <a:solidFill>
                  <a:schemeClr val="accent1"/>
                </a:solidFill>
                <a:latin typeface="+mn-lt"/>
              </a:rPr>
              <a:t>Ginčo atveju susiklostė situacija, kai teismai kaip nenagrinėtiną teisme atsisakė priimti ieškinį dėl perkančiosios organizacijos sprendimo atmesti tiekėjos pasiūlymą iš esmės dėl to, kad ieškiniu nebuvo ginčijamas vėlesnis perkančiosios organizacijos sprendimas sudaryti pasiūlymų eilę ir nustatyti pirkimo laimėtoją.</a:t>
            </a: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Bylos iškėlimo stadijoje nėra tikrinama, ar asmuo turi teisę į teisminę gynybą (teisę į ieškinį) materialiąja prasme, todėl atsisakymas priimti ieškinį negali būti siejamas su materialiosiomis teisinėmis aplinkybėmis. </a:t>
            </a: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Nagrinėjamu atveju </a:t>
            </a:r>
            <a:r>
              <a:rPr lang="lt-LT" sz="1600" b="1" noProof="0" dirty="0">
                <a:latin typeface="+mn-lt"/>
              </a:rPr>
              <a:t>nekyla abejonių, kad ieškovės ginčijamas atsakovės sprendimas atmesti jos pasiūlymą turėjo įtakos ieškovės teisėms ir pareigoms</a:t>
            </a:r>
            <a:r>
              <a:rPr lang="lt-LT" sz="1600" noProof="0" dirty="0">
                <a:solidFill>
                  <a:schemeClr val="accent1"/>
                </a:solidFill>
                <a:latin typeface="+mn-lt"/>
              </a:rPr>
              <a:t> (kai atsakovė atmetė ieškovės pasiūlymą, šis nebuvo įtrauktas sudarant naują pasiūlymų eilę), todėl ieškovė siekia, kad jis būtų panaikintas.</a:t>
            </a: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Dar iki ieškiniu ginčijamo sprendimo atmesti ieškovės pasiūlymą sudarytoje pasiūlymų eilėje ieškovės pasiūlymas, kaip surinkęs daugiausiai ekonominio naudingumo balų, buvo pirmoje vėliau panaikintos eilės vietoje, tad ieškovė </a:t>
            </a:r>
            <a:r>
              <a:rPr lang="lt-LT" sz="1600" b="1" noProof="0" dirty="0">
                <a:latin typeface="+mn-lt"/>
              </a:rPr>
              <a:t>turėjo lūkestį ir realias prielaidas sudaryti viešojo pirkimo sutartį</a:t>
            </a:r>
            <a:r>
              <a:rPr lang="lt-LT" sz="1600" noProof="0" dirty="0">
                <a:solidFill>
                  <a:schemeClr val="accent1"/>
                </a:solidFill>
                <a:latin typeface="+mn-lt"/>
              </a:rPr>
              <a:t>. </a:t>
            </a: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Nors bylą išnagrinėję teismai pagrįstai nurodė, kad, atmetusi ieškovės pasiūlymą, atsakovė sudarė naują pasiūlymų eilę ir nustatė pirkimo laimėtoją, o ieškovė šių atsakovės vėliau priimtų sprendimų ieškiniu neginčija, vien tokių aplinkybių nurodymas, jų neištyrus, neįvertinus ginčo aplinkybių kontekste, </a:t>
            </a:r>
            <a:r>
              <a:rPr lang="lt-LT" sz="1600" i="1" noProof="0" dirty="0">
                <a:solidFill>
                  <a:schemeClr val="accent1"/>
                </a:solidFill>
                <a:latin typeface="+mn-lt"/>
              </a:rPr>
              <a:t>prima </a:t>
            </a:r>
            <a:r>
              <a:rPr lang="lt-LT" sz="1600" i="1" noProof="0" dirty="0" err="1">
                <a:solidFill>
                  <a:schemeClr val="accent1"/>
                </a:solidFill>
                <a:latin typeface="+mn-lt"/>
              </a:rPr>
              <a:t>facie</a:t>
            </a:r>
            <a:r>
              <a:rPr lang="lt-LT" sz="1600" i="1" noProof="0" dirty="0">
                <a:solidFill>
                  <a:schemeClr val="accent1"/>
                </a:solidFill>
                <a:latin typeface="+mn-lt"/>
              </a:rPr>
              <a:t> </a:t>
            </a:r>
            <a:r>
              <a:rPr lang="lt-LT" sz="1600" noProof="0" dirty="0">
                <a:solidFill>
                  <a:schemeClr val="accent1"/>
                </a:solidFill>
                <a:latin typeface="+mn-lt"/>
              </a:rPr>
              <a:t>(iš pirmo žvilgsnio) </a:t>
            </a:r>
            <a:r>
              <a:rPr lang="lt-LT" sz="1600" b="1" noProof="0" dirty="0">
                <a:latin typeface="+mn-lt"/>
              </a:rPr>
              <a:t>nepatvirtina ieškovės </a:t>
            </a:r>
            <a:r>
              <a:rPr lang="lt-LT" sz="1600" b="1" noProof="0" dirty="0" err="1">
                <a:latin typeface="+mn-lt"/>
              </a:rPr>
              <a:t>nesuinteresuotumo</a:t>
            </a:r>
            <a:r>
              <a:rPr lang="lt-LT" sz="1600" noProof="0" dirty="0">
                <a:solidFill>
                  <a:schemeClr val="accent1"/>
                </a:solidFill>
                <a:latin typeface="+mn-lt"/>
              </a:rPr>
              <a:t>.</a:t>
            </a:r>
          </a:p>
          <a:p>
            <a:pPr marL="342900" lvl="1" indent="-342900" algn="just">
              <a:spcBef>
                <a:spcPts val="1200"/>
              </a:spcBef>
              <a:buFont typeface="Arial" panose="020B0604020202020204" pitchFamily="34" charset="0"/>
              <a:buChar char="•"/>
            </a:pPr>
            <a:r>
              <a:rPr lang="lt-LT" sz="1600" dirty="0">
                <a:solidFill>
                  <a:schemeClr val="accent1"/>
                </a:solidFill>
                <a:latin typeface="+mn-lt"/>
              </a:rPr>
              <a:t>S</a:t>
            </a:r>
            <a:r>
              <a:rPr lang="lt-LT" sz="1600" noProof="0" dirty="0" err="1">
                <a:solidFill>
                  <a:schemeClr val="accent1"/>
                </a:solidFill>
                <a:latin typeface="+mn-lt"/>
              </a:rPr>
              <a:t>uinteresuotumas</a:t>
            </a:r>
            <a:r>
              <a:rPr lang="lt-LT" sz="1600" noProof="0" dirty="0">
                <a:solidFill>
                  <a:schemeClr val="accent1"/>
                </a:solidFill>
                <a:latin typeface="+mn-lt"/>
              </a:rPr>
              <a:t> </a:t>
            </a:r>
            <a:r>
              <a:rPr lang="lt-LT" sz="1600" b="1" noProof="0" dirty="0">
                <a:latin typeface="+mn-lt"/>
              </a:rPr>
              <a:t>negali būti tapatinamas su pareiškėjo teise į reikalavimo patenkinimą.</a:t>
            </a:r>
          </a:p>
          <a:p>
            <a:pPr marL="0" lvl="1" algn="just">
              <a:spcBef>
                <a:spcPts val="1200"/>
              </a:spcBef>
            </a:pPr>
            <a:endParaRPr lang="lt-LT" sz="1600" noProof="0" dirty="0">
              <a:solidFill>
                <a:schemeClr val="accent1"/>
              </a:solidFill>
              <a:latin typeface="+mn-lt"/>
            </a:endParaRPr>
          </a:p>
        </p:txBody>
      </p:sp>
    </p:spTree>
    <p:extLst>
      <p:ext uri="{BB962C8B-B14F-4D97-AF65-F5344CB8AC3E}">
        <p14:creationId xmlns:p14="http://schemas.microsoft.com/office/powerpoint/2010/main" val="20216319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DBB57-6C98-901C-DCC5-9E45AF743B2A}"/>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9D83A881-7620-6AFD-36BF-AFBA9E92DDD6}"/>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4D12C5F0-F856-C2CE-98FE-0AD58855D01D}"/>
              </a:ext>
            </a:extLst>
          </p:cNvPr>
          <p:cNvSpPr txBox="1"/>
          <p:nvPr/>
        </p:nvSpPr>
        <p:spPr>
          <a:xfrm>
            <a:off x="705750" y="2548954"/>
            <a:ext cx="10971011" cy="1077218"/>
          </a:xfrm>
          <a:prstGeom prst="rect">
            <a:avLst/>
          </a:prstGeom>
          <a:noFill/>
        </p:spPr>
        <p:txBody>
          <a:bodyPr wrap="square">
            <a:spAutoFit/>
          </a:bodyPr>
          <a:lstStyle/>
          <a:p>
            <a:pPr algn="ctr"/>
            <a:r>
              <a:rPr lang="lt-LT" sz="3200" b="1" noProof="0" dirty="0"/>
              <a:t>Lietuvos apeliacinio teismo 2025 m. birželio 2 d. sprendimas c. b. Nr. e2A-295-790/2025</a:t>
            </a:r>
          </a:p>
        </p:txBody>
      </p:sp>
      <p:cxnSp>
        <p:nvCxnSpPr>
          <p:cNvPr id="5" name="Straight Arrow Connector 4">
            <a:extLst>
              <a:ext uri="{FF2B5EF4-FFF2-40B4-BE49-F238E27FC236}">
                <a16:creationId xmlns:a16="http://schemas.microsoft.com/office/drawing/2014/main" id="{23368D68-B33B-0E27-1DF2-9275554D0FF7}"/>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858088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02E24-AC31-8975-F40A-7EB6B87431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3E1086-0BDC-F098-E39C-036CEB5341F1}"/>
              </a:ext>
            </a:extLst>
          </p:cNvPr>
          <p:cNvSpPr>
            <a:spLocks noGrp="1"/>
          </p:cNvSpPr>
          <p:nvPr>
            <p:ph type="title"/>
          </p:nvPr>
        </p:nvSpPr>
        <p:spPr>
          <a:xfrm>
            <a:off x="760022" y="0"/>
            <a:ext cx="10671958" cy="788008"/>
          </a:xfrm>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24E91EDD-00CA-034B-2FE9-876DC3918ACD}"/>
              </a:ext>
            </a:extLst>
          </p:cNvPr>
          <p:cNvSpPr>
            <a:spLocks noGrp="1"/>
          </p:cNvSpPr>
          <p:nvPr>
            <p:ph type="body" sz="quarter" idx="4294967295"/>
          </p:nvPr>
        </p:nvSpPr>
        <p:spPr>
          <a:xfrm>
            <a:off x="760021" y="933450"/>
            <a:ext cx="10671957" cy="5474147"/>
          </a:xfrm>
        </p:spPr>
        <p:txBody>
          <a:bodyPr/>
          <a:lstStyle/>
          <a:p>
            <a:pPr marL="285750" lvl="1" indent="-285750" algn="just">
              <a:spcBef>
                <a:spcPts val="600"/>
              </a:spcBef>
              <a:buFont typeface="Arial" panose="020B0604020202020204" pitchFamily="34" charset="0"/>
              <a:buChar char="•"/>
            </a:pPr>
            <a:r>
              <a:rPr lang="lt-LT" sz="1800" noProof="0" dirty="0">
                <a:solidFill>
                  <a:schemeClr val="accent1"/>
                </a:solidFill>
                <a:latin typeface="+mn-lt"/>
              </a:rPr>
              <a:t>Tiekėjas kreipėsi į teismą, siekdamas panaikinti PS sprendimą, kuriuo jo pasiūlymui tarptautiniame viešajame pirkime dėl Šiaulių tardymo izoliatoriaus perkėlimo buvo skirta 0 balų pagal ekonominio naudingumo kriterijų „Energetinis efektyvumas (P2)“. Tiekėjas prašė grąžinti šalis į buvusią padėtį, </a:t>
            </a:r>
            <a:r>
              <a:rPr lang="lt-LT" sz="1800" b="1" noProof="0" dirty="0">
                <a:latin typeface="+mn-lt"/>
              </a:rPr>
              <a:t>nutraukti pirkimo procedūras ir priteisti bylinėjimosi išlaidas</a:t>
            </a:r>
            <a:r>
              <a:rPr lang="lt-LT" sz="1800" noProof="0" dirty="0">
                <a:solidFill>
                  <a:schemeClr val="accent1"/>
                </a:solidFill>
                <a:latin typeface="+mn-lt"/>
              </a:rPr>
              <a:t>.</a:t>
            </a:r>
          </a:p>
          <a:p>
            <a:pPr marL="285750" lvl="1" indent="-285750" algn="just">
              <a:spcBef>
                <a:spcPts val="600"/>
              </a:spcBef>
              <a:buFont typeface="Arial" panose="020B0604020202020204" pitchFamily="34" charset="0"/>
              <a:buChar char="•"/>
            </a:pPr>
            <a:r>
              <a:rPr lang="lt-LT" sz="1800" dirty="0">
                <a:solidFill>
                  <a:schemeClr val="accent1"/>
                </a:solidFill>
                <a:latin typeface="+mn-lt"/>
              </a:rPr>
              <a:t>Pirkimo sąlygose buvo priede įtvirtintas pasiūlymų ekonominio naudingumo vertinimo kriterijus ,,Energetinis efektyvumas (P2). Šis kriterijus vertinamas pagal Pirkimo dalyvio pasiūlyme nurodytą rodiklį, t. y. pagal Pirkimo dokumentų priedo formoje nurodytą objekto energijos suvartojimo kiekį per metus. </a:t>
            </a:r>
          </a:p>
          <a:p>
            <a:pPr marL="285750" lvl="1" indent="-285750" algn="just">
              <a:spcBef>
                <a:spcPts val="600"/>
              </a:spcBef>
              <a:buFont typeface="Arial" panose="020B0604020202020204" pitchFamily="34" charset="0"/>
              <a:buChar char="•"/>
            </a:pPr>
            <a:r>
              <a:rPr lang="lt-LT" sz="1800" noProof="0" dirty="0">
                <a:solidFill>
                  <a:schemeClr val="accent1"/>
                </a:solidFill>
                <a:latin typeface="+mn-lt"/>
              </a:rPr>
              <a:t>Tiekėjui pateikus pasiūlymą, PS pareikalavo užpildyti anksčiau Pirkimo dokumentuose neskelbtą (neišviešintą), PS parengtą lentelę, detalizuojant kiekvieną mėnesį, kaip bus užtikrinamas bendras šiluminės energijos poreikis. PS už P</a:t>
            </a:r>
            <a:r>
              <a:rPr lang="en-US" sz="1800" noProof="0" dirty="0">
                <a:solidFill>
                  <a:schemeClr val="accent1"/>
                </a:solidFill>
                <a:latin typeface="+mn-lt"/>
              </a:rPr>
              <a:t>2</a:t>
            </a:r>
            <a:r>
              <a:rPr lang="lt-LT" sz="1800" noProof="0" dirty="0">
                <a:solidFill>
                  <a:schemeClr val="accent1"/>
                </a:solidFill>
                <a:latin typeface="+mn-lt"/>
              </a:rPr>
              <a:t> kriterijų skyrė </a:t>
            </a:r>
            <a:r>
              <a:rPr lang="en-US" sz="1800" dirty="0">
                <a:solidFill>
                  <a:schemeClr val="accent1"/>
                </a:solidFill>
                <a:latin typeface="+mn-lt"/>
              </a:rPr>
              <a:t>0</a:t>
            </a:r>
            <a:r>
              <a:rPr lang="lt-LT" sz="1800" dirty="0">
                <a:solidFill>
                  <a:schemeClr val="accent1"/>
                </a:solidFill>
                <a:latin typeface="+mn-lt"/>
              </a:rPr>
              <a:t> balų nurodydama, kad ieškovas nepagrindė energijos suvartojimo kiekio už kiekvieną mėnesį.</a:t>
            </a:r>
            <a:endParaRPr lang="lt-LT" sz="1800" noProof="0" dirty="0">
              <a:solidFill>
                <a:schemeClr val="accent1"/>
              </a:solidFill>
              <a:latin typeface="+mn-lt"/>
            </a:endParaRPr>
          </a:p>
          <a:p>
            <a:pPr marL="285750" lvl="1" indent="-285750" algn="just">
              <a:spcBef>
                <a:spcPts val="600"/>
              </a:spcBef>
              <a:buFont typeface="Arial" panose="020B0604020202020204" pitchFamily="34" charset="0"/>
              <a:buChar char="•"/>
            </a:pPr>
            <a:r>
              <a:rPr lang="lt-LT" sz="1800" dirty="0">
                <a:solidFill>
                  <a:schemeClr val="accent1"/>
                </a:solidFill>
                <a:latin typeface="+mn-lt"/>
              </a:rPr>
              <a:t>Tiekėjas nurodė, kad P2 kriterijus buvo </a:t>
            </a:r>
            <a:r>
              <a:rPr lang="lt-LT" sz="1800" b="1" dirty="0">
                <a:latin typeface="+mn-lt"/>
              </a:rPr>
              <a:t>išaiškintas ir taikytas kitaip nei išviešinta </a:t>
            </a:r>
            <a:r>
              <a:rPr lang="lt-LT" sz="1800" dirty="0">
                <a:solidFill>
                  <a:schemeClr val="accent1"/>
                </a:solidFill>
                <a:latin typeface="+mn-lt"/>
              </a:rPr>
              <a:t>– tai pažeidžia skaidrumo bei lygiateisiškumo principus.</a:t>
            </a:r>
          </a:p>
          <a:p>
            <a:pPr marL="285750" lvl="1" indent="-285750" algn="just">
              <a:spcBef>
                <a:spcPts val="600"/>
              </a:spcBef>
              <a:buFont typeface="Arial" panose="020B0604020202020204" pitchFamily="34" charset="0"/>
              <a:buChar char="•"/>
            </a:pPr>
            <a:r>
              <a:rPr lang="lt-LT" sz="1800" dirty="0">
                <a:solidFill>
                  <a:schemeClr val="accent1"/>
                </a:solidFill>
                <a:latin typeface="+mn-lt"/>
              </a:rPr>
              <a:t>Pirmosios instancijos teismas ieškinį atmetė šiais pagrindiniais argumentais:</a:t>
            </a:r>
          </a:p>
          <a:p>
            <a:pPr marL="742950" lvl="2" indent="-285750" algn="just">
              <a:spcBef>
                <a:spcPts val="600"/>
              </a:spcBef>
              <a:buFont typeface="Arial" panose="020B0604020202020204" pitchFamily="34" charset="0"/>
              <a:buChar char="•"/>
            </a:pPr>
            <a:r>
              <a:rPr lang="lt-LT" sz="1600" dirty="0">
                <a:solidFill>
                  <a:schemeClr val="accent1"/>
                </a:solidFill>
                <a:latin typeface="+mn-lt"/>
              </a:rPr>
              <a:t>Tiekėjas nepagrindė savo siūlomo sprendinio realaus įgyvendinamumo. Atsakovė teisėtai skyrė 0 balų pagal P2 kriterijų. Pirkimo sąlygų ar procedūrų pažeidimų nenustatyta, todėl ieškovės reikalavimai atmesti kaip nepagrįsti.</a:t>
            </a:r>
          </a:p>
          <a:p>
            <a:pPr marL="742950" lvl="2" indent="-285750" algn="just">
              <a:spcBef>
                <a:spcPts val="600"/>
              </a:spcBef>
              <a:buFont typeface="Arial" panose="020B0604020202020204" pitchFamily="34" charset="0"/>
              <a:buChar char="•"/>
            </a:pPr>
            <a:r>
              <a:rPr lang="lt-LT" sz="1600" dirty="0">
                <a:solidFill>
                  <a:schemeClr val="accent1"/>
                </a:solidFill>
                <a:latin typeface="+mn-lt"/>
              </a:rPr>
              <a:t>Tiekėjas neginčijo neaiškių pirkimo sąlygų, nesikreipė dėl jų paaiškinimo, todėl vėlesni bandymai juos pagrįsti nelaikyti tinkamais.</a:t>
            </a:r>
          </a:p>
          <a:p>
            <a:pPr marL="0" lvl="1" algn="just">
              <a:spcBef>
                <a:spcPts val="1200"/>
              </a:spcBef>
            </a:pPr>
            <a:endParaRPr lang="lt-LT" sz="2000" noProof="0" dirty="0">
              <a:solidFill>
                <a:schemeClr val="accent1"/>
              </a:solidFill>
              <a:latin typeface="+mn-lt"/>
            </a:endParaRPr>
          </a:p>
        </p:txBody>
      </p:sp>
    </p:spTree>
    <p:extLst>
      <p:ext uri="{BB962C8B-B14F-4D97-AF65-F5344CB8AC3E}">
        <p14:creationId xmlns:p14="http://schemas.microsoft.com/office/powerpoint/2010/main" val="19662086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7DA47-2CCF-8406-7E9C-D7FE8F3A65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2176AC-A2CB-6900-2971-BB0DB2263194}"/>
              </a:ext>
            </a:extLst>
          </p:cNvPr>
          <p:cNvSpPr>
            <a:spLocks noGrp="1"/>
          </p:cNvSpPr>
          <p:nvPr>
            <p:ph type="title"/>
          </p:nvPr>
        </p:nvSpPr>
        <p:spPr>
          <a:xfrm>
            <a:off x="760022" y="190196"/>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9BE0E770-95BA-AEB3-A7D5-5E87A6ED80E9}"/>
              </a:ext>
            </a:extLst>
          </p:cNvPr>
          <p:cNvSpPr>
            <a:spLocks noGrp="1"/>
          </p:cNvSpPr>
          <p:nvPr>
            <p:ph type="body" sz="quarter" idx="4294967295"/>
          </p:nvPr>
        </p:nvSpPr>
        <p:spPr>
          <a:xfrm>
            <a:off x="645721" y="1008066"/>
            <a:ext cx="10671957"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Pagal bendrą taisyklę </a:t>
            </a:r>
            <a:r>
              <a:rPr lang="lt-LT" sz="1800" b="1" noProof="0" dirty="0">
                <a:latin typeface="+mn-lt"/>
              </a:rPr>
              <a:t>klausimą dėl Pirkimo sąlygų teisėtumo tiekėjas privalo iškelti iš karto</a:t>
            </a:r>
            <a:r>
              <a:rPr lang="lt-LT" sz="1800" noProof="0" dirty="0">
                <a:solidFill>
                  <a:schemeClr val="accent1"/>
                </a:solidFill>
                <a:latin typeface="+mn-lt"/>
              </a:rPr>
              <a:t>, kai tik susipažįsta su jomis, o ne vėliau, kai jos tiekėjo atžvilgiu pritaikomos vykdant viešojo pirkimo procedūras. Todėl tiekėjas, susipažinęs su paskelbtomis Pirkimo sąlygomis ir manydamas, kad jos yra neteisėtos</a:t>
            </a:r>
            <a:r>
              <a:rPr lang="lt-LT" sz="1800" b="1" noProof="0" dirty="0">
                <a:latin typeface="+mn-lt"/>
              </a:rPr>
              <a:t>, dėl tokių sąlygų teisėtumo privalo pareikšti pretenziją </a:t>
            </a:r>
            <a:r>
              <a:rPr lang="lt-LT" sz="1800" noProof="0" dirty="0">
                <a:solidFill>
                  <a:schemeClr val="accent1"/>
                </a:solidFill>
                <a:latin typeface="+mn-lt"/>
              </a:rPr>
              <a:t>perkančiajai organizacijai per VPGSĮ 62 straipsnio 1 dalyje nustatytus terminus. </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Kai tiekėjas pretenziją dėl Pirkimo sąlygų teisėtumo pareiškia </a:t>
            </a:r>
            <a:r>
              <a:rPr lang="lt-LT" sz="1800" b="1" noProof="0" dirty="0">
                <a:latin typeface="+mn-lt"/>
              </a:rPr>
              <a:t>pasibaigus VPGSĮ nustatytiems terminams, perkančioji organizacija tokios pretenzijos neprivalo nagrinėti </a:t>
            </a:r>
            <a:r>
              <a:rPr lang="lt-LT" sz="1800" noProof="0" dirty="0">
                <a:solidFill>
                  <a:schemeClr val="accent1"/>
                </a:solidFill>
                <a:latin typeface="+mn-lt"/>
              </a:rPr>
              <a:t>(VPGSĮ 63 straipsnio 1 dalis), o kai toks klausimas keliamas teisme, teismas šio klausimo nenagrinėja, nes tiekėjas nesilaikė privalomos išankstinio ginčų sprendimo ne teisme tvarkos (CPK 4232 straipsnio 1 dalis).</a:t>
            </a:r>
          </a:p>
          <a:p>
            <a:pPr marL="285750" lvl="1" indent="-285750" algn="just">
              <a:spcBef>
                <a:spcPts val="1200"/>
              </a:spcBef>
              <a:buFont typeface="Arial" panose="020B0604020202020204" pitchFamily="34" charset="0"/>
              <a:buChar char="•"/>
            </a:pPr>
            <a:r>
              <a:rPr lang="lt-LT" sz="1800" dirty="0">
                <a:solidFill>
                  <a:schemeClr val="accent1"/>
                </a:solidFill>
                <a:latin typeface="+mn-lt"/>
              </a:rPr>
              <a:t>T</a:t>
            </a:r>
            <a:r>
              <a:rPr lang="lt-LT" sz="1800" noProof="0" dirty="0" err="1">
                <a:solidFill>
                  <a:schemeClr val="accent1"/>
                </a:solidFill>
                <a:latin typeface="+mn-lt"/>
              </a:rPr>
              <a:t>iekėjams</a:t>
            </a:r>
            <a:r>
              <a:rPr lang="lt-LT" sz="1800" noProof="0" dirty="0">
                <a:solidFill>
                  <a:schemeClr val="accent1"/>
                </a:solidFill>
                <a:latin typeface="+mn-lt"/>
              </a:rPr>
              <a:t> taikomas ribojimas ginčyti pirkimo sąlygas, o teismui – jas vertinti, jei pirkimo sąlygų teisėtumas kvestionuojamas bet kurioje vėlesnėje viešojo pirkimo stadijoje, kai perkančioji organizacija priima sprendimą (perkančioji organizacija įvertino tiekėjų kvalifikaciją, patikrino pasiūlymus, išrinko laimėtoją ir pan.), </a:t>
            </a:r>
            <a:r>
              <a:rPr lang="lt-LT" sz="1800" b="1" noProof="0" dirty="0">
                <a:latin typeface="+mn-lt"/>
              </a:rPr>
              <a:t>remdamasi šiomis sąlygomis, kurių tiekėjai neginčijo iš karto, kai apie jas jie sužinojo ar turėjo sužinoti </a:t>
            </a:r>
            <a:r>
              <a:rPr lang="lt-LT" sz="1800" noProof="0" dirty="0">
                <a:solidFill>
                  <a:schemeClr val="accent1"/>
                </a:solidFill>
                <a:latin typeface="+mn-lt"/>
              </a:rPr>
              <a:t>(pvz., pirkimo sąlygų viešas paskelbimas). </a:t>
            </a:r>
            <a:r>
              <a:rPr lang="lt-LT" sz="1800" b="1" noProof="0" dirty="0">
                <a:latin typeface="+mn-lt"/>
              </a:rPr>
              <a:t>Tokiuose ginčuose teismai gali vertinti, ar perkančioji organizacija tinkamai dalyviams pritaikė pirkimo sąlygas, bet ne tai, ar jos (pirkimo sąlygos) yra teisėtos.</a:t>
            </a:r>
          </a:p>
          <a:p>
            <a:pPr marL="285750" lvl="1" indent="-285750" algn="just">
              <a:spcBef>
                <a:spcPts val="1200"/>
              </a:spcBef>
              <a:buFont typeface="Arial" panose="020B0604020202020204" pitchFamily="34" charset="0"/>
              <a:buChar char="•"/>
            </a:pPr>
            <a:r>
              <a:rPr lang="lt-LT" sz="1800" b="1" noProof="0" dirty="0">
                <a:latin typeface="+mn-lt"/>
              </a:rPr>
              <a:t>Išimtimi laikomos situacijos, </a:t>
            </a:r>
            <a:r>
              <a:rPr lang="lt-LT" sz="1800" noProof="0" dirty="0">
                <a:solidFill>
                  <a:schemeClr val="accent1"/>
                </a:solidFill>
                <a:latin typeface="+mn-lt"/>
              </a:rPr>
              <a:t>kai deramai informuotas ir įprastai rūpestingas konkurso dalyvis galėjo suprasti konkurso sąlygas tik tada, kai, įvertinusi pasiūlymus, perkančioji organizacija pateikė išsamią informaciją apie savo sprendimo motyvus.</a:t>
            </a:r>
          </a:p>
          <a:p>
            <a:pPr marL="285750" lvl="1" indent="-285750" algn="just">
              <a:spcBef>
                <a:spcPts val="1200"/>
              </a:spcBef>
              <a:buFont typeface="Arial" panose="020B0604020202020204" pitchFamily="34" charset="0"/>
              <a:buChar char="•"/>
            </a:pPr>
            <a:endParaRPr lang="lt-LT" sz="1800" b="1" noProof="0" dirty="0">
              <a:latin typeface="+mn-lt"/>
            </a:endParaRPr>
          </a:p>
        </p:txBody>
      </p:sp>
    </p:spTree>
    <p:extLst>
      <p:ext uri="{BB962C8B-B14F-4D97-AF65-F5344CB8AC3E}">
        <p14:creationId xmlns:p14="http://schemas.microsoft.com/office/powerpoint/2010/main" val="33913771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CE9DF-C83E-255E-CF5F-72802541C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EF2DA-2ACC-772B-3DB9-7AD1545B5A1F}"/>
              </a:ext>
            </a:extLst>
          </p:cNvPr>
          <p:cNvSpPr>
            <a:spLocks noGrp="1"/>
          </p:cNvSpPr>
          <p:nvPr>
            <p:ph type="title"/>
          </p:nvPr>
        </p:nvSpPr>
        <p:spPr>
          <a:xfrm>
            <a:off x="760022" y="288925"/>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F694A621-7222-3EC4-91F1-679FD43DC511}"/>
              </a:ext>
            </a:extLst>
          </p:cNvPr>
          <p:cNvSpPr>
            <a:spLocks noGrp="1"/>
          </p:cNvSpPr>
          <p:nvPr>
            <p:ph type="body" sz="quarter" idx="4294967295"/>
          </p:nvPr>
        </p:nvSpPr>
        <p:spPr>
          <a:xfrm>
            <a:off x="760021" y="1532091"/>
            <a:ext cx="10671957"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CPK 423(8) straipsnio 2 dalis nustato, kad viešųjų pirkimų bylose teismas, atsižvelgdamas į ieškinio pagrindą sudarančias ir teismo posėdyje paaiškėjusias bylos aplinkybes, turi teisę viršyti pareikštus reikalavimus.</a:t>
            </a:r>
          </a:p>
          <a:p>
            <a:pPr marL="285750" lvl="1" indent="-285750" algn="just">
              <a:spcBef>
                <a:spcPts val="1200"/>
              </a:spcBef>
              <a:buFont typeface="Arial" panose="020B0604020202020204" pitchFamily="34" charset="0"/>
              <a:buChar char="•"/>
            </a:pPr>
            <a:r>
              <a:rPr lang="lt-LT" sz="1800" dirty="0">
                <a:solidFill>
                  <a:schemeClr val="accent1"/>
                </a:solidFill>
                <a:latin typeface="+mn-lt"/>
              </a:rPr>
              <a:t>V</a:t>
            </a:r>
            <a:r>
              <a:rPr lang="lt-LT" sz="1800" noProof="0" dirty="0" err="1">
                <a:solidFill>
                  <a:schemeClr val="accent1"/>
                </a:solidFill>
                <a:latin typeface="+mn-lt"/>
              </a:rPr>
              <a:t>iešųjų</a:t>
            </a:r>
            <a:r>
              <a:rPr lang="lt-LT" sz="1800" noProof="0" dirty="0">
                <a:solidFill>
                  <a:schemeClr val="accent1"/>
                </a:solidFill>
                <a:latin typeface="+mn-lt"/>
              </a:rPr>
              <a:t> pirkimų bylos įstatymu priskirtos </a:t>
            </a:r>
            <a:r>
              <a:rPr lang="lt-LT" sz="1800" b="1" noProof="0" dirty="0">
                <a:latin typeface="+mn-lt"/>
              </a:rPr>
              <a:t>nedispozityviųjų bylų kategorijai</a:t>
            </a:r>
            <a:r>
              <a:rPr lang="lt-LT" sz="1800" noProof="0" dirty="0">
                <a:solidFill>
                  <a:schemeClr val="accent1"/>
                </a:solidFill>
                <a:latin typeface="+mn-lt"/>
              </a:rPr>
              <a:t>, tai reiškia, jog jose teismas </a:t>
            </a:r>
            <a:r>
              <a:rPr lang="lt-LT" sz="1800" b="1" noProof="0" dirty="0">
                <a:latin typeface="+mn-lt"/>
              </a:rPr>
              <a:t>negali apsiriboti pasyvaus arbitro vaidmeniu</a:t>
            </a:r>
            <a:r>
              <a:rPr lang="lt-LT" sz="1800" noProof="0" dirty="0">
                <a:solidFill>
                  <a:schemeClr val="accent1"/>
                </a:solidFill>
                <a:latin typeface="+mn-lt"/>
              </a:rPr>
              <a:t>, o yra įpareigotas ir įgalintas gindamas viešąjį interesą </a:t>
            </a:r>
            <a:r>
              <a:rPr lang="lt-LT" sz="1800" b="1" noProof="0" dirty="0">
                <a:latin typeface="+mn-lt"/>
              </a:rPr>
              <a:t>veikti aktyviai</a:t>
            </a:r>
            <a:r>
              <a:rPr lang="lt-LT" sz="1800" noProof="0" dirty="0">
                <a:solidFill>
                  <a:schemeClr val="accent1"/>
                </a:solidFill>
                <a:latin typeface="+mn-lt"/>
              </a:rPr>
              <a:t>: savo iniciatyva rinkti įrodymus, atsižvelgdamas ne tik į ieškinio pagrindą sudarančias, bet ir bylos nagrinėjimo metu (teismo posėdyje) paaiškėjusias aplinkybes, viršyti pareikštus reikalavimus, taikyti alternatyvius asmens teisių gynimo būdus; teismo </a:t>
            </a:r>
            <a:r>
              <a:rPr lang="lt-LT" sz="1800" noProof="0" dirty="0" err="1">
                <a:solidFill>
                  <a:schemeClr val="accent1"/>
                </a:solidFill>
                <a:latin typeface="+mn-lt"/>
              </a:rPr>
              <a:t>diskrecija</a:t>
            </a:r>
            <a:r>
              <a:rPr lang="lt-LT" sz="1800" noProof="0" dirty="0">
                <a:solidFill>
                  <a:schemeClr val="accent1"/>
                </a:solidFill>
                <a:latin typeface="+mn-lt"/>
              </a:rPr>
              <a:t> viešojo intereso gynimo bylose reiškia ne tik teisę aktyviai veikti, tačiau ir </a:t>
            </a:r>
            <a:r>
              <a:rPr lang="lt-LT" sz="1800" b="1" noProof="0" dirty="0">
                <a:latin typeface="+mn-lt"/>
              </a:rPr>
              <a:t>atitinkamą pareigą šią teisę įgyvendinti</a:t>
            </a:r>
            <a:r>
              <a:rPr lang="lt-LT" sz="1800" noProof="0" dirty="0">
                <a:solidFill>
                  <a:schemeClr val="accent1"/>
                </a:solidFill>
                <a:latin typeface="+mn-lt"/>
              </a:rPr>
              <a:t>, kai to reikia teisingam bylos išnagrinėjimui.</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Teismui nagrinėjant ginčą dėl perkančiosios organizacijos sprendimo, kuriame pritaikytos pirkimo sąlygos, teisėtumo, </a:t>
            </a:r>
            <a:r>
              <a:rPr lang="lt-LT" sz="1800" b="1" noProof="0" dirty="0">
                <a:latin typeface="+mn-lt"/>
              </a:rPr>
              <a:t>gali paaiškėti akivaizdus perkančiosios organizacijos nukrypimas nuo teisėto elgesio standarto</a:t>
            </a:r>
            <a:r>
              <a:rPr lang="lt-LT" sz="1800" noProof="0" dirty="0">
                <a:solidFill>
                  <a:schemeClr val="accent1"/>
                </a:solidFill>
                <a:latin typeface="+mn-lt"/>
              </a:rPr>
              <a:t>. </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Tokiu atveju, kai bylos nagrinėjimo metu paaiškėja akivaizdus perkančiosios organizacijos veiksmų nustatant pirkimo sąlygų neteisėtumas, teismai perkančiosios organizacijos neteisėtus veiksmus </a:t>
            </a:r>
            <a:r>
              <a:rPr lang="lt-LT" sz="1800" b="1" noProof="0" dirty="0">
                <a:latin typeface="+mn-lt"/>
              </a:rPr>
              <a:t>privalo identifikuoti </a:t>
            </a:r>
            <a:r>
              <a:rPr lang="lt-LT" sz="1800" b="1" i="1" noProof="0" dirty="0" err="1">
                <a:latin typeface="+mn-lt"/>
              </a:rPr>
              <a:t>ex</a:t>
            </a:r>
            <a:r>
              <a:rPr lang="lt-LT" sz="1800" b="1" i="1" noProof="0" dirty="0">
                <a:latin typeface="+mn-lt"/>
              </a:rPr>
              <a:t> </a:t>
            </a:r>
            <a:r>
              <a:rPr lang="lt-LT" sz="1800" b="1" i="1" noProof="0" dirty="0" err="1">
                <a:latin typeface="+mn-lt"/>
              </a:rPr>
              <a:t>officio</a:t>
            </a:r>
            <a:r>
              <a:rPr lang="lt-LT" sz="1800" b="1" i="1" dirty="0">
                <a:latin typeface="+mn-lt"/>
              </a:rPr>
              <a:t>.</a:t>
            </a:r>
            <a:endParaRPr lang="lt-LT" sz="1800" b="1" i="1" noProof="0" dirty="0">
              <a:latin typeface="+mn-lt"/>
            </a:endParaRPr>
          </a:p>
        </p:txBody>
      </p:sp>
    </p:spTree>
    <p:extLst>
      <p:ext uri="{BB962C8B-B14F-4D97-AF65-F5344CB8AC3E}">
        <p14:creationId xmlns:p14="http://schemas.microsoft.com/office/powerpoint/2010/main" val="30895684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9672B-5581-A905-31C2-7D4045EF92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A56CB4-0E24-6257-3E78-5B4BB3681A56}"/>
              </a:ext>
            </a:extLst>
          </p:cNvPr>
          <p:cNvSpPr>
            <a:spLocks noGrp="1"/>
          </p:cNvSpPr>
          <p:nvPr>
            <p:ph type="title"/>
          </p:nvPr>
        </p:nvSpPr>
        <p:spPr>
          <a:xfrm>
            <a:off x="760022" y="190196"/>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82F2B7C3-B2B9-7F10-035E-BA859F890C87}"/>
              </a:ext>
            </a:extLst>
          </p:cNvPr>
          <p:cNvSpPr>
            <a:spLocks noGrp="1"/>
          </p:cNvSpPr>
          <p:nvPr>
            <p:ph type="body" sz="quarter" idx="4294967295"/>
          </p:nvPr>
        </p:nvSpPr>
        <p:spPr>
          <a:xfrm>
            <a:off x="760023" y="978204"/>
            <a:ext cx="10671957" cy="5689600"/>
          </a:xfrm>
        </p:spPr>
        <p:txBody>
          <a:bodyPr/>
          <a:lstStyle/>
          <a:p>
            <a:pPr marL="285750" lvl="1" indent="-285750" algn="just">
              <a:spcBef>
                <a:spcPts val="1200"/>
              </a:spcBef>
              <a:buFont typeface="Arial" panose="020B0604020202020204" pitchFamily="34" charset="0"/>
              <a:buChar char="•"/>
            </a:pPr>
            <a:r>
              <a:rPr lang="lt-LT" sz="1600" noProof="0" dirty="0">
                <a:solidFill>
                  <a:schemeClr val="accent1"/>
                </a:solidFill>
                <a:latin typeface="+mn-lt"/>
              </a:rPr>
              <a:t>Apeliacinės instancijos teismas konstatavo, kad pirmosios instancijos teismas nepagrįstai laikė, kad </a:t>
            </a:r>
            <a:r>
              <a:rPr lang="lt-LT" sz="1600" dirty="0">
                <a:solidFill>
                  <a:schemeClr val="accent1"/>
                </a:solidFill>
                <a:latin typeface="+mn-lt"/>
              </a:rPr>
              <a:t>ieškovė</a:t>
            </a:r>
            <a:r>
              <a:rPr lang="lt-LT" sz="1600" noProof="0" dirty="0">
                <a:solidFill>
                  <a:schemeClr val="accent1"/>
                </a:solidFill>
                <a:latin typeface="+mn-lt"/>
              </a:rPr>
              <a:t> laiku neginčijo P2 kriterijaus. Teismas pažymėjo, kad ieškovė </a:t>
            </a:r>
            <a:r>
              <a:rPr lang="lt-LT" sz="1600" b="1" noProof="0" dirty="0">
                <a:latin typeface="+mn-lt"/>
              </a:rPr>
              <a:t>neturėjo pagrindo ginčyti P2 kriterijaus iki tol, kol negavo perkančiosios organizacijos sprendimo ir sužinojo, kaip šis kriterijus buvo realiai interpretuotas ir taikytas</a:t>
            </a:r>
            <a:r>
              <a:rPr lang="lt-LT" sz="1600" noProof="0" dirty="0">
                <a:solidFill>
                  <a:schemeClr val="accent1"/>
                </a:solidFill>
                <a:latin typeface="+mn-lt"/>
              </a:rPr>
              <a:t>. </a:t>
            </a:r>
          </a:p>
          <a:p>
            <a:pPr marL="285750" lvl="1" indent="-285750" algn="just">
              <a:spcBef>
                <a:spcPts val="1200"/>
              </a:spcBef>
              <a:buFont typeface="Arial" panose="020B0604020202020204" pitchFamily="34" charset="0"/>
              <a:buChar char="•"/>
            </a:pPr>
            <a:r>
              <a:rPr lang="lt-LT" sz="1600" noProof="0" dirty="0">
                <a:solidFill>
                  <a:schemeClr val="accent1"/>
                </a:solidFill>
                <a:latin typeface="+mn-lt"/>
              </a:rPr>
              <a:t>Apeliacinės instancijos teismas pažymėjo, kad pirmosios instancijos teismui </a:t>
            </a:r>
            <a:r>
              <a:rPr lang="lt-LT" sz="1600" b="1" noProof="0" dirty="0">
                <a:latin typeface="+mn-lt"/>
              </a:rPr>
              <a:t>buvo pakankamas pagrindas </a:t>
            </a:r>
            <a:r>
              <a:rPr lang="lt-LT" sz="1600" b="1" i="1" noProof="0" dirty="0" err="1">
                <a:latin typeface="+mn-lt"/>
              </a:rPr>
              <a:t>ex</a:t>
            </a:r>
            <a:r>
              <a:rPr lang="lt-LT" sz="1600" b="1" i="1" noProof="0" dirty="0">
                <a:latin typeface="+mn-lt"/>
              </a:rPr>
              <a:t> </a:t>
            </a:r>
            <a:r>
              <a:rPr lang="lt-LT" sz="1600" b="1" i="1" noProof="0" dirty="0" err="1">
                <a:latin typeface="+mn-lt"/>
              </a:rPr>
              <a:t>officio</a:t>
            </a:r>
            <a:r>
              <a:rPr lang="lt-LT" sz="1600" b="1" i="1" noProof="0" dirty="0">
                <a:latin typeface="+mn-lt"/>
              </a:rPr>
              <a:t> </a:t>
            </a:r>
            <a:r>
              <a:rPr lang="lt-LT" sz="1600" b="1" noProof="0" dirty="0">
                <a:latin typeface="+mn-lt"/>
              </a:rPr>
              <a:t>identifikuoti perkančiosios organizacijos neteisėtus veiksmus</a:t>
            </a:r>
            <a:r>
              <a:rPr lang="lt-LT" sz="1600" noProof="0" dirty="0">
                <a:solidFill>
                  <a:schemeClr val="accent1"/>
                </a:solidFill>
                <a:latin typeface="+mn-lt"/>
              </a:rPr>
              <a:t>, nustatant ekonominio naudingumo kriterijų P2 ir jo vertinimo tvarką.</a:t>
            </a:r>
          </a:p>
          <a:p>
            <a:pPr marL="285750" lvl="1" indent="-285750" algn="just">
              <a:spcBef>
                <a:spcPts val="1200"/>
              </a:spcBef>
              <a:buFont typeface="Arial" panose="020B0604020202020204" pitchFamily="34" charset="0"/>
              <a:buChar char="•"/>
            </a:pPr>
            <a:r>
              <a:rPr lang="lt-LT" sz="1600" noProof="0" dirty="0">
                <a:solidFill>
                  <a:schemeClr val="accent1"/>
                </a:solidFill>
                <a:latin typeface="+mn-lt"/>
              </a:rPr>
              <a:t>Perkančioji organizacija privalo parengti pirkimo sąlygas taip, </a:t>
            </a:r>
            <a:r>
              <a:rPr lang="lt-LT" sz="1600" b="1" noProof="0" dirty="0">
                <a:latin typeface="+mn-lt"/>
              </a:rPr>
              <a:t>kad dėl jų turinio ir prasmės nekiltų abejonių</a:t>
            </a:r>
            <a:r>
              <a:rPr lang="lt-LT" sz="1600" noProof="0" dirty="0">
                <a:solidFill>
                  <a:schemeClr val="accent1"/>
                </a:solidFill>
                <a:latin typeface="+mn-lt"/>
              </a:rPr>
              <a:t>. Perkančiosios organizacijos, pirkimo dokumentuose nustatydamos pirkimo sąlygas, turi jas suformuluoti taip, kad šios </a:t>
            </a:r>
            <a:r>
              <a:rPr lang="lt-LT" sz="1600" b="1" noProof="0" dirty="0">
                <a:latin typeface="+mn-lt"/>
              </a:rPr>
              <a:t>sąlygos nepažeistų skaidrumo principo</a:t>
            </a:r>
            <a:r>
              <a:rPr lang="lt-LT" sz="1600" noProof="0" dirty="0">
                <a:solidFill>
                  <a:schemeClr val="accent1"/>
                </a:solidFill>
                <a:latin typeface="+mn-lt"/>
              </a:rPr>
              <a:t>, reiškiančio, kad pirkimo sąlygos turi būti aiškios, tikslios ir nedviprasmiškos.</a:t>
            </a:r>
          </a:p>
          <a:p>
            <a:pPr marL="285750" lvl="1" indent="-285750" algn="just">
              <a:spcBef>
                <a:spcPts val="1200"/>
              </a:spcBef>
              <a:buFont typeface="Arial" panose="020B0604020202020204" pitchFamily="34" charset="0"/>
              <a:buChar char="•"/>
            </a:pPr>
            <a:r>
              <a:rPr lang="lt-LT" sz="1600" noProof="0" dirty="0">
                <a:solidFill>
                  <a:schemeClr val="accent1"/>
                </a:solidFill>
                <a:latin typeface="+mn-lt"/>
              </a:rPr>
              <a:t>Kaip ir kitos pirkimų sąlygų nuostatos, perkančiosios organizacijos pasirinkti </a:t>
            </a:r>
            <a:r>
              <a:rPr lang="lt-LT" sz="1600" b="1" noProof="0" dirty="0">
                <a:latin typeface="+mn-lt"/>
              </a:rPr>
              <a:t>ekonomiškai naudingiausio pasiūlymo vertinimo kriterijai taip pat turi būti tikslūs ir aiškūs</a:t>
            </a:r>
            <a:r>
              <a:rPr lang="lt-LT" sz="1600" noProof="0" dirty="0">
                <a:solidFill>
                  <a:schemeClr val="accent1"/>
                </a:solidFill>
                <a:latin typeface="+mn-lt"/>
              </a:rPr>
              <a:t>. Pasiūlymų vertinimo kriterijai turi būti suformuluoti taip, kad tiekėjų pasiūlymuose pateiktos informacijos atitiktį nustatytiems pasiūlymų vertinimo kriterijams būtų galima patikrinti.</a:t>
            </a:r>
          </a:p>
          <a:p>
            <a:pPr marL="285750" lvl="1" indent="-285750" algn="just">
              <a:spcBef>
                <a:spcPts val="1200"/>
              </a:spcBef>
              <a:buFont typeface="Arial" panose="020B0604020202020204" pitchFamily="34" charset="0"/>
              <a:buChar char="•"/>
            </a:pPr>
            <a:r>
              <a:rPr lang="lt-LT" sz="1600" dirty="0">
                <a:solidFill>
                  <a:schemeClr val="accent1"/>
                </a:solidFill>
                <a:latin typeface="+mn-lt"/>
              </a:rPr>
              <a:t>E</a:t>
            </a:r>
            <a:r>
              <a:rPr lang="lt-LT" sz="1600" noProof="0" dirty="0" err="1">
                <a:solidFill>
                  <a:schemeClr val="accent1"/>
                </a:solidFill>
                <a:latin typeface="+mn-lt"/>
              </a:rPr>
              <a:t>konomiškai</a:t>
            </a:r>
            <a:r>
              <a:rPr lang="lt-LT" sz="1600" noProof="0" dirty="0">
                <a:solidFill>
                  <a:schemeClr val="accent1"/>
                </a:solidFill>
                <a:latin typeface="+mn-lt"/>
              </a:rPr>
              <a:t> naudingiausio pasiūlymo vertinimo kriterijai turi būti suformuluoti taip, jog leistų visiems deramai informuotiems ir įprastai rūpestingiems konkurso </a:t>
            </a:r>
            <a:r>
              <a:rPr lang="lt-LT" sz="1600" b="1" noProof="0" dirty="0">
                <a:latin typeface="+mn-lt"/>
              </a:rPr>
              <a:t>dalyviams žinoti tikslią jų apimtį ir aiškinti juos vienodai</a:t>
            </a:r>
            <a:r>
              <a:rPr lang="lt-LT" sz="1600" noProof="0" dirty="0">
                <a:solidFill>
                  <a:schemeClr val="accent1"/>
                </a:solidFill>
                <a:latin typeface="+mn-lt"/>
              </a:rPr>
              <a:t>. </a:t>
            </a:r>
          </a:p>
          <a:p>
            <a:pPr marL="285750" lvl="1" indent="-285750" algn="just">
              <a:spcBef>
                <a:spcPts val="1200"/>
              </a:spcBef>
              <a:buFont typeface="Arial" panose="020B0604020202020204" pitchFamily="34" charset="0"/>
              <a:buChar char="•"/>
            </a:pPr>
            <a:r>
              <a:rPr lang="lt-LT" sz="1600" noProof="0" dirty="0">
                <a:solidFill>
                  <a:schemeClr val="accent1"/>
                </a:solidFill>
                <a:latin typeface="+mn-lt"/>
              </a:rPr>
              <a:t>Priešingu atveju, pirkimo sąlygose dėl ekonomiškai naudingiausio pasiūlymo kriterijų nenustačius detalios kriterijų vertinimo sistemos, susiklosto situacija, kai </a:t>
            </a:r>
            <a:r>
              <a:rPr lang="lt-LT" sz="1600" b="1" noProof="0" dirty="0">
                <a:latin typeface="+mn-lt"/>
              </a:rPr>
              <a:t>konkretaus pasiūlymo vertinimas priklausys nuo subjektyvaus vertintojo požiūrio, perkančiosios organizacijos poreikių ar motyvų, o tokia situacija neatitinka skaidrumo imperatyvo</a:t>
            </a:r>
            <a:r>
              <a:rPr lang="lt-LT" sz="1600" noProof="0" dirty="0">
                <a:solidFill>
                  <a:schemeClr val="accent1"/>
                </a:solidFill>
                <a:latin typeface="+mn-lt"/>
              </a:rPr>
              <a:t>, todėl tokios pirkimo sąlygos yra neteisėtos </a:t>
            </a:r>
          </a:p>
        </p:txBody>
      </p:sp>
    </p:spTree>
    <p:extLst>
      <p:ext uri="{BB962C8B-B14F-4D97-AF65-F5344CB8AC3E}">
        <p14:creationId xmlns:p14="http://schemas.microsoft.com/office/powerpoint/2010/main" val="14288022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E4378-9F38-5378-93F5-9FF0452C42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47C527-A5BD-674E-8CCE-3CB96F4C586D}"/>
              </a:ext>
            </a:extLst>
          </p:cNvPr>
          <p:cNvSpPr>
            <a:spLocks noGrp="1"/>
          </p:cNvSpPr>
          <p:nvPr>
            <p:ph type="title"/>
          </p:nvPr>
        </p:nvSpPr>
        <p:spPr>
          <a:xfrm>
            <a:off x="760022" y="190196"/>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88E20A86-EB49-C035-CFDA-21C975B9AFAA}"/>
              </a:ext>
            </a:extLst>
          </p:cNvPr>
          <p:cNvSpPr>
            <a:spLocks noGrp="1"/>
          </p:cNvSpPr>
          <p:nvPr>
            <p:ph type="body" sz="quarter" idx="4294967295"/>
          </p:nvPr>
        </p:nvSpPr>
        <p:spPr>
          <a:xfrm>
            <a:off x="760021" y="978204"/>
            <a:ext cx="10671957" cy="4426399"/>
          </a:xfrm>
        </p:spPr>
        <p:txBody>
          <a:bodyPr/>
          <a:lstStyle/>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Teismas atkreipė dėmesį, kad tikslių šilumos ir elektros kiekių nustatyti neįmanoma, nes techninis projektas bus rengiamas vykdant sutartį. Galimi tik subjektyvūs, nuo metodo priklausantys vertinimai. </a:t>
            </a:r>
            <a:r>
              <a:rPr lang="lt-LT" sz="1800" b="1" noProof="0" dirty="0">
                <a:latin typeface="+mn-lt"/>
              </a:rPr>
              <a:t>Pirkimo sąlygose nenurodyta, kaip bus vertinamas šių kiekių pagrįstumas ir kokius duomenis tiekėjai turi pateikti</a:t>
            </a:r>
            <a:r>
              <a:rPr lang="lt-LT" sz="1800" noProof="0" dirty="0">
                <a:solidFill>
                  <a:schemeClr val="accent1"/>
                </a:solidFill>
                <a:latin typeface="+mn-lt"/>
              </a:rPr>
              <a:t>.</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P2 kriterijus buvo neaiškus, todėl tiekėjai ir perkančioji organizacija jį galėjo skirtingai interpretuoti. Dėl šios priežasties Atsakovės taikytas vertinimas apeliacinės instancijos teismo pripažintas </a:t>
            </a:r>
            <a:r>
              <a:rPr lang="lt-LT" sz="1800" b="1" noProof="0" dirty="0">
                <a:latin typeface="+mn-lt"/>
              </a:rPr>
              <a:t>neteisėtu, o P2 kriterijaus vertinimo tvarka - neatitinkanti įstatymų reikalavimų</a:t>
            </a:r>
            <a:r>
              <a:rPr lang="lt-LT" sz="1800" noProof="0" dirty="0">
                <a:solidFill>
                  <a:schemeClr val="accent1"/>
                </a:solidFill>
                <a:latin typeface="+mn-lt"/>
              </a:rPr>
              <a:t>.</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Kadangi pirkimo sąlygos buvo pripažintos neteisėtomis, pirkimo procedūros turi būti nutrauktos, </a:t>
            </a:r>
            <a:r>
              <a:rPr lang="lt-LT" sz="1800" b="1" noProof="0" dirty="0">
                <a:latin typeface="+mn-lt"/>
              </a:rPr>
              <a:t>net jei to tiesiogiai nereikalavo ieškovė</a:t>
            </a:r>
            <a:r>
              <a:rPr lang="lt-LT" sz="1800" noProof="0" dirty="0">
                <a:solidFill>
                  <a:schemeClr val="accent1"/>
                </a:solidFill>
                <a:latin typeface="+mn-lt"/>
              </a:rPr>
              <a:t>.</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Teismas taip pat patvirtino, kad </a:t>
            </a:r>
            <a:r>
              <a:rPr lang="lt-LT" sz="1800" b="1" noProof="0" dirty="0">
                <a:latin typeface="+mn-lt"/>
              </a:rPr>
              <a:t>ieškovė </a:t>
            </a:r>
            <a:r>
              <a:rPr lang="lt-LT" sz="1800" noProof="0" dirty="0">
                <a:solidFill>
                  <a:schemeClr val="accent1"/>
                </a:solidFill>
                <a:latin typeface="+mn-lt"/>
              </a:rPr>
              <a:t>(kuri užėmė ketvirtą vietą pasiūlymų eilėje ir kuri neginčija prieš ją eilėje esančių pasiūlymų) </a:t>
            </a:r>
            <a:r>
              <a:rPr lang="lt-LT" sz="1800" b="1" noProof="0" dirty="0">
                <a:latin typeface="+mn-lt"/>
              </a:rPr>
              <a:t>turi teisinį suinteresuotumą, nes ginčo baigtis gali lemti pasiūlymų eilės pasikeitimą ir ieškovės galimybę sudaryti sutartį ateityje</a:t>
            </a:r>
            <a:r>
              <a:rPr lang="lt-LT" sz="1800" noProof="0" dirty="0">
                <a:solidFill>
                  <a:schemeClr val="accent1"/>
                </a:solidFill>
                <a:latin typeface="+mn-lt"/>
              </a:rPr>
              <a:t>. Tai, kad ji nekvestionavo kitų tiekėjų pasiūlymų, nesumažina jos teisės ginčyti neteisėtą vertinimą.</a:t>
            </a:r>
          </a:p>
          <a:p>
            <a:pPr marL="285750" lvl="1" indent="-285750" algn="just">
              <a:spcBef>
                <a:spcPts val="1200"/>
              </a:spcBef>
              <a:buFont typeface="Arial" panose="020B0604020202020204" pitchFamily="34" charset="0"/>
              <a:buChar char="•"/>
            </a:pPr>
            <a:r>
              <a:rPr lang="lt-LT" sz="1800" noProof="0" dirty="0">
                <a:solidFill>
                  <a:schemeClr val="accent1"/>
                </a:solidFill>
                <a:latin typeface="+mn-lt"/>
              </a:rPr>
              <a:t>Ieškovės teisinis suinteresuotumas reiškiant reikalavimą nutraukti Pirkimą yra paremtas ne bendru siekiu užtikrinti sąžiningą konkurenciją ir konkurencijos sąlygas atitinkančių Pirkimo procedūrų vykdymą, o </a:t>
            </a:r>
            <a:r>
              <a:rPr lang="lt-LT" sz="1800" b="1" noProof="0" dirty="0">
                <a:latin typeface="+mn-lt"/>
              </a:rPr>
              <a:t>konkrečiu ketinimu įgyvendinti subjektines teises – nutraukus Pirkimą dalyvauti naujame viešojo pirkimo konkurse</a:t>
            </a:r>
            <a:r>
              <a:rPr lang="lt-LT" sz="1800" noProof="0" dirty="0">
                <a:solidFill>
                  <a:schemeClr val="accent1"/>
                </a:solidFill>
                <a:latin typeface="+mn-lt"/>
              </a:rPr>
              <a:t>. Reiškiant tokio pobūdžio reikalavimą, grindžiamą skaidrumo ir lygiateisiškumo principų pažeidimu, pirmiau pasiūlymų eilėje esančių pasiūlymų nekvestionavimas savaime nepaneigia ieškovės teisinio suinteresuotumo.</a:t>
            </a:r>
          </a:p>
        </p:txBody>
      </p:sp>
    </p:spTree>
    <p:extLst>
      <p:ext uri="{BB962C8B-B14F-4D97-AF65-F5344CB8AC3E}">
        <p14:creationId xmlns:p14="http://schemas.microsoft.com/office/powerpoint/2010/main" val="14054728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396DC-3181-980A-7B23-292341B11E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A3E7CB-B8D0-59B2-B7E2-8DC7C7E83917}"/>
              </a:ext>
            </a:extLst>
          </p:cNvPr>
          <p:cNvSpPr>
            <a:spLocks noGrp="1"/>
          </p:cNvSpPr>
          <p:nvPr>
            <p:ph type="title"/>
          </p:nvPr>
        </p:nvSpPr>
        <p:spPr>
          <a:xfrm>
            <a:off x="760020" y="191205"/>
            <a:ext cx="10671958" cy="788008"/>
          </a:xfrm>
        </p:spPr>
        <p:txBody>
          <a:bodyPr/>
          <a:lstStyle/>
          <a:p>
            <a:pPr algn="ctr"/>
            <a:r>
              <a:rPr lang="lt-LT" sz="2800" noProof="0" dirty="0"/>
              <a:t>Apibendrinimas </a:t>
            </a:r>
          </a:p>
        </p:txBody>
      </p:sp>
      <p:sp>
        <p:nvSpPr>
          <p:cNvPr id="3" name="Text Placeholder 2">
            <a:extLst>
              <a:ext uri="{FF2B5EF4-FFF2-40B4-BE49-F238E27FC236}">
                <a16:creationId xmlns:a16="http://schemas.microsoft.com/office/drawing/2014/main" id="{A378D895-EE49-5184-D697-676EB6433AB8}"/>
              </a:ext>
            </a:extLst>
          </p:cNvPr>
          <p:cNvSpPr>
            <a:spLocks noGrp="1"/>
          </p:cNvSpPr>
          <p:nvPr>
            <p:ph type="body" sz="quarter" idx="4294967295"/>
          </p:nvPr>
        </p:nvSpPr>
        <p:spPr>
          <a:xfrm>
            <a:off x="760021" y="1460430"/>
            <a:ext cx="10671958" cy="3006796"/>
          </a:xfrm>
        </p:spPr>
        <p:txBody>
          <a:bodyPr/>
          <a:lstStyle/>
          <a:p>
            <a:pPr marL="285750" lvl="1" indent="-285750" algn="just">
              <a:spcBef>
                <a:spcPts val="1200"/>
              </a:spcBef>
              <a:buFont typeface="Arial" panose="020B0604020202020204" pitchFamily="34" charset="0"/>
              <a:buChar char="•"/>
            </a:pPr>
            <a:r>
              <a:rPr lang="lt-LT" sz="2000" dirty="0">
                <a:solidFill>
                  <a:schemeClr val="accent1"/>
                </a:solidFill>
                <a:latin typeface="+mn-lt"/>
              </a:rPr>
              <a:t>Ne visais atvejais pirkimo sąlygų teisėtumas gali būti nustatomas dar pradinėje pirkimo stadijoje.</a:t>
            </a:r>
          </a:p>
          <a:p>
            <a:pPr marL="285750" lvl="1" indent="-285750" algn="just">
              <a:spcBef>
                <a:spcPts val="1200"/>
              </a:spcBef>
              <a:buFont typeface="Arial" panose="020B0604020202020204" pitchFamily="34" charset="0"/>
              <a:buChar char="•"/>
            </a:pPr>
            <a:r>
              <a:rPr lang="lt-LT" sz="2000" dirty="0">
                <a:solidFill>
                  <a:schemeClr val="accent1"/>
                </a:solidFill>
                <a:latin typeface="+mn-lt"/>
              </a:rPr>
              <a:t>Bet kokiu atveju teismas turi ne tik teisę, bet, esant pagrindams, ir pareigą užtikrinti pirkimo sąlygų teisėtumą.</a:t>
            </a:r>
          </a:p>
          <a:p>
            <a:pPr marL="285750" lvl="1" indent="-285750" algn="just">
              <a:spcBef>
                <a:spcPts val="1200"/>
              </a:spcBef>
              <a:buFont typeface="Arial" panose="020B0604020202020204" pitchFamily="34" charset="0"/>
              <a:buChar char="•"/>
            </a:pPr>
            <a:r>
              <a:rPr lang="lt-LT" sz="2000" dirty="0">
                <a:solidFill>
                  <a:schemeClr val="accent1"/>
                </a:solidFill>
                <a:latin typeface="+mn-lt"/>
              </a:rPr>
              <a:t>Tiekėjo suinteresuotumas vertinamas konkrečiai pagal situaciją. Vien ta aplinkybė, kad tiekėjas, skundžiantis sprendimą, yra paskesnėje vietoje ir neginčija prieš jį esančių tiekėjų eilės, savaime nesudaro pagrindo spręsti apie tiekėjo suinteresuotumo nebuvimą.</a:t>
            </a:r>
          </a:p>
          <a:p>
            <a:pPr marL="285750" lvl="1" indent="-285750" algn="just">
              <a:spcBef>
                <a:spcPts val="1200"/>
              </a:spcBef>
              <a:buFont typeface="Arial" panose="020B0604020202020204" pitchFamily="34" charset="0"/>
              <a:buChar char="•"/>
            </a:pPr>
            <a:endParaRPr lang="lt-LT" sz="2000" noProof="0" dirty="0">
              <a:solidFill>
                <a:schemeClr val="accent1"/>
              </a:solidFill>
              <a:latin typeface="+mn-lt"/>
            </a:endParaRPr>
          </a:p>
        </p:txBody>
      </p:sp>
    </p:spTree>
    <p:extLst>
      <p:ext uri="{BB962C8B-B14F-4D97-AF65-F5344CB8AC3E}">
        <p14:creationId xmlns:p14="http://schemas.microsoft.com/office/powerpoint/2010/main" val="28767200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02C7-1F61-026C-AEB1-C9F451CE2533}"/>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EB89B23F-B96B-4F24-9C91-112CBC47ED66}"/>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AE48507F-1B35-A782-96E0-CFD2798FBDEE}"/>
              </a:ext>
            </a:extLst>
          </p:cNvPr>
          <p:cNvSpPr txBox="1"/>
          <p:nvPr/>
        </p:nvSpPr>
        <p:spPr>
          <a:xfrm>
            <a:off x="693345" y="2548954"/>
            <a:ext cx="10971011" cy="1077218"/>
          </a:xfrm>
          <a:prstGeom prst="rect">
            <a:avLst/>
          </a:prstGeom>
          <a:noFill/>
        </p:spPr>
        <p:txBody>
          <a:bodyPr wrap="square">
            <a:spAutoFit/>
          </a:bodyPr>
          <a:lstStyle/>
          <a:p>
            <a:pPr algn="ctr"/>
            <a:r>
              <a:rPr lang="lt-LT" sz="3200" b="1" noProof="0" dirty="0"/>
              <a:t>Lietuvos apeliacinio teismo 2025 m. vasario 20 d. </a:t>
            </a:r>
            <a:r>
              <a:rPr lang="en-US" sz="3200" b="1" noProof="0" dirty="0" err="1"/>
              <a:t>nutartis</a:t>
            </a:r>
            <a:r>
              <a:rPr lang="lt-LT" sz="3200" b="1" noProof="0" dirty="0"/>
              <a:t> c. b. Nr. e2A-</a:t>
            </a:r>
            <a:r>
              <a:rPr lang="lt-LT" sz="3200" b="1" dirty="0"/>
              <a:t>141</a:t>
            </a:r>
            <a:r>
              <a:rPr lang="lt-LT" sz="3200" b="1" noProof="0" dirty="0"/>
              <a:t>-</a:t>
            </a:r>
            <a:r>
              <a:rPr lang="lt-LT" sz="3200" b="1" dirty="0"/>
              <a:t>370</a:t>
            </a:r>
            <a:r>
              <a:rPr lang="lt-LT" sz="3200" b="1" noProof="0" dirty="0"/>
              <a:t>/2025</a:t>
            </a:r>
          </a:p>
        </p:txBody>
      </p:sp>
      <p:cxnSp>
        <p:nvCxnSpPr>
          <p:cNvPr id="5" name="Straight Arrow Connector 4">
            <a:extLst>
              <a:ext uri="{FF2B5EF4-FFF2-40B4-BE49-F238E27FC236}">
                <a16:creationId xmlns:a16="http://schemas.microsoft.com/office/drawing/2014/main" id="{F1396F6B-39FF-3FBA-9A9F-718C764995A2}"/>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352240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39CF7-4AD9-00FC-A07F-7589803B8E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5023B7-A6A4-955F-6725-E5CB8F781AF9}"/>
              </a:ext>
            </a:extLst>
          </p:cNvPr>
          <p:cNvSpPr>
            <a:spLocks noGrp="1"/>
          </p:cNvSpPr>
          <p:nvPr>
            <p:ph type="title"/>
          </p:nvPr>
        </p:nvSpPr>
        <p:spPr>
          <a:xfrm>
            <a:off x="760022" y="190196"/>
            <a:ext cx="10671958" cy="788008"/>
          </a:xfrm>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E285D2CD-768E-1435-7E70-727AEBA71D50}"/>
              </a:ext>
            </a:extLst>
          </p:cNvPr>
          <p:cNvSpPr>
            <a:spLocks noGrp="1"/>
          </p:cNvSpPr>
          <p:nvPr>
            <p:ph type="body" sz="quarter" idx="4294967295"/>
          </p:nvPr>
        </p:nvSpPr>
        <p:spPr>
          <a:xfrm>
            <a:off x="760021" y="1371600"/>
            <a:ext cx="10671957" cy="5296204"/>
          </a:xfrm>
        </p:spPr>
        <p:txBody>
          <a:bodyPr/>
          <a:lstStyle/>
          <a:p>
            <a:pPr marL="342900" lvl="1" indent="-342900" algn="just">
              <a:spcBef>
                <a:spcPts val="1800"/>
              </a:spcBef>
              <a:buFont typeface="Arial" panose="020B0604020202020204" pitchFamily="34" charset="0"/>
              <a:buChar char="•"/>
            </a:pPr>
            <a:r>
              <a:rPr lang="lt-LT" sz="2000" noProof="0" dirty="0">
                <a:solidFill>
                  <a:schemeClr val="accent1"/>
                </a:solidFill>
                <a:latin typeface="+mn-lt"/>
              </a:rPr>
              <a:t>Ieškovas ieškiniu reikalavo panaikinti PO sprendimą dėl laimėtojo bei išreikalauti iš PO dokumentus.</a:t>
            </a:r>
          </a:p>
          <a:p>
            <a:pPr marL="342900" lvl="1" indent="-342900" algn="just">
              <a:spcBef>
                <a:spcPts val="1800"/>
              </a:spcBef>
              <a:buFont typeface="Arial" panose="020B0604020202020204" pitchFamily="34" charset="0"/>
              <a:buChar char="•"/>
            </a:pPr>
            <a:r>
              <a:rPr lang="lt-LT" sz="2000" dirty="0">
                <a:solidFill>
                  <a:schemeClr val="accent1"/>
                </a:solidFill>
                <a:latin typeface="+mn-lt"/>
              </a:rPr>
              <a:t>Ieškovas teigė, kad sprendimas, kuriuo kitas tiekėjas pripažintas laimėjusiu, yra neteisėtas, kadangi:</a:t>
            </a:r>
          </a:p>
          <a:p>
            <a:pPr marL="800100" lvl="2" indent="-342900" algn="just">
              <a:spcBef>
                <a:spcPts val="1800"/>
              </a:spcBef>
              <a:buFont typeface="Arial" panose="020B0604020202020204" pitchFamily="34" charset="0"/>
              <a:buChar char="•"/>
            </a:pPr>
            <a:r>
              <a:rPr lang="lt-LT" sz="1600" noProof="0" dirty="0">
                <a:solidFill>
                  <a:schemeClr val="accent1"/>
                </a:solidFill>
                <a:latin typeface="+mn-lt"/>
              </a:rPr>
              <a:t>pateikta informacija apie ankstesnių sutarčių vykdymą (darbus) yra melaginga ar neišsami (neatskleistos darbų apimtys, subrangovai);</a:t>
            </a:r>
          </a:p>
          <a:p>
            <a:pPr marL="800100" lvl="2" indent="-342900" algn="just">
              <a:spcBef>
                <a:spcPts val="1800"/>
              </a:spcBef>
              <a:buFont typeface="Arial" panose="020B0604020202020204" pitchFamily="34" charset="0"/>
              <a:buChar char="•"/>
            </a:pPr>
            <a:r>
              <a:rPr lang="lt-LT" sz="1600" noProof="0" dirty="0">
                <a:solidFill>
                  <a:schemeClr val="accent1"/>
                </a:solidFill>
                <a:latin typeface="+mn-lt"/>
              </a:rPr>
              <a:t>ieškovei nepagrįstai apribota prieiga prie trečiojo asmens pasiūlymo dokumentų dėl tariamo konfidencialumo.</a:t>
            </a:r>
          </a:p>
          <a:p>
            <a:pPr marL="342900" lvl="2" indent="-342900" algn="just">
              <a:spcBef>
                <a:spcPts val="1800"/>
              </a:spcBef>
              <a:buFont typeface="Arial" panose="020B0604020202020204" pitchFamily="34" charset="0"/>
              <a:buChar char="•"/>
            </a:pPr>
            <a:r>
              <a:rPr lang="lt-LT" dirty="0">
                <a:solidFill>
                  <a:schemeClr val="accent1"/>
                </a:solidFill>
                <a:latin typeface="+mn-lt"/>
              </a:rPr>
              <a:t>Pirmos instancijos teismas ieškinį atmetė: pripažino, kad laimėtojo pasiūlymas įvertintas tinkamai, o ieškovui neatskleista pasiūlymo dalis sudaro konfidencialią informaciją.</a:t>
            </a:r>
            <a:endParaRPr lang="lt-LT" noProof="0" dirty="0">
              <a:solidFill>
                <a:schemeClr val="accent1"/>
              </a:solidFill>
              <a:latin typeface="+mn-lt"/>
            </a:endParaRPr>
          </a:p>
        </p:txBody>
      </p:sp>
    </p:spTree>
    <p:extLst>
      <p:ext uri="{BB962C8B-B14F-4D97-AF65-F5344CB8AC3E}">
        <p14:creationId xmlns:p14="http://schemas.microsoft.com/office/powerpoint/2010/main" val="14896040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9DC2B-C9AB-922A-F59F-2E62869E91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7720B5-B7EB-2684-1B76-FF6B214B6E6C}"/>
              </a:ext>
            </a:extLst>
          </p:cNvPr>
          <p:cNvSpPr>
            <a:spLocks noGrp="1"/>
          </p:cNvSpPr>
          <p:nvPr>
            <p:ph type="title"/>
          </p:nvPr>
        </p:nvSpPr>
        <p:spPr>
          <a:xfrm>
            <a:off x="760022" y="190196"/>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05E08321-0DB6-9729-DE11-470AA0E80081}"/>
              </a:ext>
            </a:extLst>
          </p:cNvPr>
          <p:cNvSpPr>
            <a:spLocks noGrp="1"/>
          </p:cNvSpPr>
          <p:nvPr>
            <p:ph type="body" sz="quarter" idx="4294967295"/>
          </p:nvPr>
        </p:nvSpPr>
        <p:spPr>
          <a:xfrm>
            <a:off x="645721" y="1425350"/>
            <a:ext cx="10671957" cy="4426399"/>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Kvalifikacinis profesinio pajėgumo reikalavimas nustatomas tam, kad būtų įsitikinta to konkretaus tiekėjo patirtimi ir galimybe tinkamai įvykdyti konkrečius darbus, todėl tiekėjas negali grįsti savo kvalifikacijos ne savo turima patirtimi. </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Tiekėjo profesinė patirtis turi būti įrodoma objektyviais duomenimis (pvz., atliktų darbų aktai, užsakovų pažymos).</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Jeigu darbai vykdyti su partneriais ar kaip subrangovas – būtina atskirti, kokius konkrečius darbus atliko pats tiekėjas, jų apimtį ir vertę. Vertinama ne visa sutartis, o tik tie darbai, kurie atitinka pirkimo objektą </a:t>
            </a:r>
            <a:r>
              <a:rPr lang="lt-LT" sz="2000" b="1" noProof="0" dirty="0">
                <a:latin typeface="+mn-lt"/>
              </a:rPr>
              <a:t>ir buvo atlikti savo jėgomis</a:t>
            </a:r>
            <a:r>
              <a:rPr lang="lt-LT" sz="2000" noProof="0" dirty="0">
                <a:solidFill>
                  <a:schemeClr val="accent1"/>
                </a:solidFill>
                <a:latin typeface="+mn-lt"/>
              </a:rPr>
              <a:t>.</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Tiekėjas gali pateikti </a:t>
            </a:r>
            <a:r>
              <a:rPr lang="lt-LT" sz="2000" b="1" noProof="0" dirty="0">
                <a:latin typeface="+mn-lt"/>
              </a:rPr>
              <a:t>perteklinius duomenis </a:t>
            </a:r>
            <a:r>
              <a:rPr lang="lt-LT" sz="2000" noProof="0" dirty="0">
                <a:solidFill>
                  <a:schemeClr val="accent1"/>
                </a:solidFill>
                <a:latin typeface="+mn-lt"/>
              </a:rPr>
              <a:t>(apie papildomus projektus, kitus objektus), tačiau jie nėra vertinami, jei neatitinka pirkimo sąlygų.</a:t>
            </a:r>
          </a:p>
          <a:p>
            <a:pPr marL="285750" lvl="1" indent="-285750" algn="just">
              <a:spcBef>
                <a:spcPts val="1200"/>
              </a:spcBef>
              <a:buFont typeface="Arial" panose="020B0604020202020204" pitchFamily="34" charset="0"/>
              <a:buChar char="•"/>
            </a:pPr>
            <a:r>
              <a:rPr lang="lt-LT" sz="2000" b="1" noProof="0" dirty="0">
                <a:latin typeface="+mn-lt"/>
              </a:rPr>
              <a:t>Vien dėl perteklinės informacijos pasiūlymas negali būti atmestas</a:t>
            </a:r>
            <a:r>
              <a:rPr lang="lt-LT" sz="2000" noProof="0" dirty="0">
                <a:solidFill>
                  <a:schemeClr val="accent1"/>
                </a:solidFill>
                <a:latin typeface="+mn-lt"/>
              </a:rPr>
              <a:t>, jei pagrindiniai kvalifikacijos įrodymai yra pakankami.</a:t>
            </a:r>
          </a:p>
        </p:txBody>
      </p:sp>
    </p:spTree>
    <p:extLst>
      <p:ext uri="{BB962C8B-B14F-4D97-AF65-F5344CB8AC3E}">
        <p14:creationId xmlns:p14="http://schemas.microsoft.com/office/powerpoint/2010/main" val="1540198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40238-03C5-AA46-8F2E-BEBA858EEE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FE94C-9F26-C4FF-CD1B-DD8A2B266C68}"/>
              </a:ext>
            </a:extLst>
          </p:cNvPr>
          <p:cNvSpPr>
            <a:spLocks noGrp="1"/>
          </p:cNvSpPr>
          <p:nvPr>
            <p:ph type="title"/>
          </p:nvPr>
        </p:nvSpPr>
        <p:spPr>
          <a:xfrm>
            <a:off x="760022" y="190196"/>
            <a:ext cx="10671958" cy="788008"/>
          </a:xfrm>
        </p:spPr>
        <p:txBody>
          <a:bodyPr/>
          <a:lstStyle/>
          <a:p>
            <a:pPr algn="ctr"/>
            <a:r>
              <a:rPr lang="lt-LT" sz="2800" noProof="0" dirty="0"/>
              <a:t>Teismo išaiškinimai</a:t>
            </a:r>
            <a:r>
              <a:rPr lang="en-US" sz="2800" noProof="0" dirty="0"/>
              <a:t>. Teis</a:t>
            </a:r>
            <a:r>
              <a:rPr lang="lt-LT" sz="2800" noProof="0" dirty="0" err="1"/>
              <a:t>inis</a:t>
            </a:r>
            <a:r>
              <a:rPr lang="lt-LT" sz="2800" noProof="0" dirty="0"/>
              <a:t> suinteresuotumas ginčyti sprendimą konkrečiame ginče.</a:t>
            </a:r>
          </a:p>
        </p:txBody>
      </p:sp>
      <p:sp>
        <p:nvSpPr>
          <p:cNvPr id="3" name="Text Placeholder 2">
            <a:extLst>
              <a:ext uri="{FF2B5EF4-FFF2-40B4-BE49-F238E27FC236}">
                <a16:creationId xmlns:a16="http://schemas.microsoft.com/office/drawing/2014/main" id="{120941F7-C461-2902-CD11-1255B73A8FAC}"/>
              </a:ext>
            </a:extLst>
          </p:cNvPr>
          <p:cNvSpPr>
            <a:spLocks noGrp="1"/>
          </p:cNvSpPr>
          <p:nvPr>
            <p:ph type="body" sz="quarter" idx="4294967295"/>
          </p:nvPr>
        </p:nvSpPr>
        <p:spPr>
          <a:xfrm>
            <a:off x="645721" y="1382807"/>
            <a:ext cx="10671957" cy="4674277"/>
          </a:xfrm>
        </p:spPr>
        <p:txBody>
          <a:bodyPr/>
          <a:lstStyle/>
          <a:p>
            <a:pPr marL="342900" lvl="1" indent="-342900" algn="just">
              <a:spcBef>
                <a:spcPts val="1200"/>
              </a:spcBef>
              <a:buFont typeface="Arial" panose="020B0604020202020204" pitchFamily="34" charset="0"/>
              <a:buChar char="•"/>
            </a:pPr>
            <a:r>
              <a:rPr lang="lt-LT" sz="1400" dirty="0">
                <a:solidFill>
                  <a:schemeClr val="accent1"/>
                </a:solidFill>
                <a:latin typeface="+mn-lt"/>
              </a:rPr>
              <a:t>Tik išsprendus ieškovės pasiūlymo atmetimo (ne)teisėtumo klausimą, išnagrinėjus sprendimo sudaryti naują pasiūlymų eilę ir nustatyti pirkimo laimėtoją priėmimo aplinkybe būtų galima spręsti dėl ieškovės galimybių sudaryti viešojo pirkimo sutartį (ne)buvimo, kaip teismų nurodytos sąlygos, pagrindžiančios ieškovės </a:t>
            </a:r>
            <a:r>
              <a:rPr lang="lt-LT" sz="1400" dirty="0" err="1">
                <a:solidFill>
                  <a:schemeClr val="accent1"/>
                </a:solidFill>
                <a:latin typeface="+mn-lt"/>
              </a:rPr>
              <a:t>nesuinteresuotumą</a:t>
            </a:r>
            <a:r>
              <a:rPr lang="lt-LT" sz="1400" dirty="0">
                <a:solidFill>
                  <a:schemeClr val="accent1"/>
                </a:solidFill>
                <a:latin typeface="+mn-lt"/>
              </a:rPr>
              <a:t>.</a:t>
            </a:r>
          </a:p>
          <a:p>
            <a:pPr marL="342900" lvl="1" indent="-342900" algn="just">
              <a:spcBef>
                <a:spcPts val="1200"/>
              </a:spcBef>
              <a:buFont typeface="Arial" panose="020B0604020202020204" pitchFamily="34" charset="0"/>
              <a:buChar char="•"/>
            </a:pPr>
            <a:r>
              <a:rPr lang="lt-LT" sz="1400" dirty="0">
                <a:solidFill>
                  <a:schemeClr val="accent1"/>
                </a:solidFill>
                <a:latin typeface="+mn-lt"/>
              </a:rPr>
              <a:t>A</a:t>
            </a:r>
            <a:r>
              <a:rPr lang="lt-LT" sz="1400" noProof="0" dirty="0" err="1">
                <a:solidFill>
                  <a:schemeClr val="accent1"/>
                </a:solidFill>
                <a:latin typeface="+mn-lt"/>
              </a:rPr>
              <a:t>plinkybė</a:t>
            </a:r>
            <a:r>
              <a:rPr lang="lt-LT" sz="1400" noProof="0" dirty="0">
                <a:solidFill>
                  <a:schemeClr val="accent1"/>
                </a:solidFill>
                <a:latin typeface="+mn-lt"/>
              </a:rPr>
              <a:t>, jog tiekėjas, siekiantis perkančiosios organizacijos sprendimų peržiūros, neginčija visų vėlesnių ar tarpinių viešojo pirkimo procedūrų metu priimtų sprendimų, </a:t>
            </a:r>
            <a:r>
              <a:rPr lang="lt-LT" sz="1400" b="1" noProof="0" dirty="0">
                <a:latin typeface="+mn-lt"/>
              </a:rPr>
              <a:t>pati savaime visais atvejais nepaneigia tokio asmens teisinio suinteresuotumo</a:t>
            </a:r>
            <a:r>
              <a:rPr lang="lt-LT" sz="1400" noProof="0" dirty="0">
                <a:solidFill>
                  <a:schemeClr val="accent1"/>
                </a:solidFill>
                <a:latin typeface="+mn-lt"/>
              </a:rPr>
              <a:t>.</a:t>
            </a:r>
          </a:p>
          <a:p>
            <a:pPr marL="342900" lvl="1" indent="-342900" algn="just">
              <a:spcBef>
                <a:spcPts val="1200"/>
              </a:spcBef>
              <a:buFont typeface="Arial" panose="020B0604020202020204" pitchFamily="34" charset="0"/>
              <a:buChar char="•"/>
            </a:pPr>
            <a:r>
              <a:rPr lang="lt-LT" sz="1400" noProof="0" dirty="0">
                <a:solidFill>
                  <a:schemeClr val="accent1"/>
                </a:solidFill>
                <a:latin typeface="+mn-lt"/>
              </a:rPr>
              <a:t>Kai teismas nustato neteisėtus perkančiosios organizacijos veiksmus, jam gali kilti pagrindas priimti sprendimą ir dėl tų perkančiosios organizacijos neteisėtų veiksmų padarinių, </a:t>
            </a:r>
            <a:r>
              <a:rPr lang="lt-LT" sz="1400" b="1" noProof="0" dirty="0">
                <a:latin typeface="+mn-lt"/>
              </a:rPr>
              <a:t>kurių tiekėjas tiesiogiai nebuvo įvardinęs savo kreipimesi</a:t>
            </a:r>
            <a:r>
              <a:rPr lang="lt-LT" sz="1400" noProof="0" dirty="0">
                <a:solidFill>
                  <a:schemeClr val="accent1"/>
                </a:solidFill>
                <a:latin typeface="+mn-lt"/>
              </a:rPr>
              <a:t>.</a:t>
            </a:r>
          </a:p>
          <a:p>
            <a:pPr marL="342900" lvl="1" indent="-342900" algn="just">
              <a:spcBef>
                <a:spcPts val="1200"/>
              </a:spcBef>
              <a:buFont typeface="Arial" panose="020B0604020202020204" pitchFamily="34" charset="0"/>
              <a:buChar char="•"/>
            </a:pPr>
            <a:r>
              <a:rPr lang="lt-LT" sz="1400" noProof="0" dirty="0">
                <a:solidFill>
                  <a:schemeClr val="accent1"/>
                </a:solidFill>
                <a:latin typeface="+mn-lt"/>
              </a:rPr>
              <a:t>Teismai, spręsdami tiekėjų ir perkančiųjų organizacijų ginčus, materialiosios ir proceso teisės normas </a:t>
            </a:r>
            <a:r>
              <a:rPr lang="lt-LT" sz="1400" i="1" noProof="0" dirty="0" err="1">
                <a:solidFill>
                  <a:schemeClr val="accent1"/>
                </a:solidFill>
                <a:latin typeface="+mn-lt"/>
              </a:rPr>
              <a:t>ex</a:t>
            </a:r>
            <a:r>
              <a:rPr lang="lt-LT" sz="1400" i="1" noProof="0" dirty="0">
                <a:solidFill>
                  <a:schemeClr val="accent1"/>
                </a:solidFill>
                <a:latin typeface="+mn-lt"/>
              </a:rPr>
              <a:t> </a:t>
            </a:r>
            <a:r>
              <a:rPr lang="lt-LT" sz="1400" i="1" noProof="0" dirty="0" err="1">
                <a:solidFill>
                  <a:schemeClr val="accent1"/>
                </a:solidFill>
                <a:latin typeface="+mn-lt"/>
              </a:rPr>
              <a:t>officio</a:t>
            </a:r>
            <a:r>
              <a:rPr lang="lt-LT" sz="1400" i="1" noProof="0" dirty="0">
                <a:solidFill>
                  <a:schemeClr val="accent1"/>
                </a:solidFill>
                <a:latin typeface="+mn-lt"/>
              </a:rPr>
              <a:t> </a:t>
            </a:r>
            <a:r>
              <a:rPr lang="lt-LT" sz="1400" noProof="0" dirty="0">
                <a:solidFill>
                  <a:schemeClr val="accent1"/>
                </a:solidFill>
                <a:latin typeface="+mn-lt"/>
              </a:rPr>
              <a:t>aiškina ir taiko taip, kad </a:t>
            </a:r>
            <a:r>
              <a:rPr lang="lt-LT" sz="1400" b="1" noProof="0" dirty="0">
                <a:latin typeface="+mn-lt"/>
              </a:rPr>
              <a:t>tiekėjui būtų leista efektyviai įgyvendinti teisę į pažeistų teisių gynybą</a:t>
            </a:r>
            <a:r>
              <a:rPr lang="lt-LT" sz="1400" noProof="0" dirty="0">
                <a:solidFill>
                  <a:schemeClr val="accent1"/>
                </a:solidFill>
                <a:latin typeface="+mn-lt"/>
              </a:rPr>
              <a:t>.</a:t>
            </a:r>
          </a:p>
          <a:p>
            <a:pPr marL="342900" lvl="1" indent="-342900" algn="just">
              <a:spcBef>
                <a:spcPts val="1200"/>
              </a:spcBef>
              <a:buFont typeface="Arial" panose="020B0604020202020204" pitchFamily="34" charset="0"/>
              <a:buChar char="•"/>
            </a:pPr>
            <a:r>
              <a:rPr lang="lt-LT" sz="1400" noProof="0" dirty="0">
                <a:solidFill>
                  <a:schemeClr val="accent1"/>
                </a:solidFill>
                <a:latin typeface="+mn-lt"/>
              </a:rPr>
              <a:t>Aktyvus teismo vaidmuo iš viešųjų pirkimų kylančiuose ginčuose </a:t>
            </a:r>
            <a:r>
              <a:rPr lang="lt-LT" sz="1400" b="1" noProof="0" dirty="0">
                <a:latin typeface="+mn-lt"/>
              </a:rPr>
              <a:t>nepašalina paties tiekėjo pareigos elgtis apdairiai ir rūpestingai</a:t>
            </a:r>
            <a:r>
              <a:rPr lang="lt-LT" sz="1400" noProof="0" dirty="0">
                <a:solidFill>
                  <a:schemeClr val="accent1"/>
                </a:solidFill>
                <a:latin typeface="+mn-lt"/>
              </a:rPr>
              <a:t> ginant savo galimai pažeistas subjektines teises ir teisėtus interesus, tinkamai laikytis teisės aktuose nustatytų perkančiosios organizacijos sprendimų peržiūros procedūrų, aiškiai ir konkrečiai suformuluoti savo reiškiamus reikalavimus, nurodyti konkrečias juos pagrindžiančias aplinkybes ir kt. </a:t>
            </a:r>
          </a:p>
          <a:p>
            <a:pPr marL="342900" lvl="1" indent="-342900" algn="just">
              <a:spcBef>
                <a:spcPts val="1200"/>
              </a:spcBef>
              <a:buFont typeface="Arial" panose="020B0604020202020204" pitchFamily="34" charset="0"/>
              <a:buChar char="•"/>
            </a:pPr>
            <a:r>
              <a:rPr lang="lt-LT" sz="1400" noProof="0" dirty="0">
                <a:solidFill>
                  <a:schemeClr val="accent1"/>
                </a:solidFill>
                <a:latin typeface="+mn-lt"/>
              </a:rPr>
              <a:t>Jei perkančiosios organizacijos veiksmų galimas neteisėtumas </a:t>
            </a:r>
            <a:r>
              <a:rPr lang="lt-LT" sz="1400" b="1" noProof="0" dirty="0">
                <a:latin typeface="+mn-lt"/>
              </a:rPr>
              <a:t>nėra akivaizdus</a:t>
            </a:r>
            <a:r>
              <a:rPr lang="lt-LT" sz="1400" noProof="0" dirty="0">
                <a:solidFill>
                  <a:schemeClr val="accent1"/>
                </a:solidFill>
                <a:latin typeface="+mn-lt"/>
              </a:rPr>
              <a:t>, o procese nepateikta bent kokių nors objektyvių abejonių dėl to, teismo pozicija </a:t>
            </a:r>
            <a:r>
              <a:rPr lang="lt-LT" sz="1400" i="1" noProof="0" dirty="0" err="1">
                <a:solidFill>
                  <a:schemeClr val="accent1"/>
                </a:solidFill>
                <a:latin typeface="+mn-lt"/>
              </a:rPr>
              <a:t>ex</a:t>
            </a:r>
            <a:r>
              <a:rPr lang="lt-LT" sz="1400" i="1" noProof="0" dirty="0">
                <a:solidFill>
                  <a:schemeClr val="accent1"/>
                </a:solidFill>
                <a:latin typeface="+mn-lt"/>
              </a:rPr>
              <a:t> </a:t>
            </a:r>
            <a:r>
              <a:rPr lang="lt-LT" sz="1400" i="1" noProof="0" dirty="0" err="1">
                <a:solidFill>
                  <a:schemeClr val="accent1"/>
                </a:solidFill>
                <a:latin typeface="+mn-lt"/>
              </a:rPr>
              <a:t>officio</a:t>
            </a:r>
            <a:r>
              <a:rPr lang="lt-LT" sz="1400" i="1" noProof="0" dirty="0">
                <a:solidFill>
                  <a:schemeClr val="accent1"/>
                </a:solidFill>
                <a:latin typeface="+mn-lt"/>
              </a:rPr>
              <a:t> </a:t>
            </a:r>
            <a:r>
              <a:rPr lang="lt-LT" sz="1400" noProof="0" dirty="0">
                <a:solidFill>
                  <a:schemeClr val="accent1"/>
                </a:solidFill>
                <a:latin typeface="+mn-lt"/>
              </a:rPr>
              <a:t>neperžengti ginčo ribų </a:t>
            </a:r>
            <a:r>
              <a:rPr lang="lt-LT" sz="1400" b="1" noProof="0" dirty="0">
                <a:latin typeface="+mn-lt"/>
              </a:rPr>
              <a:t>nekvalifikuotina kaip jo aktyvaus vaidmens tokio pobūdžio ginčuose pažeidimas</a:t>
            </a:r>
            <a:r>
              <a:rPr lang="lt-LT" sz="1400" noProof="0" dirty="0">
                <a:solidFill>
                  <a:schemeClr val="accent1"/>
                </a:solidFill>
                <a:latin typeface="+mn-lt"/>
              </a:rPr>
              <a:t>.</a:t>
            </a:r>
          </a:p>
          <a:p>
            <a:pPr marL="342900" lvl="1" indent="-342900" algn="just">
              <a:spcBef>
                <a:spcPts val="1200"/>
              </a:spcBef>
              <a:buFont typeface="Arial" panose="020B0604020202020204" pitchFamily="34" charset="0"/>
              <a:buChar char="•"/>
            </a:pPr>
            <a:r>
              <a:rPr lang="lt-LT" sz="1400" dirty="0">
                <a:solidFill>
                  <a:schemeClr val="accent1"/>
                </a:solidFill>
                <a:latin typeface="+mn-lt"/>
              </a:rPr>
              <a:t>B</a:t>
            </a:r>
            <a:r>
              <a:rPr lang="lt-LT" sz="1400" noProof="0" dirty="0">
                <a:solidFill>
                  <a:schemeClr val="accent1"/>
                </a:solidFill>
                <a:latin typeface="+mn-lt"/>
              </a:rPr>
              <a:t>ylą išnagrinėję teismai </a:t>
            </a:r>
            <a:r>
              <a:rPr lang="lt-LT" sz="1400" b="1" noProof="0" dirty="0">
                <a:latin typeface="+mn-lt"/>
              </a:rPr>
              <a:t>netinkamai aiškino ir taikė CPK ir VPĮ nuostatas, reglamentuojančias ieškinį teikiančio asmens teisinį suinteresuotumą kreiptis į teismą</a:t>
            </a:r>
            <a:r>
              <a:rPr lang="lt-LT" sz="1400" noProof="0" dirty="0">
                <a:solidFill>
                  <a:schemeClr val="accent1"/>
                </a:solidFill>
                <a:latin typeface="+mn-lt"/>
              </a:rPr>
              <a:t>, todėl nepagrįstai jau ieškinio priėmimo stadijoje konstatavo, kad ieškovė neturi teisinio suinteresuotumo ginčyti atsakovės sprendimą atmesti jos pasiūlymą.</a:t>
            </a:r>
          </a:p>
          <a:p>
            <a:pPr marL="342900" lvl="1" indent="-342900" algn="just">
              <a:spcBef>
                <a:spcPts val="1200"/>
              </a:spcBef>
              <a:buFont typeface="Arial" panose="020B0604020202020204" pitchFamily="34" charset="0"/>
              <a:buChar char="•"/>
            </a:pPr>
            <a:endParaRPr lang="lt-LT" sz="1600" noProof="0" dirty="0">
              <a:solidFill>
                <a:schemeClr val="accent1"/>
              </a:solidFill>
              <a:latin typeface="+mn-lt"/>
            </a:endParaRPr>
          </a:p>
        </p:txBody>
      </p:sp>
    </p:spTree>
    <p:extLst>
      <p:ext uri="{BB962C8B-B14F-4D97-AF65-F5344CB8AC3E}">
        <p14:creationId xmlns:p14="http://schemas.microsoft.com/office/powerpoint/2010/main" val="36776886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84337-58BF-BF46-8B36-1A78C8ABE1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C13308-EFFD-F544-85AA-B0F0711EFAE4}"/>
              </a:ext>
            </a:extLst>
          </p:cNvPr>
          <p:cNvSpPr>
            <a:spLocks noGrp="1"/>
          </p:cNvSpPr>
          <p:nvPr>
            <p:ph type="title"/>
          </p:nvPr>
        </p:nvSpPr>
        <p:spPr>
          <a:xfrm>
            <a:off x="760022" y="241300"/>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5EA5C423-B709-D241-89E7-3B211081B3AE}"/>
              </a:ext>
            </a:extLst>
          </p:cNvPr>
          <p:cNvSpPr>
            <a:spLocks noGrp="1"/>
          </p:cNvSpPr>
          <p:nvPr>
            <p:ph type="body" sz="quarter" idx="4294967295"/>
          </p:nvPr>
        </p:nvSpPr>
        <p:spPr>
          <a:xfrm>
            <a:off x="760021" y="1568757"/>
            <a:ext cx="10671957" cy="4426399"/>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Konfidenciali informacija yra platesnė sąvoka nei komercinė paslaptis.</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Komercinės paslaptys – tik viena iš konfidencialios informacijos rūšių. Todėl </a:t>
            </a:r>
            <a:r>
              <a:rPr lang="lt-LT" sz="2000" b="1" noProof="0" dirty="0">
                <a:latin typeface="+mn-lt"/>
              </a:rPr>
              <a:t>ne visa konfidenciali informacija turi atitikti komercinės paslapties kriterijus </a:t>
            </a:r>
            <a:r>
              <a:rPr lang="lt-LT" sz="2000" noProof="0" dirty="0">
                <a:solidFill>
                  <a:schemeClr val="accent1"/>
                </a:solidFill>
                <a:latin typeface="+mn-lt"/>
              </a:rPr>
              <a:t>(slaptumas, vertė, apsauga).</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Informacija, kuri nėra komercinė paslaptis, bet vis tiek yra jautri, </a:t>
            </a:r>
            <a:r>
              <a:rPr lang="lt-LT" sz="2000" b="1" noProof="0" dirty="0">
                <a:latin typeface="+mn-lt"/>
              </a:rPr>
              <a:t>vis tiek gali būti saugoma kaip konfidenciali, jeigu to reikalauja informacijos pobūdis</a:t>
            </a:r>
            <a:r>
              <a:rPr lang="lt-LT" sz="2000" noProof="0" dirty="0">
                <a:solidFill>
                  <a:schemeClr val="accent1"/>
                </a:solidFill>
                <a:latin typeface="+mn-lt"/>
              </a:rPr>
              <a:t>.</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Taigi, viešųjų pirkimų procese gali būti </a:t>
            </a:r>
            <a:r>
              <a:rPr lang="lt-LT" sz="2000" b="1" noProof="0" dirty="0">
                <a:latin typeface="+mn-lt"/>
              </a:rPr>
              <a:t>pagrįstai saugoma ir tokia informacija, kuri nėra griežtai komercinė paslaptis</a:t>
            </a:r>
            <a:r>
              <a:rPr lang="lt-LT" sz="2000" noProof="0" dirty="0">
                <a:solidFill>
                  <a:schemeClr val="accent1"/>
                </a:solidFill>
                <a:latin typeface="+mn-lt"/>
              </a:rPr>
              <a:t>, bet yra reikšminga tiekėjo interesų apsaugai.</a:t>
            </a:r>
          </a:p>
        </p:txBody>
      </p:sp>
    </p:spTree>
    <p:extLst>
      <p:ext uri="{BB962C8B-B14F-4D97-AF65-F5344CB8AC3E}">
        <p14:creationId xmlns:p14="http://schemas.microsoft.com/office/powerpoint/2010/main" val="10659211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128A8-1AF0-CF26-24AB-9476B7AC7D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79F711-73AE-058E-21E1-32D37D881AB2}"/>
              </a:ext>
            </a:extLst>
          </p:cNvPr>
          <p:cNvSpPr>
            <a:spLocks noGrp="1"/>
          </p:cNvSpPr>
          <p:nvPr>
            <p:ph type="title"/>
          </p:nvPr>
        </p:nvSpPr>
        <p:spPr/>
        <p:txBody>
          <a:bodyPr/>
          <a:lstStyle/>
          <a:p>
            <a:pPr algn="ctr"/>
            <a:r>
              <a:rPr lang="lt-LT" sz="2800" noProof="0" dirty="0"/>
              <a:t>Apibendrinimas</a:t>
            </a:r>
          </a:p>
        </p:txBody>
      </p:sp>
      <p:sp>
        <p:nvSpPr>
          <p:cNvPr id="3" name="Text Placeholder 2">
            <a:extLst>
              <a:ext uri="{FF2B5EF4-FFF2-40B4-BE49-F238E27FC236}">
                <a16:creationId xmlns:a16="http://schemas.microsoft.com/office/drawing/2014/main" id="{CCCE3F1D-6BE5-AB73-1DBA-B9932C2B7EDB}"/>
              </a:ext>
            </a:extLst>
          </p:cNvPr>
          <p:cNvSpPr>
            <a:spLocks noGrp="1"/>
          </p:cNvSpPr>
          <p:nvPr>
            <p:ph type="body" sz="quarter" idx="4294967295"/>
          </p:nvPr>
        </p:nvSpPr>
        <p:spPr>
          <a:xfrm>
            <a:off x="760021" y="1532091"/>
            <a:ext cx="10671957" cy="4426399"/>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Tiekėjo kvalifikacija turi būti grindžiama jo paties patirtimi – vertinami tik tie darbai, kuriuos tiekėjas atliko savo jėgomis, ne visa sutartis ar partnerių veiksmai.</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Pertekliniai duomenys nepaneigia kvalifikacijos pagrįstumo – tiekėjas gali pateikti daugiau informacijos nei būtina, bet ji nėra vertinama, jei neatitinka pirkimo sąlygų; dėl to pasiūlymas negali būti atmestas, jei pagrindiniai reikalavimai įvykdyti.</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Konfidenciali informacija – platesnė nei komercinė paslaptis – net jei duomenys nėra griežtai komercinė paslaptis, jie gali būti saugomi kaip konfidencialūs, jei yra jautrūs dėl savo pobūdžio.</a:t>
            </a:r>
          </a:p>
          <a:p>
            <a:pPr marL="0" lvl="1" algn="just">
              <a:spcBef>
                <a:spcPts val="1200"/>
              </a:spcBef>
            </a:pPr>
            <a:endParaRPr lang="lt-LT" sz="2000" noProof="0" dirty="0">
              <a:solidFill>
                <a:schemeClr val="accent1"/>
              </a:solidFill>
              <a:latin typeface="+mn-lt"/>
            </a:endParaRPr>
          </a:p>
        </p:txBody>
      </p:sp>
    </p:spTree>
    <p:extLst>
      <p:ext uri="{BB962C8B-B14F-4D97-AF65-F5344CB8AC3E}">
        <p14:creationId xmlns:p14="http://schemas.microsoft.com/office/powerpoint/2010/main" val="10337662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FA5A9-A7BF-EF9E-5527-42BFCC104242}"/>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FF5E652C-AE0A-26BC-92A6-F87C35B3DEAB}"/>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9750C9E2-8165-92F6-6834-207F8FF73BB6}"/>
              </a:ext>
            </a:extLst>
          </p:cNvPr>
          <p:cNvSpPr txBox="1"/>
          <p:nvPr/>
        </p:nvSpPr>
        <p:spPr>
          <a:xfrm>
            <a:off x="677169" y="2156503"/>
            <a:ext cx="10971011" cy="1569660"/>
          </a:xfrm>
          <a:prstGeom prst="rect">
            <a:avLst/>
          </a:prstGeom>
          <a:noFill/>
        </p:spPr>
        <p:txBody>
          <a:bodyPr wrap="square">
            <a:spAutoFit/>
          </a:bodyPr>
          <a:lstStyle/>
          <a:p>
            <a:pPr algn="ctr"/>
            <a:endParaRPr lang="lt-LT" sz="3200" b="1" noProof="0" dirty="0"/>
          </a:p>
          <a:p>
            <a:pPr algn="ctr"/>
            <a:r>
              <a:rPr lang="lt-LT" sz="3200" b="1" noProof="0" dirty="0"/>
              <a:t>Lietuvos apeliacinio teismo 2025 m. kovo 6 d. </a:t>
            </a:r>
            <a:r>
              <a:rPr lang="en-US" sz="3200" b="1" noProof="0" dirty="0" err="1"/>
              <a:t>nutartis</a:t>
            </a:r>
            <a:r>
              <a:rPr lang="lt-LT" sz="3200" b="1" noProof="0" dirty="0"/>
              <a:t> c. b. Nr. e2A-171-553/2025</a:t>
            </a:r>
          </a:p>
        </p:txBody>
      </p:sp>
      <p:cxnSp>
        <p:nvCxnSpPr>
          <p:cNvPr id="5" name="Straight Arrow Connector 4">
            <a:extLst>
              <a:ext uri="{FF2B5EF4-FFF2-40B4-BE49-F238E27FC236}">
                <a16:creationId xmlns:a16="http://schemas.microsoft.com/office/drawing/2014/main" id="{E662C403-5E8B-DB6B-7C46-DDF029206130}"/>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836587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3FD0C-FE4C-C6E8-4492-CAEB4561C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6EADF-6BE1-3064-D6FE-5404B123E4EF}"/>
              </a:ext>
            </a:extLst>
          </p:cNvPr>
          <p:cNvSpPr>
            <a:spLocks noGrp="1"/>
          </p:cNvSpPr>
          <p:nvPr>
            <p:ph type="title"/>
          </p:nvPr>
        </p:nvSpPr>
        <p:spPr>
          <a:xfrm>
            <a:off x="760022" y="190196"/>
            <a:ext cx="10671958" cy="788008"/>
          </a:xfrm>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572282EE-0930-A1B0-C51F-8B23F7D6F178}"/>
              </a:ext>
            </a:extLst>
          </p:cNvPr>
          <p:cNvSpPr>
            <a:spLocks noGrp="1"/>
          </p:cNvSpPr>
          <p:nvPr>
            <p:ph type="body" sz="quarter" idx="4294967295"/>
          </p:nvPr>
        </p:nvSpPr>
        <p:spPr>
          <a:xfrm>
            <a:off x="760021" y="1024395"/>
            <a:ext cx="10671957" cy="5643409"/>
          </a:xfrm>
        </p:spPr>
        <p:txBody>
          <a:bodyPr/>
          <a:lstStyle/>
          <a:p>
            <a:pPr marL="342900" lvl="1" indent="-342900" algn="just">
              <a:spcBef>
                <a:spcPts val="1800"/>
              </a:spcBef>
              <a:buFont typeface="Arial" panose="020B0604020202020204" pitchFamily="34" charset="0"/>
              <a:buChar char="•"/>
            </a:pPr>
            <a:r>
              <a:rPr lang="lt-LT" noProof="0" dirty="0">
                <a:solidFill>
                  <a:schemeClr val="accent1"/>
                </a:solidFill>
                <a:latin typeface="+mn-lt"/>
              </a:rPr>
              <a:t>PO vykdė pirkimą, kurio metu pranešė, jog laimėtoju paskelbtas trečiasis asmuo, o antroje vietoje liko Ieškovas.</a:t>
            </a:r>
          </a:p>
          <a:p>
            <a:pPr marL="342900" lvl="1" indent="-342900" algn="just">
              <a:spcBef>
                <a:spcPts val="1800"/>
              </a:spcBef>
              <a:buFont typeface="Arial" panose="020B0604020202020204" pitchFamily="34" charset="0"/>
              <a:buChar char="•"/>
            </a:pPr>
            <a:r>
              <a:rPr lang="lt-LT" dirty="0">
                <a:solidFill>
                  <a:schemeClr val="accent1"/>
                </a:solidFill>
                <a:latin typeface="+mn-lt"/>
              </a:rPr>
              <a:t>Tiekėjas kreipėsi į PO su pretenzija dėl sprendimo panaikinimo, kadangi laimėtoju pripažintas trečiasis asmuo neatitiko kvalifikacinių reikalavimų ir pateikė melagingą informaciją.</a:t>
            </a:r>
          </a:p>
          <a:p>
            <a:pPr marL="342900" lvl="1" indent="-342900" algn="just">
              <a:spcBef>
                <a:spcPts val="1800"/>
              </a:spcBef>
              <a:buFont typeface="Arial" panose="020B0604020202020204" pitchFamily="34" charset="0"/>
              <a:buChar char="•"/>
            </a:pPr>
            <a:r>
              <a:rPr lang="lt-LT" dirty="0">
                <a:solidFill>
                  <a:schemeClr val="accent1"/>
                </a:solidFill>
                <a:latin typeface="+mn-lt"/>
              </a:rPr>
              <a:t>P</a:t>
            </a:r>
            <a:r>
              <a:rPr lang="lt-LT" noProof="0" dirty="0" err="1">
                <a:solidFill>
                  <a:schemeClr val="accent1"/>
                </a:solidFill>
                <a:latin typeface="+mn-lt"/>
              </a:rPr>
              <a:t>erkančioji</a:t>
            </a:r>
            <a:r>
              <a:rPr lang="lt-LT" noProof="0" dirty="0">
                <a:solidFill>
                  <a:schemeClr val="accent1"/>
                </a:solidFill>
                <a:latin typeface="+mn-lt"/>
              </a:rPr>
              <a:t> organizacija iš dalies patenkino pretenziją – panaikino sprendimą dėl pasiūlymų eilės ir nutraukė pirkimą dėl dviprasmiškų kvalifikacijos reikalavimų bei techninių klaidų, ribojančių rėmimąsi kitų subjektų pajėgumais.</a:t>
            </a:r>
          </a:p>
          <a:p>
            <a:pPr marL="342900" lvl="1" indent="-342900" algn="just">
              <a:spcBef>
                <a:spcPts val="1800"/>
              </a:spcBef>
              <a:buFont typeface="Arial" panose="020B0604020202020204" pitchFamily="34" charset="0"/>
              <a:buChar char="•"/>
            </a:pPr>
            <a:r>
              <a:rPr lang="lt-LT" noProof="0" dirty="0">
                <a:solidFill>
                  <a:schemeClr val="accent1"/>
                </a:solidFill>
                <a:latin typeface="+mn-lt"/>
              </a:rPr>
              <a:t>Tiekėjas kreipėsi į teismą, prašydamas panaikinti perkančiosios organizacijos sprendimą nutraukti pirkimą.</a:t>
            </a:r>
          </a:p>
          <a:p>
            <a:pPr marL="342900" lvl="1" indent="-342900" algn="just">
              <a:spcBef>
                <a:spcPts val="1800"/>
              </a:spcBef>
              <a:buFont typeface="Arial" panose="020B0604020202020204" pitchFamily="34" charset="0"/>
              <a:buChar char="•"/>
            </a:pPr>
            <a:endParaRPr lang="lt-LT" noProof="0" dirty="0">
              <a:solidFill>
                <a:schemeClr val="accent1"/>
              </a:solidFill>
              <a:latin typeface="+mn-lt"/>
            </a:endParaRPr>
          </a:p>
        </p:txBody>
      </p:sp>
    </p:spTree>
    <p:extLst>
      <p:ext uri="{BB962C8B-B14F-4D97-AF65-F5344CB8AC3E}">
        <p14:creationId xmlns:p14="http://schemas.microsoft.com/office/powerpoint/2010/main" val="34001142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F3FCA-1949-130D-4959-F7A9EB50D1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F794EF-6C7D-2C98-9EB2-FE3D8218ADB4}"/>
              </a:ext>
            </a:extLst>
          </p:cNvPr>
          <p:cNvSpPr>
            <a:spLocks noGrp="1"/>
          </p:cNvSpPr>
          <p:nvPr>
            <p:ph type="title"/>
          </p:nvPr>
        </p:nvSpPr>
        <p:spPr>
          <a:xfrm>
            <a:off x="760022" y="190196"/>
            <a:ext cx="10671958" cy="788008"/>
          </a:xfrm>
        </p:spPr>
        <p:txBody>
          <a:bodyPr/>
          <a:lstStyle/>
          <a:p>
            <a:pPr algn="ctr"/>
            <a:r>
              <a:rPr lang="lt-LT" sz="2800" noProof="0" dirty="0"/>
              <a:t>Teismo išaiškinimai. Pirkimo nutraukimas</a:t>
            </a:r>
          </a:p>
        </p:txBody>
      </p:sp>
      <p:sp>
        <p:nvSpPr>
          <p:cNvPr id="3" name="Text Placeholder 2">
            <a:extLst>
              <a:ext uri="{FF2B5EF4-FFF2-40B4-BE49-F238E27FC236}">
                <a16:creationId xmlns:a16="http://schemas.microsoft.com/office/drawing/2014/main" id="{06E9C90D-066D-2D3A-B5AE-31EACB82E008}"/>
              </a:ext>
            </a:extLst>
          </p:cNvPr>
          <p:cNvSpPr>
            <a:spLocks noGrp="1"/>
          </p:cNvSpPr>
          <p:nvPr>
            <p:ph type="body" sz="quarter" idx="4294967295"/>
          </p:nvPr>
        </p:nvSpPr>
        <p:spPr>
          <a:xfrm>
            <a:off x="645721" y="1314450"/>
            <a:ext cx="10671957" cy="5233307"/>
          </a:xfrm>
        </p:spPr>
        <p:txBody>
          <a:bodyPr/>
          <a:lstStyle/>
          <a:p>
            <a:pPr marL="285750" lvl="1" indent="-285750" algn="just">
              <a:spcBef>
                <a:spcPts val="1200"/>
              </a:spcBef>
              <a:buFont typeface="Arial" panose="020B0604020202020204" pitchFamily="34" charset="0"/>
              <a:buChar char="•"/>
            </a:pPr>
            <a:r>
              <a:rPr lang="lt-LT" sz="2000" dirty="0">
                <a:solidFill>
                  <a:schemeClr val="accent1"/>
                </a:solidFill>
                <a:latin typeface="+mn-lt"/>
              </a:rPr>
              <a:t>N</a:t>
            </a:r>
            <a:r>
              <a:rPr lang="lt-LT" sz="2000" noProof="0" dirty="0" err="1">
                <a:solidFill>
                  <a:schemeClr val="accent1"/>
                </a:solidFill>
                <a:latin typeface="+mn-lt"/>
              </a:rPr>
              <a:t>ors</a:t>
            </a:r>
            <a:r>
              <a:rPr lang="lt-LT" sz="2000" noProof="0" dirty="0">
                <a:solidFill>
                  <a:schemeClr val="accent1"/>
                </a:solidFill>
                <a:latin typeface="+mn-lt"/>
              </a:rPr>
              <a:t> pirkimų sąlygos turi būti aiškinamos sistemiškai, toks aiškinimas turi turėti tam tikras ribas, be kita ko, </a:t>
            </a:r>
            <a:r>
              <a:rPr lang="lt-LT" sz="2000" b="1" noProof="0" dirty="0">
                <a:latin typeface="+mn-lt"/>
              </a:rPr>
              <a:t>nesuponuoti tiekėjų suklaidinimo tiek teikiant konkretų pasiūlymą, tiek apskritai apsisprendžiant jame dalyvauti</a:t>
            </a:r>
            <a:r>
              <a:rPr lang="lt-LT" sz="2000" noProof="0" dirty="0">
                <a:solidFill>
                  <a:schemeClr val="accent1"/>
                </a:solidFill>
                <a:latin typeface="+mn-lt"/>
              </a:rPr>
              <a:t>, ir nelemti situacijų, kai vieno pobūdžio reikalavimai būtų taikomi pagal kitiems reikalavimams taikomą tvarką.</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Pirkimo sąlygų aiškumas yra vienas svarbiausių reikalavimų, vertinant tiekėjų ir jų pasiūlymų atitiktį, sisteminio aiškinimo ir taikymo pagrindų. </a:t>
            </a:r>
            <a:r>
              <a:rPr lang="lt-LT" sz="2000" dirty="0">
                <a:solidFill>
                  <a:schemeClr val="accent1"/>
                </a:solidFill>
                <a:latin typeface="+mn-lt"/>
              </a:rPr>
              <a:t>T</a:t>
            </a:r>
            <a:r>
              <a:rPr lang="lt-LT" sz="2000" noProof="0" dirty="0" err="1">
                <a:solidFill>
                  <a:schemeClr val="accent1"/>
                </a:solidFill>
                <a:latin typeface="+mn-lt"/>
              </a:rPr>
              <a:t>iekėjams</a:t>
            </a:r>
            <a:r>
              <a:rPr lang="lt-LT" sz="2000" noProof="0" dirty="0">
                <a:solidFill>
                  <a:schemeClr val="accent1"/>
                </a:solidFill>
                <a:latin typeface="+mn-lt"/>
              </a:rPr>
              <a:t> keliami reikalavimai, ypač susiję su jų galimybe dalyvauti viešajame konkurse, </a:t>
            </a:r>
            <a:r>
              <a:rPr lang="lt-LT" sz="2000" b="1" noProof="0" dirty="0">
                <a:latin typeface="+mn-lt"/>
              </a:rPr>
              <a:t>neturi kelti neaiškumų, nesuponuoti skirtingo aiškinimo ir taikymo</a:t>
            </a:r>
            <a:r>
              <a:rPr lang="lt-LT" sz="2000" b="1" dirty="0">
                <a:solidFill>
                  <a:schemeClr val="accent1"/>
                </a:solidFill>
                <a:latin typeface="+mn-lt"/>
              </a:rPr>
              <a:t>.</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Teismas nurodė, kad konkretaus ginčo atveju priklausomai nuo Pirkimo sąlygose nustatyto kvalifikacijos reikalavimo interpretavimo, </a:t>
            </a:r>
            <a:r>
              <a:rPr lang="lt-LT" sz="2000" b="1" noProof="0" dirty="0">
                <a:latin typeface="+mn-lt"/>
              </a:rPr>
              <a:t>tas pats tiekėjas gali būti laikomas atitinkantis ar neatitinkantis šio kvalifikacijos reikalavimo kriterijaus </a:t>
            </a:r>
            <a:r>
              <a:rPr lang="lt-LT" sz="2000" noProof="0" dirty="0">
                <a:solidFill>
                  <a:schemeClr val="accent1"/>
                </a:solidFill>
                <a:latin typeface="+mn-lt"/>
              </a:rPr>
              <a:t>ir tokia situacija galėjo nulemti apsisprendimą tiekėjams Pirkime nedalyvauti. </a:t>
            </a:r>
          </a:p>
          <a:p>
            <a:pPr marL="0" lvl="1" algn="just">
              <a:spcBef>
                <a:spcPts val="1200"/>
              </a:spcBef>
            </a:pPr>
            <a:endParaRPr lang="lt-LT" sz="2000" noProof="0" dirty="0">
              <a:solidFill>
                <a:schemeClr val="accent1"/>
              </a:solidFill>
              <a:latin typeface="+mn-lt"/>
            </a:endParaRPr>
          </a:p>
        </p:txBody>
      </p:sp>
    </p:spTree>
    <p:extLst>
      <p:ext uri="{BB962C8B-B14F-4D97-AF65-F5344CB8AC3E}">
        <p14:creationId xmlns:p14="http://schemas.microsoft.com/office/powerpoint/2010/main" val="11299902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0B26C-39CA-9386-5F91-095EEC5E17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CB7900-EC2A-11FF-7BE8-0A5C94548C45}"/>
              </a:ext>
            </a:extLst>
          </p:cNvPr>
          <p:cNvSpPr>
            <a:spLocks noGrp="1"/>
          </p:cNvSpPr>
          <p:nvPr>
            <p:ph type="title"/>
          </p:nvPr>
        </p:nvSpPr>
        <p:spPr>
          <a:xfrm>
            <a:off x="760022" y="190196"/>
            <a:ext cx="10671958" cy="788008"/>
          </a:xfrm>
        </p:spPr>
        <p:txBody>
          <a:bodyPr/>
          <a:lstStyle/>
          <a:p>
            <a:pPr algn="ctr"/>
            <a:r>
              <a:rPr lang="lt-LT" sz="2800" noProof="0" dirty="0"/>
              <a:t>Teismo išaiškinimai. Pirkimo nutraukimas</a:t>
            </a:r>
          </a:p>
        </p:txBody>
      </p:sp>
      <p:sp>
        <p:nvSpPr>
          <p:cNvPr id="3" name="Text Placeholder 2">
            <a:extLst>
              <a:ext uri="{FF2B5EF4-FFF2-40B4-BE49-F238E27FC236}">
                <a16:creationId xmlns:a16="http://schemas.microsoft.com/office/drawing/2014/main" id="{BD238EC6-1799-79C5-17EF-4553116BEB65}"/>
              </a:ext>
            </a:extLst>
          </p:cNvPr>
          <p:cNvSpPr>
            <a:spLocks noGrp="1"/>
          </p:cNvSpPr>
          <p:nvPr>
            <p:ph type="body" sz="quarter" idx="4294967295"/>
          </p:nvPr>
        </p:nvSpPr>
        <p:spPr>
          <a:xfrm>
            <a:off x="645722" y="1457324"/>
            <a:ext cx="10671957" cy="4129199"/>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Nutraukiant pirkimą dėl esminių klaidų, perkančioji organizacija privalo pagrįsti, kad klaida buvo reikšminga tiekėjų elgesiui, konkurencijai ar galimybei pateikti atitinkamus pasiūlymus – būtinas ne </a:t>
            </a:r>
            <a:r>
              <a:rPr lang="lt-LT" sz="2000" b="1" noProof="0" dirty="0">
                <a:latin typeface="+mn-lt"/>
              </a:rPr>
              <a:t>tik teiginys apie klaidą, bet ir realus jos poveikio įvertinimas</a:t>
            </a:r>
            <a:r>
              <a:rPr lang="lt-LT" sz="2000" noProof="0" dirty="0">
                <a:solidFill>
                  <a:schemeClr val="accent1"/>
                </a:solidFill>
                <a:latin typeface="+mn-lt"/>
              </a:rPr>
              <a:t>.</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Ne kiekviena klaida reiškia, kad pirkimas turi būti nutrauktas. Tačiau jeigu klaida yra tokia, kad jos negalima ištaisyti nepaveikus tiekėjų interesų ar konkurencijos</a:t>
            </a:r>
            <a:r>
              <a:rPr lang="lt-LT" sz="2000" b="1" noProof="0" dirty="0">
                <a:solidFill>
                  <a:schemeClr val="accent1"/>
                </a:solidFill>
                <a:latin typeface="+mn-lt"/>
              </a:rPr>
              <a:t>,</a:t>
            </a:r>
            <a:r>
              <a:rPr lang="lt-LT" sz="2000" b="1" noProof="0" dirty="0">
                <a:latin typeface="+mn-lt"/>
              </a:rPr>
              <a:t> ji laikytina esmine ir pirkimas turi būti nutrauktas </a:t>
            </a:r>
            <a:r>
              <a:rPr lang="lt-LT" sz="2000" noProof="0" dirty="0">
                <a:solidFill>
                  <a:schemeClr val="accent1"/>
                </a:solidFill>
                <a:latin typeface="+mn-lt"/>
              </a:rPr>
              <a:t>(VPĮ 29 str. 3 ir 4 d.).</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Nustatyta pirkimo sąlygų klaida </a:t>
            </a:r>
            <a:r>
              <a:rPr lang="lt-LT" sz="2000" b="1" noProof="0" dirty="0">
                <a:latin typeface="+mn-lt"/>
              </a:rPr>
              <a:t>laikytina esmine, kadangi dėl jos dalis tiekėjų galėjo apsispręsti nedalyvauti pirkime. </a:t>
            </a:r>
            <a:r>
              <a:rPr lang="lt-LT" sz="2000" noProof="0" dirty="0">
                <a:solidFill>
                  <a:schemeClr val="accent1"/>
                </a:solidFill>
                <a:latin typeface="+mn-lt"/>
              </a:rPr>
              <a:t>Tokia situacija laikytina neatitaisoma ir pagrindžia pirkimo procedūrų nutraukimą.</a:t>
            </a:r>
          </a:p>
          <a:p>
            <a:pPr marL="285750" lvl="1" indent="-285750" algn="just">
              <a:spcBef>
                <a:spcPts val="1200"/>
              </a:spcBef>
              <a:buFont typeface="Arial" panose="020B0604020202020204" pitchFamily="34" charset="0"/>
              <a:buChar char="•"/>
            </a:pPr>
            <a:endParaRPr lang="lt-LT" sz="2000" noProof="0" dirty="0">
              <a:solidFill>
                <a:schemeClr val="accent1"/>
              </a:solidFill>
              <a:latin typeface="+mn-lt"/>
            </a:endParaRPr>
          </a:p>
        </p:txBody>
      </p:sp>
    </p:spTree>
    <p:extLst>
      <p:ext uri="{BB962C8B-B14F-4D97-AF65-F5344CB8AC3E}">
        <p14:creationId xmlns:p14="http://schemas.microsoft.com/office/powerpoint/2010/main" val="12876312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6F227-EA10-8DFE-8DBA-9F1E2BC59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613D4E-AFA8-7FF7-8E26-638471A75190}"/>
              </a:ext>
            </a:extLst>
          </p:cNvPr>
          <p:cNvSpPr>
            <a:spLocks noGrp="1"/>
          </p:cNvSpPr>
          <p:nvPr>
            <p:ph type="title"/>
          </p:nvPr>
        </p:nvSpPr>
        <p:spPr>
          <a:xfrm>
            <a:off x="760020" y="279400"/>
            <a:ext cx="10671958" cy="788008"/>
          </a:xfrm>
        </p:spPr>
        <p:txBody>
          <a:bodyPr/>
          <a:lstStyle/>
          <a:p>
            <a:pPr algn="ctr"/>
            <a:r>
              <a:rPr lang="lt-LT" sz="2800" noProof="0" dirty="0"/>
              <a:t>Teismo išaiškinimai. Melaginga informacija</a:t>
            </a:r>
          </a:p>
        </p:txBody>
      </p:sp>
      <p:sp>
        <p:nvSpPr>
          <p:cNvPr id="3" name="Text Placeholder 2">
            <a:extLst>
              <a:ext uri="{FF2B5EF4-FFF2-40B4-BE49-F238E27FC236}">
                <a16:creationId xmlns:a16="http://schemas.microsoft.com/office/drawing/2014/main" id="{5C079C25-4580-F439-FCCD-569C359FAB5B}"/>
              </a:ext>
            </a:extLst>
          </p:cNvPr>
          <p:cNvSpPr>
            <a:spLocks noGrp="1"/>
          </p:cNvSpPr>
          <p:nvPr>
            <p:ph type="body" sz="quarter" idx="4294967295"/>
          </p:nvPr>
        </p:nvSpPr>
        <p:spPr>
          <a:xfrm>
            <a:off x="760021" y="1532091"/>
            <a:ext cx="10671957" cy="4426399"/>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Melagingos informacijos samprata yra plati ir apima ne tik sąmoningą klaidinimą, bet ir rimtą aplaidumą. Viešųjų pirkimų kontekste melaginga laikoma ne tik tyčia suklastota informacija, bet ir tokia, kuri neatitinka tikrovės dėl tiekėjo neatsargumo ar nerūpestingumo. Užtenka nustatyti </a:t>
            </a:r>
            <a:r>
              <a:rPr lang="lt-LT" sz="2000" b="1" noProof="0" dirty="0">
                <a:latin typeface="+mn-lt"/>
              </a:rPr>
              <a:t>faktų iškraipymą</a:t>
            </a:r>
            <a:r>
              <a:rPr lang="lt-LT" sz="2000" noProof="0" dirty="0">
                <a:solidFill>
                  <a:schemeClr val="accent1"/>
                </a:solidFill>
                <a:latin typeface="+mn-lt"/>
              </a:rPr>
              <a:t>, kuris gali </a:t>
            </a:r>
            <a:r>
              <a:rPr lang="lt-LT" sz="2000" b="1" noProof="0" dirty="0">
                <a:latin typeface="+mn-lt"/>
              </a:rPr>
              <a:t>suklaidinti</a:t>
            </a:r>
            <a:r>
              <a:rPr lang="lt-LT" sz="2000" noProof="0" dirty="0">
                <a:solidFill>
                  <a:schemeClr val="accent1"/>
                </a:solidFill>
                <a:latin typeface="+mn-lt"/>
              </a:rPr>
              <a:t> perkančiąją organizaciją dėl atitikties kvalifikaciniams ar kitiems reikalavimams.</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Informacija laikoma melaginga tik tuo atveju, jei </a:t>
            </a:r>
            <a:r>
              <a:rPr lang="lt-LT" sz="2000" b="1" noProof="0" dirty="0">
                <a:latin typeface="+mn-lt"/>
              </a:rPr>
              <a:t>jos neatitikimui tikrovei nereikia teisinio aiškinimo</a:t>
            </a:r>
            <a:r>
              <a:rPr lang="lt-LT" sz="2000" noProof="0" dirty="0">
                <a:solidFill>
                  <a:schemeClr val="accent1"/>
                </a:solidFill>
                <a:latin typeface="+mn-lt"/>
              </a:rPr>
              <a:t>. Kitaip tariant, </a:t>
            </a:r>
            <a:r>
              <a:rPr lang="lt-LT" sz="2000" b="1" noProof="0" dirty="0">
                <a:latin typeface="+mn-lt"/>
              </a:rPr>
              <a:t>objektyvus elementas egzistuoja tada, kai informacijos netikslumas akivaizdus savaime</a:t>
            </a:r>
            <a:r>
              <a:rPr lang="lt-LT" sz="2000" noProof="0" dirty="0">
                <a:solidFill>
                  <a:schemeClr val="accent1"/>
                </a:solidFill>
                <a:latin typeface="+mn-lt"/>
              </a:rPr>
              <a:t>, o ne kyla dėl skirtingo pirkimo sąlygų aiškinimo. Pavyzdžiui, jei pateikiami atestatai, kurių realiai neturi, – tai melaginga; bet jei ginčas kyla dėl to, kaip aiškinti sąlygą – tai jau ne.</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Leistino suklydimo situacija saugo tiekėją nuo neteisingo pripažinimo pateikusiu melagingą informaciją. Jei tiekėjas </a:t>
            </a:r>
            <a:r>
              <a:rPr lang="lt-LT" sz="2000" b="1" noProof="0" dirty="0">
                <a:latin typeface="+mn-lt"/>
              </a:rPr>
              <a:t>be ketinimo klaidinti pateikia netikslią informaciją</a:t>
            </a:r>
            <a:r>
              <a:rPr lang="lt-LT" sz="2000" noProof="0" dirty="0">
                <a:solidFill>
                  <a:schemeClr val="accent1"/>
                </a:solidFill>
                <a:latin typeface="+mn-lt"/>
              </a:rPr>
              <a:t>, bet vėliau </a:t>
            </a:r>
            <a:r>
              <a:rPr lang="lt-LT" sz="2000" b="1" noProof="0" dirty="0">
                <a:latin typeface="+mn-lt"/>
              </a:rPr>
              <a:t>savo iniciatyva ištaiso netikslumus </a:t>
            </a:r>
            <a:r>
              <a:rPr lang="lt-LT" sz="2000" noProof="0" dirty="0">
                <a:solidFill>
                  <a:schemeClr val="accent1"/>
                </a:solidFill>
                <a:latin typeface="+mn-lt"/>
              </a:rPr>
              <a:t>ar perkančioji organizacija turi pagrįstą galimybę patikrinti duomenis kitais šaltiniais – tai nėra melaginga informacija. Svarbu, kad tiekėjas elgtųsi kaip atidus, protingas ir sąžiningas ūkio subjektas.</a:t>
            </a:r>
          </a:p>
        </p:txBody>
      </p:sp>
    </p:spTree>
    <p:extLst>
      <p:ext uri="{BB962C8B-B14F-4D97-AF65-F5344CB8AC3E}">
        <p14:creationId xmlns:p14="http://schemas.microsoft.com/office/powerpoint/2010/main" val="31712130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E06CE-1946-403C-C403-62A02FE11B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CDE6D6-1481-DC1F-F487-0151468EBC84}"/>
              </a:ext>
            </a:extLst>
          </p:cNvPr>
          <p:cNvSpPr>
            <a:spLocks noGrp="1"/>
          </p:cNvSpPr>
          <p:nvPr>
            <p:ph type="title"/>
          </p:nvPr>
        </p:nvSpPr>
        <p:spPr>
          <a:xfrm>
            <a:off x="760022" y="365125"/>
            <a:ext cx="10671958" cy="788008"/>
          </a:xfrm>
        </p:spPr>
        <p:txBody>
          <a:bodyPr/>
          <a:lstStyle/>
          <a:p>
            <a:pPr algn="ctr"/>
            <a:r>
              <a:rPr lang="lt-LT" sz="2800" noProof="0" dirty="0"/>
              <a:t>Teismo išaiškinimai. Melaginga informacija</a:t>
            </a:r>
          </a:p>
        </p:txBody>
      </p:sp>
      <p:sp>
        <p:nvSpPr>
          <p:cNvPr id="3" name="Text Placeholder 2">
            <a:extLst>
              <a:ext uri="{FF2B5EF4-FFF2-40B4-BE49-F238E27FC236}">
                <a16:creationId xmlns:a16="http://schemas.microsoft.com/office/drawing/2014/main" id="{39F45E35-0B8D-8387-A1D3-5CE2FD36984C}"/>
              </a:ext>
            </a:extLst>
          </p:cNvPr>
          <p:cNvSpPr>
            <a:spLocks noGrp="1"/>
          </p:cNvSpPr>
          <p:nvPr>
            <p:ph type="body" sz="quarter" idx="4294967295"/>
          </p:nvPr>
        </p:nvSpPr>
        <p:spPr>
          <a:xfrm>
            <a:off x="760021" y="1724025"/>
            <a:ext cx="10671957" cy="4234465"/>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Perkančioji organizacija </a:t>
            </a:r>
            <a:r>
              <a:rPr lang="lt-LT" sz="2000" b="1" noProof="0" dirty="0">
                <a:latin typeface="+mn-lt"/>
              </a:rPr>
              <a:t>gali naudoti informaciją iš ankstesnių pirkimų ar viešų šaltinių vertindama tiekėjo duomenis</a:t>
            </a:r>
            <a:r>
              <a:rPr lang="lt-LT" sz="2000" noProof="0" dirty="0">
                <a:solidFill>
                  <a:schemeClr val="accent1"/>
                </a:solidFill>
                <a:latin typeface="+mn-lt"/>
              </a:rPr>
              <a:t>. Formalūs trūkumai, pavyzdžiui, nenurodytas dokumento numeris, nėra laikomi melaginga informacija, jeigu iš kitų žinomų šaltinių galima patvirtinti faktinį atitikimą.</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Jei tiekėjas realiai atitiko reikalavimus ir nekėlė pavojaus skaidrumui, esantys netikslumai ar pertekliniai pareiškimai neturėtų būti traktuojami kaip pagrindas diskvalifikacijai ar įtraukimui į melagingos informacijos sąrašą. </a:t>
            </a:r>
            <a:r>
              <a:rPr lang="lt-LT" sz="2000" b="1" noProof="0" dirty="0">
                <a:latin typeface="+mn-lt"/>
              </a:rPr>
              <a:t>Vertinimas turi būti proporcingas, konkretus, konkretizuotas pagal bylos aplinkybes</a:t>
            </a:r>
            <a:r>
              <a:rPr lang="lt-LT" sz="2000" noProof="0" dirty="0">
                <a:solidFill>
                  <a:schemeClr val="accent1"/>
                </a:solidFill>
                <a:latin typeface="+mn-lt"/>
              </a:rPr>
              <a:t>.</a:t>
            </a:r>
          </a:p>
        </p:txBody>
      </p:sp>
    </p:spTree>
    <p:extLst>
      <p:ext uri="{BB962C8B-B14F-4D97-AF65-F5344CB8AC3E}">
        <p14:creationId xmlns:p14="http://schemas.microsoft.com/office/powerpoint/2010/main" val="7949210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3A7E9-F5E7-B1FB-0521-EE7ECD31AE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D65AD-B90E-C400-AD09-C4D8E8CC75CF}"/>
              </a:ext>
            </a:extLst>
          </p:cNvPr>
          <p:cNvSpPr>
            <a:spLocks noGrp="1"/>
          </p:cNvSpPr>
          <p:nvPr>
            <p:ph type="title"/>
          </p:nvPr>
        </p:nvSpPr>
        <p:spPr/>
        <p:txBody>
          <a:bodyPr/>
          <a:lstStyle/>
          <a:p>
            <a:pPr algn="ctr"/>
            <a:r>
              <a:rPr lang="lt-LT" sz="2800" noProof="0" dirty="0"/>
              <a:t>Apibendrinimas</a:t>
            </a:r>
          </a:p>
        </p:txBody>
      </p:sp>
      <p:sp>
        <p:nvSpPr>
          <p:cNvPr id="3" name="Text Placeholder 2">
            <a:extLst>
              <a:ext uri="{FF2B5EF4-FFF2-40B4-BE49-F238E27FC236}">
                <a16:creationId xmlns:a16="http://schemas.microsoft.com/office/drawing/2014/main" id="{5F681307-C69A-515E-6E23-5F06AE6C6FE4}"/>
              </a:ext>
            </a:extLst>
          </p:cNvPr>
          <p:cNvSpPr>
            <a:spLocks noGrp="1"/>
          </p:cNvSpPr>
          <p:nvPr>
            <p:ph type="body" sz="quarter" idx="4294967295"/>
          </p:nvPr>
        </p:nvSpPr>
        <p:spPr>
          <a:xfrm>
            <a:off x="760021" y="1532091"/>
            <a:ext cx="10671957" cy="4426399"/>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Jei pirkimo sąlygų neaiškumas gali lemti tiekėjų apsisprendimą nedalyvauti arba pateikti netikslius pasiūlymus, tokia padėtis laikytina nepataisoma pagal VPĮ 29 straipsnį. Tai laikoma pagrindu privalomam pirkimo nutraukimui.</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Pirkimo nutraukimas dėl esminių dokumentų trūkumų galimas tik tuo atveju, kai klaidų negalima pašalinti nesutrikdant konkurencijos ir skaidrumo. Nutraukimo pagrįstumui būtina nustatyti, kad pažeidimas realiai galėjo paveikti tiekėjų ekonominį elgesį (pvz., dalyvavimo apsisprendimą ar pasiūlymo turinį).</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Tiekėjo pateikta informacija laikoma melaginga, jei objektyviai neatitinka tikrovės ir buvo pateikta aplaidžiai, nerūpestingai ar siekiant suklaidinti perkančiąją organizaciją.</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Leistinas suklydimas – pateikta netiksli informacija gali nebūti pagrindu pašalinimui ar melagingumo pripažinimui, jei tiekėjas ją nedelsdamas ištaisė, veikė sąžiningai, ir perkančioji organizacija neturėjo pagrindo manyti, kad tiekėjas ketino ją klaidinti.</a:t>
            </a:r>
          </a:p>
        </p:txBody>
      </p:sp>
    </p:spTree>
    <p:extLst>
      <p:ext uri="{BB962C8B-B14F-4D97-AF65-F5344CB8AC3E}">
        <p14:creationId xmlns:p14="http://schemas.microsoft.com/office/powerpoint/2010/main" val="30497451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059B0-9767-A77E-977E-0611314F1C4F}"/>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41F120D7-6DDC-8517-41A6-DF016E1F65D6}"/>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D54CDD05-7503-22C7-137F-B3E0B9EE7BA0}"/>
              </a:ext>
            </a:extLst>
          </p:cNvPr>
          <p:cNvSpPr txBox="1"/>
          <p:nvPr/>
        </p:nvSpPr>
        <p:spPr>
          <a:xfrm>
            <a:off x="610494" y="2355635"/>
            <a:ext cx="10971011" cy="1077218"/>
          </a:xfrm>
          <a:prstGeom prst="rect">
            <a:avLst/>
          </a:prstGeom>
          <a:noFill/>
        </p:spPr>
        <p:txBody>
          <a:bodyPr wrap="square">
            <a:spAutoFit/>
          </a:bodyPr>
          <a:lstStyle/>
          <a:p>
            <a:pPr algn="ctr"/>
            <a:r>
              <a:rPr lang="lt-LT" sz="3200" b="1" noProof="0" dirty="0"/>
              <a:t>Lietuvos apeliacinio teismo 2025 m. </a:t>
            </a:r>
            <a:r>
              <a:rPr lang="lt-LT" sz="3200" b="1" dirty="0"/>
              <a:t>birželio</a:t>
            </a:r>
            <a:r>
              <a:rPr lang="lt-LT" sz="3200" b="1" noProof="0" dirty="0"/>
              <a:t> </a:t>
            </a:r>
            <a:r>
              <a:rPr lang="lt-LT" sz="3200" b="1" dirty="0"/>
              <a:t>12</a:t>
            </a:r>
            <a:r>
              <a:rPr lang="lt-LT" sz="3200" b="1" noProof="0" dirty="0"/>
              <a:t> d. nutartis c. b. Nr. e2A-325-553/2025</a:t>
            </a:r>
          </a:p>
        </p:txBody>
      </p:sp>
      <p:cxnSp>
        <p:nvCxnSpPr>
          <p:cNvPr id="5" name="Straight Arrow Connector 4">
            <a:extLst>
              <a:ext uri="{FF2B5EF4-FFF2-40B4-BE49-F238E27FC236}">
                <a16:creationId xmlns:a16="http://schemas.microsoft.com/office/drawing/2014/main" id="{5B2BDEC4-0F1F-F4F5-6F6B-E2268B1C1BAE}"/>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13962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25851-3738-D199-D318-D57D1FD6C4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2E721D-6070-CD72-2FCC-11FFC4F31A3A}"/>
              </a:ext>
            </a:extLst>
          </p:cNvPr>
          <p:cNvSpPr>
            <a:spLocks noGrp="1"/>
          </p:cNvSpPr>
          <p:nvPr>
            <p:ph type="title"/>
          </p:nvPr>
        </p:nvSpPr>
        <p:spPr>
          <a:xfrm>
            <a:off x="760022" y="190196"/>
            <a:ext cx="10671958" cy="788008"/>
          </a:xfrm>
        </p:spPr>
        <p:txBody>
          <a:bodyPr/>
          <a:lstStyle/>
          <a:p>
            <a:pPr algn="ctr"/>
            <a:r>
              <a:rPr lang="lt-LT" sz="2800" noProof="0" dirty="0"/>
              <a:t>Teismo išaiškinimai</a:t>
            </a:r>
            <a:r>
              <a:rPr lang="en-US" sz="2800" noProof="0" dirty="0"/>
              <a:t>. </a:t>
            </a:r>
            <a:r>
              <a:rPr lang="lt-LT" sz="2800" noProof="0"/>
              <a:t>Apibendrinimas</a:t>
            </a:r>
            <a:endParaRPr lang="lt-LT" sz="2800" noProof="0" dirty="0"/>
          </a:p>
        </p:txBody>
      </p:sp>
      <p:sp>
        <p:nvSpPr>
          <p:cNvPr id="3" name="Text Placeholder 2">
            <a:extLst>
              <a:ext uri="{FF2B5EF4-FFF2-40B4-BE49-F238E27FC236}">
                <a16:creationId xmlns:a16="http://schemas.microsoft.com/office/drawing/2014/main" id="{454DE5DD-3816-B13A-9A9B-E928E77B7486}"/>
              </a:ext>
            </a:extLst>
          </p:cNvPr>
          <p:cNvSpPr>
            <a:spLocks noGrp="1"/>
          </p:cNvSpPr>
          <p:nvPr>
            <p:ph type="body" sz="quarter" idx="4294967295"/>
          </p:nvPr>
        </p:nvSpPr>
        <p:spPr>
          <a:xfrm>
            <a:off x="645721" y="1382807"/>
            <a:ext cx="10671957" cy="4674277"/>
          </a:xfrm>
        </p:spPr>
        <p:txBody>
          <a:bodyPr/>
          <a:lstStyle/>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Teisė kreiptis į teismą nėra absoliuti – ji įgyvendinama tik laikantis įstatyme nustatytų procesinių reikalavimų, įskaitant teisinio suinteresuotumo buvimą. Tai reiškia, kad tik suinteresuotas asmuo gali inicijuoti teisminę gynybą, tačiau teismai turi vertinti šį suinteresuotumą ne formaliai, o iš esmės.</a:t>
            </a: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Teisinis suinteresuotumas – tai ne garantija laimėti ginčą, bet </a:t>
            </a:r>
            <a:r>
              <a:rPr lang="lt-LT" sz="1600" b="1" noProof="0" dirty="0">
                <a:latin typeface="+mn-lt"/>
              </a:rPr>
              <a:t>pagrįstas interesas ginti pažeistą ar ginčijamą teisę</a:t>
            </a:r>
            <a:r>
              <a:rPr lang="lt-LT" sz="1600" noProof="0" dirty="0">
                <a:solidFill>
                  <a:schemeClr val="accent1"/>
                </a:solidFill>
                <a:latin typeface="+mn-lt"/>
              </a:rPr>
              <a:t>. Jis egzistuoja net ir tuo atveju, kai asmuo negali tiesiogiai pasiekti pageidaujamo rezultato (pvz., sudaryti sutarties).</a:t>
            </a: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Viešųjų pirkimų bylose tiekėjų teisė ginčyti perkančiosios organizacijos sprendimus </a:t>
            </a:r>
            <a:r>
              <a:rPr lang="lt-LT" sz="1600" b="1" noProof="0" dirty="0">
                <a:latin typeface="+mn-lt"/>
              </a:rPr>
              <a:t>aiškinama plačiai</a:t>
            </a:r>
            <a:r>
              <a:rPr lang="lt-LT" sz="1600" noProof="0" dirty="0">
                <a:solidFill>
                  <a:schemeClr val="accent1"/>
                </a:solidFill>
                <a:latin typeface="+mn-lt"/>
              </a:rPr>
              <a:t>, vadovaujantis veiksmingos teisių gynybos principu. Net jei tiekėjas neapskundžia visų sprendimų, tai savaime nereiškia jo </a:t>
            </a:r>
            <a:r>
              <a:rPr lang="lt-LT" sz="1600" noProof="0" dirty="0" err="1">
                <a:solidFill>
                  <a:schemeClr val="accent1"/>
                </a:solidFill>
                <a:latin typeface="+mn-lt"/>
              </a:rPr>
              <a:t>nesuinteresuotumo</a:t>
            </a:r>
            <a:r>
              <a:rPr lang="lt-LT" sz="1600" noProof="0" dirty="0">
                <a:solidFill>
                  <a:schemeClr val="accent1"/>
                </a:solidFill>
                <a:latin typeface="+mn-lt"/>
              </a:rPr>
              <a:t> – svarbu vertinti visų veiksmų poveikį jo teisėms.</a:t>
            </a: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Teismai privalo aktyviai ginti viešąjį interesą – viešųjų pirkimų bylose jie nėra pasyvūs arbitrai. Jie turi teisę (ir pareigą) vertinti net neįvardytus reikalavimus ar </a:t>
            </a:r>
            <a:r>
              <a:rPr lang="lt-LT" sz="1600" b="1" noProof="0" dirty="0">
                <a:latin typeface="+mn-lt"/>
              </a:rPr>
              <a:t>peržengti šalių suformuluotas ribas</a:t>
            </a:r>
            <a:r>
              <a:rPr lang="lt-LT" sz="1600" noProof="0" dirty="0">
                <a:solidFill>
                  <a:schemeClr val="accent1"/>
                </a:solidFill>
                <a:latin typeface="+mn-lt"/>
              </a:rPr>
              <a:t>, jei to reikia veiksmingai gynybai užtikrinti.</a:t>
            </a:r>
          </a:p>
          <a:p>
            <a:pPr marL="342900" lvl="1" indent="-342900" algn="just">
              <a:spcBef>
                <a:spcPts val="1200"/>
              </a:spcBef>
              <a:buFont typeface="Arial" panose="020B0604020202020204" pitchFamily="34" charset="0"/>
              <a:buChar char="•"/>
            </a:pPr>
            <a:r>
              <a:rPr lang="lt-LT" sz="1600" noProof="0" dirty="0">
                <a:solidFill>
                  <a:schemeClr val="accent1"/>
                </a:solidFill>
                <a:latin typeface="+mn-lt"/>
              </a:rPr>
              <a:t>Ieškinio priėmimo stadijoje teismas negali vertinti ieškinio pagrįstumo ar ieškovo galimybių laimėti bylą – jis tik tikrina, ar egzistuoja prielaidos teisminės gynybos siekimui. Tai saugo konstitucinę teisę į teismą ir neleidžia bylas nutraukti vien dėl formalaus reikalavimų vertinimo.</a:t>
            </a:r>
          </a:p>
        </p:txBody>
      </p:sp>
    </p:spTree>
    <p:extLst>
      <p:ext uri="{BB962C8B-B14F-4D97-AF65-F5344CB8AC3E}">
        <p14:creationId xmlns:p14="http://schemas.microsoft.com/office/powerpoint/2010/main" val="19120106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0E475-8DF7-2536-0330-59922DE943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92FC8-C1C7-C36F-5CAF-BCCD4BB6DA46}"/>
              </a:ext>
            </a:extLst>
          </p:cNvPr>
          <p:cNvSpPr>
            <a:spLocks noGrp="1"/>
          </p:cNvSpPr>
          <p:nvPr>
            <p:ph type="title"/>
          </p:nvPr>
        </p:nvSpPr>
        <p:spPr>
          <a:xfrm>
            <a:off x="760022" y="190196"/>
            <a:ext cx="10671958" cy="788008"/>
          </a:xfrm>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DCE410CB-A0FA-3281-48A0-6F5E888E14F7}"/>
              </a:ext>
            </a:extLst>
          </p:cNvPr>
          <p:cNvSpPr>
            <a:spLocks noGrp="1"/>
          </p:cNvSpPr>
          <p:nvPr>
            <p:ph type="body" sz="quarter" idx="4294967295"/>
          </p:nvPr>
        </p:nvSpPr>
        <p:spPr>
          <a:xfrm>
            <a:off x="760023" y="1148324"/>
            <a:ext cx="10671957" cy="5127594"/>
          </a:xfrm>
        </p:spPr>
        <p:txBody>
          <a:bodyPr/>
          <a:lstStyle/>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Tiekėjas ir PO su</a:t>
            </a:r>
            <a:r>
              <a:rPr lang="lt-LT" sz="1800" dirty="0">
                <a:solidFill>
                  <a:schemeClr val="accent1"/>
                </a:solidFill>
                <a:latin typeface="+mn-lt"/>
              </a:rPr>
              <a:t>darė sutartį dėl dyzelinių variklių ir jų sistemų atsarginių dalių pirkimo.</a:t>
            </a:r>
          </a:p>
          <a:p>
            <a:pPr marL="342900" lvl="1" indent="-342900" algn="just">
              <a:spcBef>
                <a:spcPts val="1800"/>
              </a:spcBef>
              <a:buFont typeface="Arial" panose="020B0604020202020204" pitchFamily="34" charset="0"/>
              <a:buChar char="•"/>
            </a:pPr>
            <a:r>
              <a:rPr lang="lt-LT" sz="1800" dirty="0">
                <a:solidFill>
                  <a:schemeClr val="accent1"/>
                </a:solidFill>
                <a:latin typeface="+mn-lt"/>
              </a:rPr>
              <a:t>Sutarties vykdymo metu kilus ginčui tarp šalių dėl sutarties nuostatų aiškinimo, šalys pasirašė taikos sutartį, kuria išsprendė tarpusavio nesutarimus ir ginčus dėl panaudotų detalių perdavimo, atsiskaitymo už jas, detalių tiekimo terminų ir iki Taikos sutarties pasirašymo priskaičiuotų delspinigių pagal Sutartį apmokėjimo.</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PO informavo</a:t>
            </a:r>
            <a:r>
              <a:rPr lang="lt-LT" sz="1800" dirty="0">
                <a:solidFill>
                  <a:schemeClr val="accent1"/>
                </a:solidFill>
                <a:latin typeface="+mn-lt"/>
              </a:rPr>
              <a:t> tiekėją apie vienašališką sutarties nutraukimą dėl Tiekėjo kaltės: esant esminiams sutarties pažeidimams (nekokybiškos prekės, nesilaikyta terminų). Tiekėjas įtrauktas į nepatikimų tiekėjų sąrašą.</a:t>
            </a:r>
          </a:p>
          <a:p>
            <a:pPr marL="342900" lvl="1" indent="-342900" algn="just">
              <a:spcBef>
                <a:spcPts val="1800"/>
              </a:spcBef>
              <a:buFont typeface="Arial" panose="020B0604020202020204" pitchFamily="34" charset="0"/>
              <a:buChar char="•"/>
            </a:pPr>
            <a:r>
              <a:rPr lang="lt-LT" sz="1800" dirty="0">
                <a:solidFill>
                  <a:schemeClr val="accent1"/>
                </a:solidFill>
                <a:latin typeface="+mn-lt"/>
              </a:rPr>
              <a:t>Tiekėjas su nutraukimu nesutiko, nurodydamas, kad: 1) ginčas dėl prekių vėlavimo jau išspręstas taikos sutartimi; 2) netinkamai skaičiuojamas prekių pristatymo vėlavimo terminas; 3) Tiekėjas nebuvo kviečiamas įvertinti prekių kokybės, vertinimui nebuvo pasitelkti ir specialistai.</a:t>
            </a:r>
          </a:p>
          <a:p>
            <a:pPr marL="342900" lvl="1" indent="-342900" algn="just">
              <a:spcBef>
                <a:spcPts val="1800"/>
              </a:spcBef>
              <a:buFont typeface="Arial" panose="020B0604020202020204" pitchFamily="34" charset="0"/>
              <a:buChar char="•"/>
            </a:pPr>
            <a:r>
              <a:rPr lang="lt-LT" sz="1800" dirty="0">
                <a:solidFill>
                  <a:schemeClr val="accent1"/>
                </a:solidFill>
                <a:latin typeface="+mn-lt"/>
              </a:rPr>
              <a:t>PO nesutikus ginčo spręsti taikiai, Tiekėjas kreipėsi į teismą, prašydamas pripažinti, kad sutartis buvo nutraukta neteisėtai, bei įpareigoti pašalinti Tiekėją iš nepatikimų tiekėjų sąrašo.</a:t>
            </a:r>
          </a:p>
          <a:p>
            <a:pPr marL="342900" lvl="1" indent="-342900" algn="just">
              <a:spcBef>
                <a:spcPts val="1800"/>
              </a:spcBef>
              <a:buFont typeface="Arial" panose="020B0604020202020204" pitchFamily="34" charset="0"/>
              <a:buChar char="•"/>
            </a:pPr>
            <a:r>
              <a:rPr lang="lt-LT" sz="1800" dirty="0">
                <a:solidFill>
                  <a:schemeClr val="accent1"/>
                </a:solidFill>
                <a:latin typeface="+mn-lt"/>
              </a:rPr>
              <a:t>Po pateikė priešieškinį dėl žalos atlyginimo.</a:t>
            </a:r>
          </a:p>
          <a:p>
            <a:pPr marL="342900" lvl="1" indent="-342900" algn="just">
              <a:spcBef>
                <a:spcPts val="1800"/>
              </a:spcBef>
              <a:buFont typeface="Arial" panose="020B0604020202020204" pitchFamily="34" charset="0"/>
              <a:buChar char="•"/>
            </a:pPr>
            <a:r>
              <a:rPr lang="lt-LT" sz="1800" dirty="0">
                <a:solidFill>
                  <a:schemeClr val="accent1"/>
                </a:solidFill>
                <a:latin typeface="+mn-lt"/>
              </a:rPr>
              <a:t>Pirmosios instancijos teismas tenkino ieškinį, o priešieškinį atmetė.</a:t>
            </a:r>
          </a:p>
          <a:p>
            <a:pPr marL="342900" lvl="1" indent="-342900" algn="just">
              <a:spcBef>
                <a:spcPts val="1800"/>
              </a:spcBef>
              <a:buFont typeface="Arial" panose="020B0604020202020204" pitchFamily="34" charset="0"/>
              <a:buChar char="•"/>
            </a:pPr>
            <a:endParaRPr lang="lt-LT" noProof="0" dirty="0">
              <a:solidFill>
                <a:schemeClr val="accent1"/>
              </a:solidFill>
              <a:latin typeface="+mn-lt"/>
            </a:endParaRPr>
          </a:p>
        </p:txBody>
      </p:sp>
    </p:spTree>
    <p:extLst>
      <p:ext uri="{BB962C8B-B14F-4D97-AF65-F5344CB8AC3E}">
        <p14:creationId xmlns:p14="http://schemas.microsoft.com/office/powerpoint/2010/main" val="7715723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3080E-2ABF-3B59-BC10-3A730B247D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2C9E85-4D19-574A-9F24-950C36670498}"/>
              </a:ext>
            </a:extLst>
          </p:cNvPr>
          <p:cNvSpPr>
            <a:spLocks noGrp="1"/>
          </p:cNvSpPr>
          <p:nvPr>
            <p:ph type="title"/>
          </p:nvPr>
        </p:nvSpPr>
        <p:spPr>
          <a:xfrm>
            <a:off x="760022" y="190196"/>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311F2F0F-7796-E9CF-320F-0B1F143B1F34}"/>
              </a:ext>
            </a:extLst>
          </p:cNvPr>
          <p:cNvSpPr>
            <a:spLocks noGrp="1"/>
          </p:cNvSpPr>
          <p:nvPr>
            <p:ph type="body" sz="quarter" idx="4294967295"/>
          </p:nvPr>
        </p:nvSpPr>
        <p:spPr>
          <a:xfrm>
            <a:off x="645721" y="1209675"/>
            <a:ext cx="10671957" cy="5338082"/>
          </a:xfrm>
        </p:spPr>
        <p:txBody>
          <a:bodyPr/>
          <a:lstStyle/>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Kasacinis teismas yra </a:t>
            </a:r>
            <a:r>
              <a:rPr lang="lt-LT" sz="1800" b="1" noProof="0" dirty="0">
                <a:latin typeface="+mn-lt"/>
              </a:rPr>
              <a:t>išaiškinęs, kad jeigu nukentėjusioji šalis toleruoja sutarties pažeidimą ilgą laiką, leidžia toliau vykdyti sutartį ir priima iš jos gaunamą naudą, negalima daryti išvados, jog ji negauna to, ką tikėjosi gauti sudarydama sutartį. </a:t>
            </a:r>
          </a:p>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Tuo atveju, kai įvyksta sutarties pažeidimas, kuris pagal šalių susitarimą laikomas esminiu, nukentėjusioji šalis, laikydamasi CK 6.218 straipsnio 1 dalyje arba sutartyje įtvirtinto termino iš anksto pranešti apie sutarties nutraukimą, </a:t>
            </a:r>
            <a:r>
              <a:rPr lang="lt-LT" sz="1800" b="1" noProof="0" dirty="0">
                <a:latin typeface="+mn-lt"/>
              </a:rPr>
              <a:t>privalo kuo operatyviau pasinaudoti šia teise</a:t>
            </a:r>
            <a:r>
              <a:rPr lang="lt-LT" sz="1800" noProof="0" dirty="0">
                <a:solidFill>
                  <a:schemeClr val="accent1"/>
                </a:solidFill>
                <a:latin typeface="+mn-lt"/>
              </a:rPr>
              <a:t>. Tokiu atveju sutartį pažeidusi šalis negalės turėti lūkesčio, kad jos pažeidimas nėra reikšmingas. </a:t>
            </a:r>
          </a:p>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Teismas konstatavo, kad pirkėja toleravo prekių tiekimo vėlavimus – sudarė Taikos sutartį dėl delspinigių, dar 9 mėnesius vykdė Sutartį ir jos nenutraukė iškart po pažeidimų. </a:t>
            </a:r>
            <a:r>
              <a:rPr lang="lt-LT" sz="1800" b="1" noProof="0" dirty="0">
                <a:latin typeface="+mn-lt"/>
              </a:rPr>
              <a:t>Tai rodo, jog tiekimo terminai jai nebuvo esminė sąlyga</a:t>
            </a:r>
            <a:r>
              <a:rPr lang="lt-LT" sz="1800" noProof="0" dirty="0">
                <a:solidFill>
                  <a:schemeClr val="accent1"/>
                </a:solidFill>
                <a:latin typeface="+mn-lt"/>
              </a:rPr>
              <a:t>, nors vėliau ji teigė priešingai.</a:t>
            </a:r>
          </a:p>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Jei atsakovė iš tikrųjų nebūtų toleravusi prekių pristatymo terminų pažeidimų, </a:t>
            </a:r>
            <a:r>
              <a:rPr lang="lt-LT" sz="1800" b="1" noProof="0" dirty="0">
                <a:latin typeface="+mn-lt"/>
              </a:rPr>
              <a:t>Sutartį ji būtų nutraukusi iš karto </a:t>
            </a:r>
            <a:r>
              <a:rPr lang="lt-LT" sz="1800" noProof="0" dirty="0">
                <a:solidFill>
                  <a:schemeClr val="accent1"/>
                </a:solidFill>
                <a:latin typeface="+mn-lt"/>
              </a:rPr>
              <a:t>po atitinkamo tiekėjos pažeidimo padarymo, o ne laukusi jos apsisprendimą nutraukti Sutartį nulėmusio eisme dalyvavusio lokomotyvo gedimo.</a:t>
            </a:r>
          </a:p>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Kadangi tiekimo terminai buvo aiškiai </a:t>
            </a:r>
            <a:r>
              <a:rPr lang="lt-LT" sz="1800" b="1" noProof="0" dirty="0">
                <a:latin typeface="+mn-lt"/>
              </a:rPr>
              <a:t>nurodyti kaip esminė sutarties sąlyga</a:t>
            </a:r>
            <a:r>
              <a:rPr lang="lt-LT" sz="1800" noProof="0" dirty="0">
                <a:solidFill>
                  <a:schemeClr val="accent1"/>
                </a:solidFill>
                <a:latin typeface="+mn-lt"/>
              </a:rPr>
              <a:t>, pirkėja turėjo nedelsdama nutraukti Sutartį pažeidimų metu. Tačiau ji ilgą laiką toleravo vėlavimus ir tik likus 7 mėnesiams iki Sutarties pabaigos ją nutraukė, todėl </a:t>
            </a:r>
            <a:r>
              <a:rPr lang="lt-LT" sz="1800" b="1" noProof="0" dirty="0">
                <a:latin typeface="+mn-lt"/>
              </a:rPr>
              <a:t>prarado teisę tai padaryti šiuo pagrind</a:t>
            </a:r>
            <a:r>
              <a:rPr lang="lt-LT" sz="1800" noProof="0" dirty="0">
                <a:solidFill>
                  <a:schemeClr val="accent1"/>
                </a:solidFill>
                <a:latin typeface="+mn-lt"/>
              </a:rPr>
              <a:t>u.</a:t>
            </a:r>
          </a:p>
        </p:txBody>
      </p:sp>
    </p:spTree>
    <p:extLst>
      <p:ext uri="{BB962C8B-B14F-4D97-AF65-F5344CB8AC3E}">
        <p14:creationId xmlns:p14="http://schemas.microsoft.com/office/powerpoint/2010/main" val="14743657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F4270-2E18-794C-702B-E992CFB965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AEFB05-80D4-CC11-0B64-4B2FB6463E36}"/>
              </a:ext>
            </a:extLst>
          </p:cNvPr>
          <p:cNvSpPr>
            <a:spLocks noGrp="1"/>
          </p:cNvSpPr>
          <p:nvPr>
            <p:ph type="title"/>
          </p:nvPr>
        </p:nvSpPr>
        <p:spPr/>
        <p:txBody>
          <a:bodyPr/>
          <a:lstStyle/>
          <a:p>
            <a:pPr algn="ctr"/>
            <a:r>
              <a:rPr lang="lt-LT" sz="2800" noProof="0" dirty="0"/>
              <a:t>Apibendrinimas</a:t>
            </a:r>
          </a:p>
        </p:txBody>
      </p:sp>
      <p:sp>
        <p:nvSpPr>
          <p:cNvPr id="3" name="Text Placeholder 2">
            <a:extLst>
              <a:ext uri="{FF2B5EF4-FFF2-40B4-BE49-F238E27FC236}">
                <a16:creationId xmlns:a16="http://schemas.microsoft.com/office/drawing/2014/main" id="{5AC47496-51B3-585F-0D4D-16538133D1D2}"/>
              </a:ext>
            </a:extLst>
          </p:cNvPr>
          <p:cNvSpPr>
            <a:spLocks noGrp="1"/>
          </p:cNvSpPr>
          <p:nvPr>
            <p:ph type="body" sz="quarter" idx="4294967295"/>
          </p:nvPr>
        </p:nvSpPr>
        <p:spPr>
          <a:xfrm>
            <a:off x="760021" y="1532091"/>
            <a:ext cx="10671957" cy="4426399"/>
          </a:xfrm>
        </p:spPr>
        <p:txBody>
          <a:bodyPr/>
          <a:lstStyle/>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Jeigu šalis ilgą laiką toleruoja sutarties pažeidimus, toliau priima pagal ją teikiamas paslaugas ar prekes ir nereaguoja operatyviai, laikoma, kad ji pažeidimo nelaiko esminiu. </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Tokiu atveju ši šalis praranda teisę vėliau remtis tuo pažeidimu kaip pagrindu vienašališkai nutraukti sutartį. </a:t>
            </a:r>
          </a:p>
          <a:p>
            <a:pPr marL="285750" lvl="1" indent="-285750" algn="just">
              <a:spcBef>
                <a:spcPts val="1200"/>
              </a:spcBef>
              <a:buFont typeface="Arial" panose="020B0604020202020204" pitchFamily="34" charset="0"/>
              <a:buChar char="•"/>
            </a:pPr>
            <a:r>
              <a:rPr lang="lt-LT" sz="2000" noProof="0" dirty="0">
                <a:solidFill>
                  <a:schemeClr val="accent1"/>
                </a:solidFill>
                <a:latin typeface="+mn-lt"/>
              </a:rPr>
              <a:t>Tokią teisę šalis praranda net ir tais atvejais, kai pačioje sutartyje vėlavimas vykdyti įsipareigojimus yra nurodomas kaip esminis sutarties pažeidimas.</a:t>
            </a:r>
          </a:p>
        </p:txBody>
      </p:sp>
    </p:spTree>
    <p:extLst>
      <p:ext uri="{BB962C8B-B14F-4D97-AF65-F5344CB8AC3E}">
        <p14:creationId xmlns:p14="http://schemas.microsoft.com/office/powerpoint/2010/main" val="28489007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A5279-1646-98C6-F58D-54C79CE163C8}"/>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02AEF368-E6EE-32DD-8A87-3C683F156BFE}"/>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CB42388D-59E6-6680-799F-FEB75DD666E5}"/>
              </a:ext>
            </a:extLst>
          </p:cNvPr>
          <p:cNvSpPr txBox="1"/>
          <p:nvPr/>
        </p:nvSpPr>
        <p:spPr>
          <a:xfrm>
            <a:off x="610494" y="2384210"/>
            <a:ext cx="10971011" cy="1077218"/>
          </a:xfrm>
          <a:prstGeom prst="rect">
            <a:avLst/>
          </a:prstGeom>
          <a:noFill/>
        </p:spPr>
        <p:txBody>
          <a:bodyPr wrap="square">
            <a:spAutoFit/>
          </a:bodyPr>
          <a:lstStyle/>
          <a:p>
            <a:pPr algn="ctr"/>
            <a:r>
              <a:rPr lang="lt-LT" sz="3200" b="1" dirty="0"/>
              <a:t>LAT </a:t>
            </a:r>
            <a:r>
              <a:rPr lang="lt-LT" sz="3200" b="1" noProof="0" dirty="0"/>
              <a:t>2025 m. </a:t>
            </a:r>
            <a:r>
              <a:rPr lang="lt-LT" sz="3200" b="1" dirty="0"/>
              <a:t>birželio</a:t>
            </a:r>
            <a:r>
              <a:rPr lang="lt-LT" sz="3200" b="1" noProof="0" dirty="0"/>
              <a:t> </a:t>
            </a:r>
            <a:r>
              <a:rPr lang="lt-LT" sz="3200" b="1" dirty="0"/>
              <a:t>19</a:t>
            </a:r>
            <a:r>
              <a:rPr lang="lt-LT" sz="3200" b="1" noProof="0" dirty="0"/>
              <a:t> d. nutartis c. b. </a:t>
            </a:r>
            <a:endParaRPr lang="en-US" sz="3200" b="1" noProof="0" dirty="0"/>
          </a:p>
          <a:p>
            <a:pPr algn="ctr"/>
            <a:r>
              <a:rPr lang="lt-LT" sz="3200" b="1" noProof="0" dirty="0"/>
              <a:t>Nr. e3K-3-125-378/2025</a:t>
            </a:r>
          </a:p>
        </p:txBody>
      </p:sp>
      <p:cxnSp>
        <p:nvCxnSpPr>
          <p:cNvPr id="5" name="Straight Arrow Connector 4">
            <a:extLst>
              <a:ext uri="{FF2B5EF4-FFF2-40B4-BE49-F238E27FC236}">
                <a16:creationId xmlns:a16="http://schemas.microsoft.com/office/drawing/2014/main" id="{51E78551-76EC-7BDD-C4EA-9B5A5BEE3C0A}"/>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528837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C204-CA82-C94B-7B09-EA7FABE9A3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804E9B-0ABD-52B2-3F4E-AB98AA4B9BB4}"/>
              </a:ext>
            </a:extLst>
          </p:cNvPr>
          <p:cNvSpPr>
            <a:spLocks noGrp="1"/>
          </p:cNvSpPr>
          <p:nvPr>
            <p:ph type="title"/>
          </p:nvPr>
        </p:nvSpPr>
        <p:spPr>
          <a:xfrm>
            <a:off x="760022" y="190196"/>
            <a:ext cx="10671958" cy="788008"/>
          </a:xfrm>
        </p:spPr>
        <p:txBody>
          <a:bodyPr/>
          <a:lstStyle/>
          <a:p>
            <a:pPr algn="ctr"/>
            <a:r>
              <a:rPr lang="lt-LT" sz="2800" noProof="0" dirty="0"/>
              <a:t>Faktinės aplinkybės</a:t>
            </a:r>
          </a:p>
        </p:txBody>
      </p:sp>
      <p:sp>
        <p:nvSpPr>
          <p:cNvPr id="3" name="Text Placeholder 2">
            <a:extLst>
              <a:ext uri="{FF2B5EF4-FFF2-40B4-BE49-F238E27FC236}">
                <a16:creationId xmlns:a16="http://schemas.microsoft.com/office/drawing/2014/main" id="{C8591482-D5C2-ABE6-D394-66909964779D}"/>
              </a:ext>
            </a:extLst>
          </p:cNvPr>
          <p:cNvSpPr>
            <a:spLocks noGrp="1"/>
          </p:cNvSpPr>
          <p:nvPr>
            <p:ph type="body" sz="quarter" idx="4294967295"/>
          </p:nvPr>
        </p:nvSpPr>
        <p:spPr>
          <a:xfrm>
            <a:off x="760023" y="1148324"/>
            <a:ext cx="10671957" cy="5127594"/>
          </a:xfrm>
        </p:spPr>
        <p:txBody>
          <a:bodyPr/>
          <a:lstStyle/>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Atsakovė paskelbė pirkimą dėl FIS ir AFIS sistemų modernizavimo, kurį laimėjo ieškovė. Buvo pasirašyta paslaugų teikimo sutartis.</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Sutartyje numatyta, kad užsakovė gali ją nutraukti vienašališkai įspėjusi prieš 30 dienų.</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2023 m. vasario 10 d. ieškovė perdavė Analizės etapo darbus, bet atsakovė akto nepasirašė ir nesumokėjo.</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2023 m. balandžio 3 d. atsakovė pranešė stabdanti sutarties vykdymą.</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2023 m. gegužės 9 d. ieškovė pateikė Projektavimo etapo aktą, bet jis taip pat nebuvo pasirašytas ir neapmokėtas.</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2023 m. gegužės 26 d. atsakovė vienašališkai nutraukė sutartį, nenurodydama konkretaus pagrindo ir atsisakė apmokėti.</a:t>
            </a:r>
          </a:p>
          <a:p>
            <a:pPr marL="342900" lvl="1" indent="-342900" algn="just">
              <a:spcBef>
                <a:spcPts val="1800"/>
              </a:spcBef>
              <a:buFont typeface="Arial" panose="020B0604020202020204" pitchFamily="34" charset="0"/>
              <a:buChar char="•"/>
            </a:pPr>
            <a:r>
              <a:rPr lang="lt-LT" sz="1800" noProof="0" dirty="0">
                <a:solidFill>
                  <a:schemeClr val="accent1"/>
                </a:solidFill>
                <a:latin typeface="+mn-lt"/>
              </a:rPr>
              <a:t>Ieškovė ieškiniu prašė priteisti iš atsakovės 363 955,23 Eur skolą, 4065,04 Eur delspinigius, 11,50 proc. dydžio procesines palūkanas. </a:t>
            </a:r>
          </a:p>
          <a:p>
            <a:pPr marL="342900" lvl="1" indent="-342900" algn="just">
              <a:spcBef>
                <a:spcPts val="1800"/>
              </a:spcBef>
              <a:buFont typeface="Arial" panose="020B0604020202020204" pitchFamily="34" charset="0"/>
              <a:buChar char="•"/>
            </a:pPr>
            <a:endParaRPr lang="lt-LT" noProof="0" dirty="0">
              <a:solidFill>
                <a:schemeClr val="accent1"/>
              </a:solidFill>
              <a:latin typeface="+mn-lt"/>
            </a:endParaRPr>
          </a:p>
        </p:txBody>
      </p:sp>
    </p:spTree>
    <p:extLst>
      <p:ext uri="{BB962C8B-B14F-4D97-AF65-F5344CB8AC3E}">
        <p14:creationId xmlns:p14="http://schemas.microsoft.com/office/powerpoint/2010/main" val="39471724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0A6BD-BF65-71C4-0692-D58986BA7E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DAFA7F-50BC-A427-8262-1F6C1015604D}"/>
              </a:ext>
            </a:extLst>
          </p:cNvPr>
          <p:cNvSpPr>
            <a:spLocks noGrp="1"/>
          </p:cNvSpPr>
          <p:nvPr>
            <p:ph type="title"/>
          </p:nvPr>
        </p:nvSpPr>
        <p:spPr>
          <a:xfrm>
            <a:off x="760022" y="190196"/>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6B888187-CE2A-5FA8-71A8-31625AC2E26B}"/>
              </a:ext>
            </a:extLst>
          </p:cNvPr>
          <p:cNvSpPr>
            <a:spLocks noGrp="1"/>
          </p:cNvSpPr>
          <p:nvPr>
            <p:ph type="body" sz="quarter" idx="4294967295"/>
          </p:nvPr>
        </p:nvSpPr>
        <p:spPr>
          <a:xfrm>
            <a:off x="645721" y="1432609"/>
            <a:ext cx="10671957" cy="4674277"/>
          </a:xfrm>
        </p:spPr>
        <p:txBody>
          <a:bodyPr/>
          <a:lstStyle/>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CK 6.217 straipsnio 5 dalyje įtvirtintas vienašališko sutarties nutraukimo pagrindas sutartyje nustatytais atvejais </a:t>
            </a:r>
            <a:r>
              <a:rPr lang="lt-LT" sz="1800" b="1" noProof="0" dirty="0">
                <a:latin typeface="+mn-lt"/>
              </a:rPr>
              <a:t>nebūtinai siejamas su vienos iš sutarties šalių kalte ar sutarties neįvykdymu </a:t>
            </a:r>
            <a:r>
              <a:rPr lang="lt-LT" sz="1800" noProof="0" dirty="0">
                <a:solidFill>
                  <a:schemeClr val="accent1"/>
                </a:solidFill>
                <a:latin typeface="+mn-lt"/>
              </a:rPr>
              <a:t>(netinkamu vykdymu) siekiant sutartį vienašališkai nutraukti šiuo teisiniu pagrindu.</a:t>
            </a:r>
          </a:p>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Tačiau sutartyje nurodytas </a:t>
            </a:r>
            <a:r>
              <a:rPr lang="lt-LT" sz="1800" b="1" noProof="0" dirty="0">
                <a:latin typeface="+mn-lt"/>
              </a:rPr>
              <a:t>nutraukimo pagrindas yra sutarties sąlyga</a:t>
            </a:r>
            <a:r>
              <a:rPr lang="lt-LT" sz="1800" noProof="0" dirty="0">
                <a:solidFill>
                  <a:schemeClr val="accent1"/>
                </a:solidFill>
                <a:latin typeface="+mn-lt"/>
              </a:rPr>
              <a:t>, todėl teismo vertinamas ir </a:t>
            </a:r>
            <a:r>
              <a:rPr lang="lt-LT" sz="1800" b="1" noProof="0" dirty="0">
                <a:latin typeface="+mn-lt"/>
              </a:rPr>
              <a:t>kontroliuojamas sutarties sąlygų teisėtumo ir sąžiningumo aspektais</a:t>
            </a:r>
            <a:r>
              <a:rPr lang="lt-LT" sz="1800" noProof="0" dirty="0">
                <a:solidFill>
                  <a:schemeClr val="accent1"/>
                </a:solidFill>
                <a:latin typeface="+mn-lt"/>
              </a:rPr>
              <a:t>. </a:t>
            </a:r>
          </a:p>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Net ir sutartį vienašališkai nutraukiant, kai tai joje nustatyta, paisant kontrahento teisėtų interesų, tokiu </a:t>
            </a:r>
            <a:r>
              <a:rPr lang="lt-LT" sz="1800" b="1" noProof="0" dirty="0">
                <a:latin typeface="+mn-lt"/>
              </a:rPr>
              <a:t>nutraukimu neturėtų būti padaroma neproporcingai didelė žala kontrahento teisėtiems interesams</a:t>
            </a:r>
            <a:r>
              <a:rPr lang="lt-LT" sz="1800" noProof="0" dirty="0">
                <a:solidFill>
                  <a:schemeClr val="accent1"/>
                </a:solidFill>
                <a:latin typeface="+mn-lt"/>
              </a:rPr>
              <a:t>, lyginant su sutartį nutraukiančios šalies interesais.</a:t>
            </a:r>
          </a:p>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Viešųjų pirkimų specifika </a:t>
            </a:r>
            <a:r>
              <a:rPr lang="lt-LT" sz="1800" dirty="0">
                <a:solidFill>
                  <a:schemeClr val="accent1"/>
                </a:solidFill>
                <a:latin typeface="+mn-lt"/>
              </a:rPr>
              <a:t>suponuoja </a:t>
            </a:r>
            <a:r>
              <a:rPr lang="lt-LT" sz="1800" noProof="0" dirty="0">
                <a:solidFill>
                  <a:schemeClr val="accent1"/>
                </a:solidFill>
                <a:latin typeface="+mn-lt"/>
              </a:rPr>
              <a:t>teismo pareigą viešojo pirkimo sutarties turinį aiškinti, be kita ko, </a:t>
            </a:r>
            <a:r>
              <a:rPr lang="lt-LT" sz="1800" b="1" noProof="0" dirty="0">
                <a:latin typeface="+mn-lt"/>
              </a:rPr>
              <a:t>pagal viešojo pirkimo sąlygas</a:t>
            </a:r>
            <a:r>
              <a:rPr lang="lt-LT" sz="1800" noProof="0" dirty="0">
                <a:solidFill>
                  <a:schemeClr val="accent1"/>
                </a:solidFill>
                <a:latin typeface="+mn-lt"/>
              </a:rPr>
              <a:t>.</a:t>
            </a:r>
          </a:p>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Perkančioji organizacija gali nutraukti sutartį net ir nesant tiekėjo pažeidimo, tačiau toks nutraukimas turi būti vertinamas pagal viešųjų pirkimų principus</a:t>
            </a:r>
            <a:r>
              <a:rPr lang="lt-LT" sz="1800" b="1" noProof="0" dirty="0">
                <a:latin typeface="+mn-lt"/>
              </a:rPr>
              <a:t>. Nutraukimas neturi būti grindžiamas nesąžiningais ar piktnaudžiavimą rodančiais motyvais </a:t>
            </a:r>
            <a:r>
              <a:rPr lang="lt-LT" sz="1800" noProof="0" dirty="0">
                <a:solidFill>
                  <a:schemeClr val="accent1"/>
                </a:solidFill>
                <a:latin typeface="+mn-lt"/>
              </a:rPr>
              <a:t>– pvz., siekiant pereiti prie kito tiekėjo be objektyvaus pagrindo.</a:t>
            </a:r>
          </a:p>
        </p:txBody>
      </p:sp>
    </p:spTree>
    <p:extLst>
      <p:ext uri="{BB962C8B-B14F-4D97-AF65-F5344CB8AC3E}">
        <p14:creationId xmlns:p14="http://schemas.microsoft.com/office/powerpoint/2010/main" val="25229248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E3FAE-6F18-3378-F5FC-53672563E8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42B2B-A587-62D1-F51F-D94EA9917166}"/>
              </a:ext>
            </a:extLst>
          </p:cNvPr>
          <p:cNvSpPr>
            <a:spLocks noGrp="1"/>
          </p:cNvSpPr>
          <p:nvPr>
            <p:ph type="title"/>
          </p:nvPr>
        </p:nvSpPr>
        <p:spPr>
          <a:xfrm>
            <a:off x="760022" y="190196"/>
            <a:ext cx="10671958" cy="788008"/>
          </a:xfrm>
        </p:spPr>
        <p:txBody>
          <a:bodyPr/>
          <a:lstStyle/>
          <a:p>
            <a:pPr algn="ctr"/>
            <a:r>
              <a:rPr lang="lt-LT" sz="2800" noProof="0" dirty="0"/>
              <a:t>Teismo išaiškinimai</a:t>
            </a:r>
          </a:p>
        </p:txBody>
      </p:sp>
      <p:sp>
        <p:nvSpPr>
          <p:cNvPr id="3" name="Text Placeholder 2">
            <a:extLst>
              <a:ext uri="{FF2B5EF4-FFF2-40B4-BE49-F238E27FC236}">
                <a16:creationId xmlns:a16="http://schemas.microsoft.com/office/drawing/2014/main" id="{2BFE373F-5593-DD79-211B-2A6DB6627E24}"/>
              </a:ext>
            </a:extLst>
          </p:cNvPr>
          <p:cNvSpPr>
            <a:spLocks noGrp="1"/>
          </p:cNvSpPr>
          <p:nvPr>
            <p:ph type="body" sz="quarter" idx="4294967295"/>
          </p:nvPr>
        </p:nvSpPr>
        <p:spPr>
          <a:xfrm>
            <a:off x="645721" y="1008066"/>
            <a:ext cx="10671957" cy="5539691"/>
          </a:xfrm>
        </p:spPr>
        <p:txBody>
          <a:bodyPr/>
          <a:lstStyle/>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VPĮ 90 straipsnio 3 dalies nuostatos </a:t>
            </a:r>
            <a:r>
              <a:rPr lang="lt-LT" sz="1800" b="1" noProof="0" dirty="0">
                <a:latin typeface="+mn-lt"/>
              </a:rPr>
              <a:t>neriboja galimybės viešojo pirkimo sutartyje įtvirtinti kitus, nei VPĮ ar CK nustatyti, vienašalio sutarties nutraukimo pagrindus</a:t>
            </a:r>
            <a:r>
              <a:rPr lang="lt-LT" sz="1800" noProof="0" dirty="0">
                <a:solidFill>
                  <a:schemeClr val="accent1"/>
                </a:solidFill>
                <a:latin typeface="+mn-lt"/>
              </a:rPr>
              <a:t>, nedraudžia į pirkimo sutartį įtraukti sąlygos dėl vienašalio sutarties nutraukimo nesant pažeidimo.</a:t>
            </a:r>
          </a:p>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Visgi, kiekvienu konkrečiu atveju vertinant viešojo pirkimo sutarties nutraukimo teisėtumą, turi būti vertinama, </a:t>
            </a:r>
            <a:r>
              <a:rPr lang="lt-LT" sz="1800" b="1" noProof="0" dirty="0">
                <a:latin typeface="+mn-lt"/>
              </a:rPr>
              <a:t>ar jis atitinka VPĮ 17 straipsnyje įtvirtintus principus ir tikslus</a:t>
            </a:r>
            <a:r>
              <a:rPr lang="lt-LT" sz="1800" noProof="0" dirty="0">
                <a:solidFill>
                  <a:schemeClr val="accent1"/>
                </a:solidFill>
                <a:latin typeface="+mn-lt"/>
              </a:rPr>
              <a:t>. Viešojo pirkimo sutarties vienašalio nutraukimo nesant sutarties pažeidimo sąlyga ir jos taikymas (sutarties nutraukimas) turi būti vertinami ir aiškinami ne tik sąžiningumo principo aspektu,</a:t>
            </a:r>
            <a:r>
              <a:rPr lang="lt-LT" sz="1800" b="1" noProof="0" dirty="0">
                <a:latin typeface="+mn-lt"/>
              </a:rPr>
              <a:t> bet ir atsižvelgiant į VPĮ tikslus ir viešųjų pirkimų principus</a:t>
            </a:r>
            <a:r>
              <a:rPr lang="lt-LT" sz="1800" noProof="0" dirty="0">
                <a:solidFill>
                  <a:schemeClr val="accent1"/>
                </a:solidFill>
                <a:latin typeface="+mn-lt"/>
              </a:rPr>
              <a:t>, </a:t>
            </a:r>
            <a:r>
              <a:rPr lang="lt-LT" sz="1800" i="1" noProof="0" dirty="0" err="1">
                <a:solidFill>
                  <a:schemeClr val="accent1"/>
                </a:solidFill>
                <a:latin typeface="+mn-lt"/>
              </a:rPr>
              <a:t>mutatis</a:t>
            </a:r>
            <a:r>
              <a:rPr lang="lt-LT" sz="1800" i="1" noProof="0" dirty="0">
                <a:solidFill>
                  <a:schemeClr val="accent1"/>
                </a:solidFill>
                <a:latin typeface="+mn-lt"/>
              </a:rPr>
              <a:t> </a:t>
            </a:r>
            <a:r>
              <a:rPr lang="lt-LT" sz="1800" i="1" noProof="0" dirty="0" err="1">
                <a:solidFill>
                  <a:schemeClr val="accent1"/>
                </a:solidFill>
                <a:latin typeface="+mn-lt"/>
              </a:rPr>
              <a:t>mutandis</a:t>
            </a:r>
            <a:r>
              <a:rPr lang="lt-LT" sz="1800" i="1" noProof="0" dirty="0">
                <a:solidFill>
                  <a:schemeClr val="accent1"/>
                </a:solidFill>
                <a:latin typeface="+mn-lt"/>
              </a:rPr>
              <a:t> </a:t>
            </a:r>
            <a:r>
              <a:rPr lang="lt-LT" sz="1800" noProof="0" dirty="0">
                <a:solidFill>
                  <a:schemeClr val="accent1"/>
                </a:solidFill>
                <a:latin typeface="+mn-lt"/>
              </a:rPr>
              <a:t>taikant bendrąsias sutarčių aiškinimo taisykles. </a:t>
            </a:r>
          </a:p>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Perkančioji organizacija privalo užtikrinti VPĮ principų laikymąsi ir racionalų lėšų panaudojimą. Net jei sutartis formaliai galioja, jos tęstinumas gali būti netikslingas, jei keičiasi aplinkybės (pvz., atsisakoma funkcijų, keičiasi teisinis reguliavimas), dėl </a:t>
            </a:r>
            <a:r>
              <a:rPr lang="lt-LT" sz="1800" b="1" noProof="0" dirty="0">
                <a:latin typeface="+mn-lt"/>
              </a:rPr>
              <a:t>ko tęsti sutartį tampa ekonomiškai nenaudinga</a:t>
            </a:r>
            <a:r>
              <a:rPr lang="lt-LT" sz="1800" noProof="0" dirty="0">
                <a:solidFill>
                  <a:schemeClr val="accent1"/>
                </a:solidFill>
                <a:latin typeface="+mn-lt"/>
              </a:rPr>
              <a:t>. Tokiu atveju </a:t>
            </a:r>
            <a:r>
              <a:rPr lang="lt-LT" sz="1800" b="1" noProof="0" dirty="0">
                <a:latin typeface="+mn-lt"/>
              </a:rPr>
              <a:t>nutraukimas gali būti pateisinamas kaip viešojo intereso apsaugos priemonė</a:t>
            </a:r>
            <a:r>
              <a:rPr lang="lt-LT" sz="1800" noProof="0" dirty="0">
                <a:solidFill>
                  <a:schemeClr val="accent1"/>
                </a:solidFill>
                <a:latin typeface="+mn-lt"/>
              </a:rPr>
              <a:t>.</a:t>
            </a:r>
          </a:p>
          <a:p>
            <a:pPr marL="342900" lvl="1" indent="-342900" algn="just">
              <a:spcBef>
                <a:spcPts val="1200"/>
              </a:spcBef>
              <a:buFont typeface="Arial" panose="020B0604020202020204" pitchFamily="34" charset="0"/>
              <a:buChar char="•"/>
            </a:pPr>
            <a:endParaRPr lang="lt-LT" sz="1800" dirty="0">
              <a:solidFill>
                <a:schemeClr val="accent1"/>
              </a:solidFill>
              <a:latin typeface="+mn-lt"/>
            </a:endParaRPr>
          </a:p>
          <a:p>
            <a:pPr marL="0" lvl="1" algn="r">
              <a:spcBef>
                <a:spcPts val="1200"/>
              </a:spcBef>
            </a:pPr>
            <a:endParaRPr lang="lt-LT" sz="1400" i="1" noProof="0" dirty="0">
              <a:solidFill>
                <a:schemeClr val="accent1"/>
              </a:solidFill>
              <a:latin typeface="+mn-lt"/>
            </a:endParaRPr>
          </a:p>
          <a:p>
            <a:pPr marL="0" lvl="1" algn="r">
              <a:spcBef>
                <a:spcPts val="1200"/>
              </a:spcBef>
            </a:pPr>
            <a:r>
              <a:rPr lang="lt-LT" sz="1400" i="1" noProof="0" dirty="0">
                <a:solidFill>
                  <a:schemeClr val="accent1"/>
                </a:solidFill>
                <a:latin typeface="+mn-lt"/>
              </a:rPr>
              <a:t>Deividas Soloveičik „Perkančiosios organizacijos </a:t>
            </a:r>
            <a:r>
              <a:rPr lang="lt-LT" sz="1400" i="1" noProof="0" dirty="0" err="1">
                <a:solidFill>
                  <a:schemeClr val="accent1"/>
                </a:solidFill>
                <a:latin typeface="+mn-lt"/>
              </a:rPr>
              <a:t>diskrecijos</a:t>
            </a:r>
            <a:r>
              <a:rPr lang="lt-LT" sz="1400" i="1" noProof="0" dirty="0">
                <a:solidFill>
                  <a:schemeClr val="accent1"/>
                </a:solidFill>
                <a:latin typeface="+mn-lt"/>
              </a:rPr>
              <a:t> panaudojimas nutraukiant viešojo pirkimo sutartį dėl esminio jos pažeidimo“, </a:t>
            </a:r>
            <a:r>
              <a:rPr lang="en-US" sz="1400" i="1" noProof="0" dirty="0">
                <a:solidFill>
                  <a:schemeClr val="accent1"/>
                </a:solidFill>
                <a:latin typeface="+mn-lt"/>
              </a:rPr>
              <a:t>T</a:t>
            </a:r>
            <a:r>
              <a:rPr lang="lt-LT" sz="1400" i="1" noProof="0" dirty="0" err="1">
                <a:solidFill>
                  <a:schemeClr val="accent1"/>
                </a:solidFill>
                <a:latin typeface="+mn-lt"/>
              </a:rPr>
              <a:t>eisė</a:t>
            </a:r>
            <a:r>
              <a:rPr lang="lt-LT" sz="1400" i="1" noProof="0" dirty="0">
                <a:solidFill>
                  <a:schemeClr val="accent1"/>
                </a:solidFill>
                <a:latin typeface="+mn-lt"/>
              </a:rPr>
              <a:t>. Vilnius: Vilniaus universiteto leidykla. 2020, t. 116, p. 51-71</a:t>
            </a:r>
            <a:r>
              <a:rPr lang="en-US" sz="1400" i="1" noProof="0" dirty="0">
                <a:solidFill>
                  <a:schemeClr val="accent1"/>
                </a:solidFill>
                <a:latin typeface="+mn-lt"/>
              </a:rPr>
              <a:t>.</a:t>
            </a:r>
            <a:endParaRPr lang="lt-LT" sz="1400" i="1" noProof="0" dirty="0">
              <a:solidFill>
                <a:schemeClr val="accent1"/>
              </a:solidFill>
              <a:latin typeface="+mn-lt"/>
            </a:endParaRPr>
          </a:p>
          <a:p>
            <a:pPr marL="0" lvl="1" algn="r">
              <a:spcBef>
                <a:spcPts val="1200"/>
              </a:spcBef>
            </a:pPr>
            <a:r>
              <a:rPr lang="lt-LT" sz="1400" i="1" noProof="0" dirty="0">
                <a:solidFill>
                  <a:schemeClr val="accent1"/>
                </a:solidFill>
                <a:latin typeface="+mn-lt"/>
                <a:hlinkClick r:id="rId2"/>
              </a:rPr>
              <a:t>https://www.journals.vu.lt/teise/article/download</a:t>
            </a:r>
            <a:r>
              <a:rPr lang="lt-LT" sz="1400" i="1" noProof="0">
                <a:solidFill>
                  <a:schemeClr val="accent1"/>
                </a:solidFill>
                <a:latin typeface="+mn-lt"/>
                <a:hlinkClick r:id="rId2"/>
              </a:rPr>
              <a:t>/20256/19383/35814</a:t>
            </a:r>
            <a:endParaRPr lang="en-US" sz="1400" i="1" noProof="0" dirty="0">
              <a:solidFill>
                <a:schemeClr val="accent1"/>
              </a:solidFill>
              <a:latin typeface="+mn-lt"/>
            </a:endParaRPr>
          </a:p>
          <a:p>
            <a:pPr marL="0" lvl="1" algn="r">
              <a:spcBef>
                <a:spcPts val="1200"/>
              </a:spcBef>
            </a:pPr>
            <a:endParaRPr lang="lt-LT" sz="1400" i="1" noProof="0" dirty="0">
              <a:solidFill>
                <a:schemeClr val="accent1"/>
              </a:solidFill>
              <a:latin typeface="+mn-lt"/>
            </a:endParaRPr>
          </a:p>
          <a:p>
            <a:pPr marL="0" lvl="1" algn="r">
              <a:spcBef>
                <a:spcPts val="1200"/>
              </a:spcBef>
            </a:pPr>
            <a:endParaRPr lang="lt-LT" sz="1400" i="1" noProof="0" dirty="0">
              <a:solidFill>
                <a:schemeClr val="accent1"/>
              </a:solidFill>
              <a:latin typeface="+mn-lt"/>
            </a:endParaRPr>
          </a:p>
          <a:p>
            <a:pPr marL="0" lvl="1" algn="just">
              <a:spcBef>
                <a:spcPts val="1200"/>
              </a:spcBef>
            </a:pPr>
            <a:endParaRPr lang="lt-LT" sz="1800" noProof="0" dirty="0">
              <a:solidFill>
                <a:schemeClr val="accent1"/>
              </a:solidFill>
              <a:latin typeface="+mn-lt"/>
            </a:endParaRPr>
          </a:p>
        </p:txBody>
      </p:sp>
    </p:spTree>
    <p:extLst>
      <p:ext uri="{BB962C8B-B14F-4D97-AF65-F5344CB8AC3E}">
        <p14:creationId xmlns:p14="http://schemas.microsoft.com/office/powerpoint/2010/main" val="28888338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87F3B-964A-42A5-66DC-4C06A9BCFE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D82213-FBC4-E536-2D9A-DBAAE301CF6A}"/>
              </a:ext>
            </a:extLst>
          </p:cNvPr>
          <p:cNvSpPr>
            <a:spLocks noGrp="1"/>
          </p:cNvSpPr>
          <p:nvPr>
            <p:ph type="title"/>
          </p:nvPr>
        </p:nvSpPr>
        <p:spPr>
          <a:xfrm>
            <a:off x="760022" y="320824"/>
            <a:ext cx="10671958" cy="788008"/>
          </a:xfrm>
        </p:spPr>
        <p:txBody>
          <a:bodyPr/>
          <a:lstStyle/>
          <a:p>
            <a:pPr algn="ctr"/>
            <a:r>
              <a:rPr lang="lt-LT" sz="2800" noProof="0" dirty="0"/>
              <a:t>Apibendrinimas</a:t>
            </a:r>
          </a:p>
        </p:txBody>
      </p:sp>
      <p:sp>
        <p:nvSpPr>
          <p:cNvPr id="3" name="Text Placeholder 2">
            <a:extLst>
              <a:ext uri="{FF2B5EF4-FFF2-40B4-BE49-F238E27FC236}">
                <a16:creationId xmlns:a16="http://schemas.microsoft.com/office/drawing/2014/main" id="{9AFAAB6C-C470-F0A9-1821-A6852DB945A4}"/>
              </a:ext>
            </a:extLst>
          </p:cNvPr>
          <p:cNvSpPr>
            <a:spLocks noGrp="1"/>
          </p:cNvSpPr>
          <p:nvPr>
            <p:ph type="body" sz="quarter" idx="4294967295"/>
          </p:nvPr>
        </p:nvSpPr>
        <p:spPr>
          <a:xfrm>
            <a:off x="760021" y="1514251"/>
            <a:ext cx="10671957" cy="3139391"/>
          </a:xfrm>
        </p:spPr>
        <p:txBody>
          <a:bodyPr/>
          <a:lstStyle/>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Viešojo pirkimo sutartis gali būti nutraukta ir be pažeidimo, jei tai aiškiai numatyta sutartyje.</a:t>
            </a:r>
          </a:p>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Visgi toks nutraukimas turi atitikti VPĮ 17 str. principus (skaidrumo, racionalumo, sąžiningumo).</a:t>
            </a:r>
          </a:p>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Net ir turint formalią teisę nutraukti sutartį, toks sprendimas negali būti pagrįstas piktnaudžiavimu ar nesąžiningais motyvais.</a:t>
            </a:r>
          </a:p>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Nutraukimo teisėtumas vertinamas kompleksiškai: nagrinėjama, ar buvo realus paslaugų (prekių) poreikis, ar sutartis netapo ekonomiškai nenaudinga, ar perkančioji organizacija elgėsi rūpestingai ir neskubotai.</a:t>
            </a:r>
          </a:p>
          <a:p>
            <a:pPr marL="342900" lvl="1" indent="-342900" algn="just">
              <a:spcBef>
                <a:spcPts val="1200"/>
              </a:spcBef>
              <a:buFont typeface="Arial" panose="020B0604020202020204" pitchFamily="34" charset="0"/>
              <a:buChar char="•"/>
            </a:pPr>
            <a:r>
              <a:rPr lang="lt-LT" sz="1800" noProof="0" dirty="0">
                <a:solidFill>
                  <a:schemeClr val="accent1"/>
                </a:solidFill>
                <a:latin typeface="+mn-lt"/>
              </a:rPr>
              <a:t>Svarbu ne tik nutraukimo pagrindas, bet ir nutraukimo tikslas bei pasekmės – negalima vienašališkai nutraukti sutarties pažeidžiant tiekėjo teisėtus lūkesčius ar destabilizuojant civilinius santykius be pakankamo pagrindo.</a:t>
            </a:r>
          </a:p>
        </p:txBody>
      </p:sp>
    </p:spTree>
    <p:extLst>
      <p:ext uri="{BB962C8B-B14F-4D97-AF65-F5344CB8AC3E}">
        <p14:creationId xmlns:p14="http://schemas.microsoft.com/office/powerpoint/2010/main" val="19542573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85B94-581A-C530-EAB9-247EACEB8BF6}"/>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9B1489B9-FC1B-3160-AF4D-D38C886235AE}"/>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4262AE37-0799-7080-1569-7760B18CFCA6}"/>
              </a:ext>
            </a:extLst>
          </p:cNvPr>
          <p:cNvSpPr txBox="1"/>
          <p:nvPr/>
        </p:nvSpPr>
        <p:spPr>
          <a:xfrm>
            <a:off x="610494" y="2795176"/>
            <a:ext cx="10971011" cy="584775"/>
          </a:xfrm>
          <a:prstGeom prst="rect">
            <a:avLst/>
          </a:prstGeom>
          <a:noFill/>
        </p:spPr>
        <p:txBody>
          <a:bodyPr wrap="square">
            <a:spAutoFit/>
          </a:bodyPr>
          <a:lstStyle/>
          <a:p>
            <a:pPr algn="ctr"/>
            <a:r>
              <a:rPr lang="lt-LT" sz="3200" b="1" noProof="0" dirty="0"/>
              <a:t>TEISINGUMO TEISMO PRAKTIKA</a:t>
            </a:r>
          </a:p>
        </p:txBody>
      </p:sp>
      <p:cxnSp>
        <p:nvCxnSpPr>
          <p:cNvPr id="5" name="Straight Arrow Connector 4">
            <a:extLst>
              <a:ext uri="{FF2B5EF4-FFF2-40B4-BE49-F238E27FC236}">
                <a16:creationId xmlns:a16="http://schemas.microsoft.com/office/drawing/2014/main" id="{0FF9C965-FF38-C173-9B0E-CE3CA846BAE8}"/>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057502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396DB-5C57-1573-C23E-9E8361268223}"/>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82C329A3-275C-691B-9027-C1C143106439}"/>
              </a:ext>
            </a:extLst>
          </p:cNvPr>
          <p:cNvSpPr>
            <a:spLocks noGrp="1"/>
          </p:cNvSpPr>
          <p:nvPr>
            <p:ph type="subTitle" idx="1"/>
          </p:nvPr>
        </p:nvSpPr>
        <p:spPr/>
        <p:txBody>
          <a:bodyPr/>
          <a:lstStyle/>
          <a:p>
            <a:endParaRPr lang="lt-LT" noProof="0" dirty="0"/>
          </a:p>
          <a:p>
            <a:endParaRPr lang="lt-LT" noProof="0" dirty="0"/>
          </a:p>
        </p:txBody>
      </p:sp>
      <p:sp>
        <p:nvSpPr>
          <p:cNvPr id="3" name="TextBox 2">
            <a:extLst>
              <a:ext uri="{FF2B5EF4-FFF2-40B4-BE49-F238E27FC236}">
                <a16:creationId xmlns:a16="http://schemas.microsoft.com/office/drawing/2014/main" id="{9F6B8916-A273-9330-5180-79CE7A83D24C}"/>
              </a:ext>
            </a:extLst>
          </p:cNvPr>
          <p:cNvSpPr txBox="1"/>
          <p:nvPr/>
        </p:nvSpPr>
        <p:spPr>
          <a:xfrm>
            <a:off x="610494" y="1649988"/>
            <a:ext cx="10971011" cy="2985433"/>
          </a:xfrm>
          <a:prstGeom prst="rect">
            <a:avLst/>
          </a:prstGeom>
          <a:noFill/>
        </p:spPr>
        <p:txBody>
          <a:bodyPr wrap="square">
            <a:spAutoFit/>
          </a:bodyPr>
          <a:lstStyle/>
          <a:p>
            <a:pPr algn="ctr"/>
            <a:r>
              <a:rPr lang="lt-LT" sz="3200" b="1" noProof="0" dirty="0"/>
              <a:t>Teisingumo teismo 2025 m. birželio 5 d. </a:t>
            </a:r>
          </a:p>
          <a:p>
            <a:pPr algn="ctr"/>
            <a:r>
              <a:rPr lang="lt-LT" sz="3200" b="1" noProof="0" dirty="0"/>
              <a:t>sprendimas byloje C-82/24</a:t>
            </a:r>
          </a:p>
          <a:p>
            <a:pPr algn="ctr"/>
            <a:endParaRPr lang="lt-LT" sz="3200" b="1" noProof="0" dirty="0"/>
          </a:p>
          <a:p>
            <a:pPr algn="ctr"/>
            <a:endParaRPr lang="lt-LT" sz="3200" b="1" noProof="0" dirty="0"/>
          </a:p>
          <a:p>
            <a:pPr algn="ctr"/>
            <a:r>
              <a:rPr lang="pl-PL" sz="2000" noProof="0" dirty="0"/>
              <a:t>Miejskie Przedsiębiorstwo Wodociągów i Kanalizacji w m.st. Warszawie S.A.</a:t>
            </a:r>
          </a:p>
          <a:p>
            <a:pPr algn="ctr"/>
            <a:r>
              <a:rPr lang="pl-PL" sz="2000" noProof="0" dirty="0" err="1"/>
              <a:t>prieš</a:t>
            </a:r>
            <a:endParaRPr lang="pl-PL" sz="2000" noProof="0" dirty="0"/>
          </a:p>
          <a:p>
            <a:pPr algn="ctr"/>
            <a:r>
              <a:rPr lang="pl-PL" sz="2000" noProof="0" dirty="0" err="1"/>
              <a:t>Veolia</a:t>
            </a:r>
            <a:r>
              <a:rPr lang="pl-PL" sz="2000" noProof="0" dirty="0"/>
              <a:t> </a:t>
            </a:r>
            <a:r>
              <a:rPr lang="pl-PL" sz="2000" noProof="0" dirty="0" err="1"/>
              <a:t>Water</a:t>
            </a:r>
            <a:r>
              <a:rPr lang="pl-PL" sz="2000" noProof="0" dirty="0"/>
              <a:t> Technologies sp. z o.o.,</a:t>
            </a:r>
            <a:r>
              <a:rPr lang="lt-LT" sz="2000" noProof="0" dirty="0"/>
              <a:t> ir kt.</a:t>
            </a:r>
            <a:endParaRPr lang="pl-PL" sz="2000" noProof="0" dirty="0"/>
          </a:p>
        </p:txBody>
      </p:sp>
      <p:cxnSp>
        <p:nvCxnSpPr>
          <p:cNvPr id="5" name="Straight Arrow Connector 4">
            <a:extLst>
              <a:ext uri="{FF2B5EF4-FFF2-40B4-BE49-F238E27FC236}">
                <a16:creationId xmlns:a16="http://schemas.microsoft.com/office/drawing/2014/main" id="{178AEA0E-E4C7-C536-3FBF-2693C9AC9BDB}"/>
              </a:ext>
            </a:extLst>
          </p:cNvPr>
          <p:cNvCxnSpPr/>
          <p:nvPr/>
        </p:nvCxnSpPr>
        <p:spPr>
          <a:xfrm flipH="1">
            <a:off x="4051005" y="1372208"/>
            <a:ext cx="372139" cy="509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67776929"/>
      </p:ext>
    </p:extLst>
  </p:cSld>
  <p:clrMapOvr>
    <a:masterClrMapping/>
  </p:clrMapOvr>
</p:sld>
</file>

<file path=ppt/theme/theme1.xml><?xml version="1.0" encoding="utf-8"?>
<a:theme xmlns:a="http://schemas.openxmlformats.org/drawingml/2006/main" name="Opening Slide">
  <a:themeElements>
    <a:clrScheme name="Cobalt">
      <a:dk1>
        <a:srgbClr val="0057B7"/>
      </a:dk1>
      <a:lt1>
        <a:srgbClr val="F7C69F"/>
      </a:lt1>
      <a:dk2>
        <a:srgbClr val="006C5A"/>
      </a:dk2>
      <a:lt2>
        <a:srgbClr val="F7F4F9"/>
      </a:lt2>
      <a:accent1>
        <a:srgbClr val="000000"/>
      </a:accent1>
      <a:accent2>
        <a:srgbClr val="FFFFFF"/>
      </a:accent2>
      <a:accent3>
        <a:srgbClr val="0057B7"/>
      </a:accent3>
      <a:accent4>
        <a:srgbClr val="006D59"/>
      </a:accent4>
      <a:accent5>
        <a:srgbClr val="F7C59E"/>
      </a:accent5>
      <a:accent6>
        <a:srgbClr val="E1E2ED"/>
      </a:accent6>
      <a:hlink>
        <a:srgbClr val="0056B7"/>
      </a:hlink>
      <a:folHlink>
        <a:srgbClr val="0456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c PPT template" id="{9DF0CE11-3CAF-4D04-A615-F913BF81EEE2}" vid="{6F116179-EB07-4068-95BF-B836ABAFCFEE}"/>
    </a:ext>
  </a:extLst>
</a:theme>
</file>

<file path=ppt/theme/theme2.xml><?xml version="1.0" encoding="utf-8"?>
<a:theme xmlns:a="http://schemas.openxmlformats.org/drawingml/2006/main" name="Slides Light">
  <a:themeElements>
    <a:clrScheme name="Cobalt_update">
      <a:dk1>
        <a:srgbClr val="0057B7"/>
      </a:dk1>
      <a:lt1>
        <a:srgbClr val="F7C69F"/>
      </a:lt1>
      <a:dk2>
        <a:srgbClr val="006C5A"/>
      </a:dk2>
      <a:lt2>
        <a:srgbClr val="F7F4F9"/>
      </a:lt2>
      <a:accent1>
        <a:srgbClr val="000000"/>
      </a:accent1>
      <a:accent2>
        <a:srgbClr val="FFFFFF"/>
      </a:accent2>
      <a:accent3>
        <a:srgbClr val="0057B7"/>
      </a:accent3>
      <a:accent4>
        <a:srgbClr val="F6EBE8"/>
      </a:accent4>
      <a:accent5>
        <a:srgbClr val="F7C59E"/>
      </a:accent5>
      <a:accent6>
        <a:srgbClr val="E1E2ED"/>
      </a:accent6>
      <a:hlink>
        <a:srgbClr val="0056B7"/>
      </a:hlink>
      <a:folHlink>
        <a:srgbClr val="0456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c PPT template" id="{9DF0CE11-3CAF-4D04-A615-F913BF81EEE2}" vid="{5F1D2FE8-2D23-4377-9F39-FFB3CDC352A9}"/>
    </a:ext>
  </a:extLst>
</a:theme>
</file>

<file path=ppt/theme/theme3.xml><?xml version="1.0" encoding="utf-8"?>
<a:theme xmlns:a="http://schemas.openxmlformats.org/drawingml/2006/main" name="Slides Dark">
  <a:themeElements>
    <a:clrScheme name="Cobalt">
      <a:dk1>
        <a:srgbClr val="0057B7"/>
      </a:dk1>
      <a:lt1>
        <a:srgbClr val="F7C69F"/>
      </a:lt1>
      <a:dk2>
        <a:srgbClr val="006C5A"/>
      </a:dk2>
      <a:lt2>
        <a:srgbClr val="F7F4F9"/>
      </a:lt2>
      <a:accent1>
        <a:srgbClr val="000000"/>
      </a:accent1>
      <a:accent2>
        <a:srgbClr val="FFFFFF"/>
      </a:accent2>
      <a:accent3>
        <a:srgbClr val="0057B7"/>
      </a:accent3>
      <a:accent4>
        <a:srgbClr val="006D59"/>
      </a:accent4>
      <a:accent5>
        <a:srgbClr val="F7C59E"/>
      </a:accent5>
      <a:accent6>
        <a:srgbClr val="E1E2ED"/>
      </a:accent6>
      <a:hlink>
        <a:srgbClr val="0056B7"/>
      </a:hlink>
      <a:folHlink>
        <a:srgbClr val="0456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c PPT template" id="{9DF0CE11-3CAF-4D04-A615-F913BF81EEE2}" vid="{54E9458B-B9DD-4EFB-9EC9-2D0BF314B654}"/>
    </a:ext>
  </a:extLst>
</a:theme>
</file>

<file path=ppt/theme/theme4.xml><?xml version="1.0" encoding="utf-8"?>
<a:theme xmlns:a="http://schemas.openxmlformats.org/drawingml/2006/main" name="1_Opening Slide">
  <a:themeElements>
    <a:clrScheme name="Cobalt">
      <a:dk1>
        <a:srgbClr val="0057B7"/>
      </a:dk1>
      <a:lt1>
        <a:srgbClr val="F7C69F"/>
      </a:lt1>
      <a:dk2>
        <a:srgbClr val="006C5A"/>
      </a:dk2>
      <a:lt2>
        <a:srgbClr val="F7F4F9"/>
      </a:lt2>
      <a:accent1>
        <a:srgbClr val="000000"/>
      </a:accent1>
      <a:accent2>
        <a:srgbClr val="FFFFFF"/>
      </a:accent2>
      <a:accent3>
        <a:srgbClr val="0057B7"/>
      </a:accent3>
      <a:accent4>
        <a:srgbClr val="006D59"/>
      </a:accent4>
      <a:accent5>
        <a:srgbClr val="F7C59E"/>
      </a:accent5>
      <a:accent6>
        <a:srgbClr val="E1E2ED"/>
      </a:accent6>
      <a:hlink>
        <a:srgbClr val="0056B7"/>
      </a:hlink>
      <a:folHlink>
        <a:srgbClr val="0456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c PPT template" id="{9DF0CE11-3CAF-4D04-A615-F913BF81EEE2}" vid="{6F116179-EB07-4068-95BF-B836ABAFCFEE}"/>
    </a:ext>
  </a:extLst>
</a:theme>
</file>

<file path=ppt/theme/theme5.xml><?xml version="1.0" encoding="utf-8"?>
<a:theme xmlns:a="http://schemas.openxmlformats.org/drawingml/2006/main" name="1_Slides Dark">
  <a:themeElements>
    <a:clrScheme name="Cobalt">
      <a:dk1>
        <a:srgbClr val="0057B7"/>
      </a:dk1>
      <a:lt1>
        <a:srgbClr val="F7C69F"/>
      </a:lt1>
      <a:dk2>
        <a:srgbClr val="006C5A"/>
      </a:dk2>
      <a:lt2>
        <a:srgbClr val="F7F4F9"/>
      </a:lt2>
      <a:accent1>
        <a:srgbClr val="000000"/>
      </a:accent1>
      <a:accent2>
        <a:srgbClr val="FFFFFF"/>
      </a:accent2>
      <a:accent3>
        <a:srgbClr val="0057B7"/>
      </a:accent3>
      <a:accent4>
        <a:srgbClr val="006D59"/>
      </a:accent4>
      <a:accent5>
        <a:srgbClr val="F7C59E"/>
      </a:accent5>
      <a:accent6>
        <a:srgbClr val="E1E2ED"/>
      </a:accent6>
      <a:hlink>
        <a:srgbClr val="0056B7"/>
      </a:hlink>
      <a:folHlink>
        <a:srgbClr val="0456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ic PPT template" id="{9DF0CE11-3CAF-4D04-A615-F913BF81EEE2}" vid="{54E9458B-B9DD-4EFB-9EC9-2D0BF314B65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Basic PPT template</Template>
  <TotalTime>33635</TotalTime>
  <Words>17414</Words>
  <Application>Microsoft Office PowerPoint</Application>
  <PresentationFormat>Widescreen</PresentationFormat>
  <Paragraphs>781</Paragraphs>
  <Slides>145</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145</vt:i4>
      </vt:variant>
    </vt:vector>
  </HeadingPairs>
  <TitlesOfParts>
    <vt:vector size="154" baseType="lpstr">
      <vt:lpstr>Arial</vt:lpstr>
      <vt:lpstr>Calibri</vt:lpstr>
      <vt:lpstr>Roboto</vt:lpstr>
      <vt:lpstr>Roboto Medium</vt:lpstr>
      <vt:lpstr>Opening Slide</vt:lpstr>
      <vt:lpstr>Slides Light</vt:lpstr>
      <vt:lpstr>Slides Dark</vt:lpstr>
      <vt:lpstr>1_Opening Slide</vt:lpstr>
      <vt:lpstr>1_Slides Dark</vt:lpstr>
      <vt:lpstr>PowerPoint Presentation</vt:lpstr>
      <vt:lpstr>PowerPoint Presentation</vt:lpstr>
      <vt:lpstr>Faktinės aplinkybės</vt:lpstr>
      <vt:lpstr>Teismo išaiškinimai. Teisė į teisminę gynybą</vt:lpstr>
      <vt:lpstr>Teismo išaiškinimai. Teisinis suinteresuotumas ginčyti sprendimus.</vt:lpstr>
      <vt:lpstr>Teismo išaiškinimai. Teisinis suinteresuotumas ginčyti sprendimus.</vt:lpstr>
      <vt:lpstr>Teismo išaiškinimai. Teisinis suinteresuotumas ginčyti sprendimą konkrečiame ginče.</vt:lpstr>
      <vt:lpstr>Teismo išaiškinimai. Teisinis suinteresuotumas ginčyti sprendimą konkrečiame ginče.</vt:lpstr>
      <vt:lpstr>Teismo išaiškinimai. Apibendrinimas</vt:lpstr>
      <vt:lpstr>PowerPoint Presentation</vt:lpstr>
      <vt:lpstr>Faktinės aplinkybės</vt:lpstr>
      <vt:lpstr>Faktinės aplinkybės</vt:lpstr>
      <vt:lpstr>Teismo išaiškinimai</vt:lpstr>
      <vt:lpstr>Teismo išaiškinimai</vt:lpstr>
      <vt:lpstr>Teismo išaiškinimai</vt:lpstr>
      <vt:lpstr>Teismo išaiškinimai</vt:lpstr>
      <vt:lpstr>Teismo išaiškinimai</vt:lpstr>
      <vt:lpstr>Apibendrinimas</vt:lpstr>
      <vt:lpstr>PowerPoint Presentation</vt:lpstr>
      <vt:lpstr>Faktinės aplinkybės</vt:lpstr>
      <vt:lpstr>Teismo išaiškinimai</vt:lpstr>
      <vt:lpstr>Teismo išaiškinimai</vt:lpstr>
      <vt:lpstr>Teismo išaiškinimai</vt:lpstr>
      <vt:lpstr>Apibendrinimas</vt:lpstr>
      <vt:lpstr>PowerPoint Presentation</vt:lpstr>
      <vt:lpstr>Ką sako LAT?</vt:lpstr>
      <vt:lpstr>Pagrindiniai kasacinio teismo argumentai ir pozicija prejudicinio sprendimo priėmimo procedūroje</vt:lpstr>
      <vt:lpstr>Pagrindiniai kasacinio teismo argumentai ir pozicija prejudicinio sprendimo priėmimo procedūroje</vt:lpstr>
      <vt:lpstr>PowerPoint Presentation</vt:lpstr>
      <vt:lpstr>Pagrindiniai kasacinio teismo argumentai ir pozicija prejudicinio sprendimo priėmimo procedūroje</vt:lpstr>
      <vt:lpstr>PowerPoint Presentation</vt:lpstr>
      <vt:lpstr>Faktinės aplinkybės</vt:lpstr>
      <vt:lpstr>Teismo išaiškinimai</vt:lpstr>
      <vt:lpstr>Teismo išaiškinimai</vt:lpstr>
      <vt:lpstr>Teismo išaiškinimai</vt:lpstr>
      <vt:lpstr>Teismo išaiškinimai</vt:lpstr>
      <vt:lpstr>PowerPoint Presentation</vt:lpstr>
      <vt:lpstr>Faktinės aplinkybės</vt:lpstr>
      <vt:lpstr>Teismo išaiškinimai</vt:lpstr>
      <vt:lpstr>Apibendrinimas</vt:lpstr>
      <vt:lpstr>VPĮ 102 str. 3 d.:</vt:lpstr>
      <vt:lpstr>PowerPoint Presentation</vt:lpstr>
      <vt:lpstr>Faktinės aplinkybės</vt:lpstr>
      <vt:lpstr>Teismo išaiškinimai</vt:lpstr>
      <vt:lpstr>Teismo išaiškinimai</vt:lpstr>
      <vt:lpstr>PowerPoint Presentation</vt:lpstr>
      <vt:lpstr>Faktinės aplinkybės</vt:lpstr>
      <vt:lpstr>Teismo išaiškinimai</vt:lpstr>
      <vt:lpstr>Teismo išaiškinimai</vt:lpstr>
      <vt:lpstr>Apibendrinimas</vt:lpstr>
      <vt:lpstr>PowerPoint Presentation</vt:lpstr>
      <vt:lpstr>Faktinės aplinkybės</vt:lpstr>
      <vt:lpstr>Teismo išaiškinimai</vt:lpstr>
      <vt:lpstr>Teismo išaiškinimai</vt:lpstr>
      <vt:lpstr>Teismo išaiškinimai</vt:lpstr>
      <vt:lpstr>Teismo išaiškinimai</vt:lpstr>
      <vt:lpstr>Apibendrinimas</vt:lpstr>
      <vt:lpstr>PowerPoint Presentation</vt:lpstr>
      <vt:lpstr>Faktinės aplinkybės</vt:lpstr>
      <vt:lpstr>Teismo išaiškinimai</vt:lpstr>
      <vt:lpstr>Teismo išaiškinimai</vt:lpstr>
      <vt:lpstr>PowerPoint Presentation</vt:lpstr>
      <vt:lpstr>Faktinės aplinkybės</vt:lpstr>
      <vt:lpstr>Faktinės aplinkybės</vt:lpstr>
      <vt:lpstr>Teismo išaiškinimai</vt:lpstr>
      <vt:lpstr>Teismo išaiškinimai</vt:lpstr>
      <vt:lpstr>Teismo išaiškinimai</vt:lpstr>
      <vt:lpstr>Teismo išaiškinimai</vt:lpstr>
      <vt:lpstr>Apibendrinimas </vt:lpstr>
      <vt:lpstr>PowerPoint Presentation</vt:lpstr>
      <vt:lpstr>Faktinės aplinkybės</vt:lpstr>
      <vt:lpstr>Teismo išaiškinimai</vt:lpstr>
      <vt:lpstr>Teismo išaiškinimai</vt:lpstr>
      <vt:lpstr>Teismo išaiškinimai</vt:lpstr>
      <vt:lpstr>Teismo išaiškinimai</vt:lpstr>
      <vt:lpstr>Apibendrinimas </vt:lpstr>
      <vt:lpstr>PowerPoint Presentation</vt:lpstr>
      <vt:lpstr>Faktinės aplinkybės</vt:lpstr>
      <vt:lpstr>Teismo išaiškinimai</vt:lpstr>
      <vt:lpstr>Teismo išaiškinimai</vt:lpstr>
      <vt:lpstr>Apibendrinimas</vt:lpstr>
      <vt:lpstr>PowerPoint Presentation</vt:lpstr>
      <vt:lpstr>Faktinės aplinkybės</vt:lpstr>
      <vt:lpstr>Teismo išaiškinimai. Pirkimo nutraukimas</vt:lpstr>
      <vt:lpstr>Teismo išaiškinimai. Pirkimo nutraukimas</vt:lpstr>
      <vt:lpstr>Teismo išaiškinimai. Melaginga informacija</vt:lpstr>
      <vt:lpstr>Teismo išaiškinimai. Melaginga informacija</vt:lpstr>
      <vt:lpstr>Apibendrinimas</vt:lpstr>
      <vt:lpstr>PowerPoint Presentation</vt:lpstr>
      <vt:lpstr>Faktinės aplinkybės</vt:lpstr>
      <vt:lpstr>Teismo išaiškinimai</vt:lpstr>
      <vt:lpstr>Apibendrinimas</vt:lpstr>
      <vt:lpstr>PowerPoint Presentation</vt:lpstr>
      <vt:lpstr>Faktinės aplinkybės</vt:lpstr>
      <vt:lpstr>Teismo išaiškinimai</vt:lpstr>
      <vt:lpstr>Teismo išaiškinimai</vt:lpstr>
      <vt:lpstr>Apibendrinimas</vt:lpstr>
      <vt:lpstr>PowerPoint Presentation</vt:lpstr>
      <vt:lpstr>PowerPoint Presentation</vt:lpstr>
      <vt:lpstr>Faktinės aplinkybės</vt:lpstr>
      <vt:lpstr>Prejudicinis klausimas</vt:lpstr>
      <vt:lpstr>Teismo išaiškinimai</vt:lpstr>
      <vt:lpstr>Teismo atsakymas į prejudicinį klausimą</vt:lpstr>
      <vt:lpstr>PowerPoint Presentation</vt:lpstr>
      <vt:lpstr>Faktinės aplinkybės</vt:lpstr>
      <vt:lpstr>Prejudicinis klausimas</vt:lpstr>
      <vt:lpstr>ESTT išaiškinimas dėl klausimų priimtinumo</vt:lpstr>
      <vt:lpstr>ESTT išaiškinimas dėl klausimų priimtinumo</vt:lpstr>
      <vt:lpstr>ESTT išaiškinimas dėl klausimų priimtinumo</vt:lpstr>
      <vt:lpstr>ESTT išaiškinimas dėl klausimų priimtinumo</vt:lpstr>
      <vt:lpstr>Komisijos išaiškinimai dėl ESTT sprendimo</vt:lpstr>
      <vt:lpstr>Komisijos išaiškinimai dėl ESTT sprendimo</vt:lpstr>
      <vt:lpstr>Komisijos išaiškinimai dėl ESTT sprendimo</vt:lpstr>
      <vt:lpstr>Komisijos išaiškinimai dėl ESTT sprendimo</vt:lpstr>
      <vt:lpstr>PowerPoint Presentation</vt:lpstr>
      <vt:lpstr>Faktinės aplinkybės</vt:lpstr>
      <vt:lpstr>Prejudicinis klausimas</vt:lpstr>
      <vt:lpstr>Teismo išaiškinimai</vt:lpstr>
      <vt:lpstr>Teismo atsakymas į prejudicinį klausimą</vt:lpstr>
      <vt:lpstr>PowerPoint Presentation</vt:lpstr>
      <vt:lpstr>Faktinės aplinkybės</vt:lpstr>
      <vt:lpstr>Prejudicinis klausimas</vt:lpstr>
      <vt:lpstr>Teismo išaiškinimai dėl pirmojo klausimo</vt:lpstr>
      <vt:lpstr>Teismo išaiškinimai dėl antrojo ir trečiojo klausimo</vt:lpstr>
      <vt:lpstr>Teismo išaiškinimai dėl antrojo ir trečiojo klausimo</vt:lpstr>
      <vt:lpstr>Teismo išaiškinimai dėl ketvirtojo klausimo</vt:lpstr>
      <vt:lpstr>Teismo atsakymai į prejudicinius klausimus</vt:lpstr>
      <vt:lpstr>PowerPoint Presentation</vt:lpstr>
      <vt:lpstr>Faktinės aplinkybės</vt:lpstr>
      <vt:lpstr>Prejudicinis klausimas</vt:lpstr>
      <vt:lpstr>Teismo išaiškinimai dėl pirmojo klausimo</vt:lpstr>
      <vt:lpstr>Teismo išaiškinimai dėl likusių klausimų</vt:lpstr>
      <vt:lpstr>Teismo atsakymai į prejudicinius klausimus</vt:lpstr>
      <vt:lpstr>PowerPoint Presentation</vt:lpstr>
      <vt:lpstr>Faktinės aplinkybės</vt:lpstr>
      <vt:lpstr>Prejudicinis klausimas</vt:lpstr>
      <vt:lpstr>Teismo išaiškinimai</vt:lpstr>
      <vt:lpstr>Teismo išaiškinimai</vt:lpstr>
      <vt:lpstr>Teismo atsakymas į prejudicinį klausimą</vt:lpstr>
      <vt:lpstr>PowerPoint Presentation</vt:lpstr>
      <vt:lpstr>Faktinės aplinkybės</vt:lpstr>
      <vt:lpstr>Teismo išaiškinimai</vt:lpstr>
      <vt:lpstr>Teismo išaiškinimai</vt:lpstr>
      <vt:lpstr>Apibendrinimas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COBALT LT</dc:creator>
  <cp:lastModifiedBy>COBALT LT</cp:lastModifiedBy>
  <cp:revision>36</cp:revision>
  <dcterms:created xsi:type="dcterms:W3CDTF">2023-11-27T16:07:22Z</dcterms:created>
  <dcterms:modified xsi:type="dcterms:W3CDTF">2025-06-30T11:23:42Z</dcterms:modified>
</cp:coreProperties>
</file>