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4"/>
  </p:sldMasterIdLst>
  <p:notesMasterIdLst>
    <p:notesMasterId r:id="rId54"/>
  </p:notesMasterIdLst>
  <p:sldIdLst>
    <p:sldId id="256" r:id="rId5"/>
    <p:sldId id="423" r:id="rId6"/>
    <p:sldId id="289" r:id="rId7"/>
    <p:sldId id="413" r:id="rId8"/>
    <p:sldId id="288" r:id="rId9"/>
    <p:sldId id="415" r:id="rId10"/>
    <p:sldId id="434" r:id="rId11"/>
    <p:sldId id="424" r:id="rId12"/>
    <p:sldId id="420" r:id="rId13"/>
    <p:sldId id="427" r:id="rId14"/>
    <p:sldId id="421" r:id="rId15"/>
    <p:sldId id="425" r:id="rId16"/>
    <p:sldId id="429" r:id="rId17"/>
    <p:sldId id="428" r:id="rId18"/>
    <p:sldId id="430" r:id="rId19"/>
    <p:sldId id="488" r:id="rId20"/>
    <p:sldId id="432" r:id="rId21"/>
    <p:sldId id="437" r:id="rId22"/>
    <p:sldId id="438" r:id="rId23"/>
    <p:sldId id="442" r:id="rId24"/>
    <p:sldId id="439" r:id="rId25"/>
    <p:sldId id="443" r:id="rId26"/>
    <p:sldId id="445" r:id="rId27"/>
    <p:sldId id="446" r:id="rId28"/>
    <p:sldId id="511" r:id="rId29"/>
    <p:sldId id="447" r:id="rId30"/>
    <p:sldId id="452" r:id="rId31"/>
    <p:sldId id="449" r:id="rId32"/>
    <p:sldId id="450" r:id="rId33"/>
    <p:sldId id="451" r:id="rId34"/>
    <p:sldId id="454" r:id="rId35"/>
    <p:sldId id="453" r:id="rId36"/>
    <p:sldId id="509" r:id="rId37"/>
    <p:sldId id="455" r:id="rId38"/>
    <p:sldId id="470" r:id="rId39"/>
    <p:sldId id="507" r:id="rId40"/>
    <p:sldId id="508" r:id="rId41"/>
    <p:sldId id="476" r:id="rId42"/>
    <p:sldId id="478" r:id="rId43"/>
    <p:sldId id="480" r:id="rId44"/>
    <p:sldId id="479" r:id="rId45"/>
    <p:sldId id="481" r:id="rId46"/>
    <p:sldId id="486" r:id="rId47"/>
    <p:sldId id="497" r:id="rId48"/>
    <p:sldId id="498" r:id="rId49"/>
    <p:sldId id="499" r:id="rId50"/>
    <p:sldId id="512" r:id="rId51"/>
    <p:sldId id="494" r:id="rId52"/>
    <p:sldId id="502" r:id="rId5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C2F30CD0-1A4A-3E30-5D93-03B1D498DA81}" name="Viktorija Namavičienė" initials="VN" userId="S::viktorija.namaviciene@vpt.lt::770ee7b1-26ef-4989-be86-99569310602f"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Aušra Mažulienė" initials="AM" lastIdx="3" clrIdx="0">
    <p:extLst>
      <p:ext uri="{19B8F6BF-5375-455C-9EA6-DF929625EA0E}">
        <p15:presenceInfo xmlns:p15="http://schemas.microsoft.com/office/powerpoint/2012/main" userId="S::Ausra.Mazuliene@vpt.lt::f25d8a55-4e67-43bb-95c8-94a38df513b4"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DEAD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CEE1778-CE2C-48FC-9EA4-62A57F37363D}" v="126" dt="2024-12-02T07:59:46.715"/>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05" d="100"/>
          <a:sy n="105" d="100"/>
        </p:scale>
        <p:origin x="798" y="78"/>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commentAuthors" Target="commentAuthor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theme" Target="theme/theme1.xml"/><Relationship Id="rId5" Type="http://schemas.openxmlformats.org/officeDocument/2006/relationships/slide" Target="slides/slide1.xml"/><Relationship Id="rId61" Type="http://schemas.microsoft.com/office/2018/10/relationships/authors" Target="authors.xml"/><Relationship Id="rId19" Type="http://schemas.openxmlformats.org/officeDocument/2006/relationships/slide" Target="slides/slide1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presProps" Target="presProps.xml"/><Relationship Id="rId8" Type="http://schemas.openxmlformats.org/officeDocument/2006/relationships/slide" Target="slides/slide4.xml"/><Relationship Id="rId51" Type="http://schemas.openxmlformats.org/officeDocument/2006/relationships/slide" Target="slides/slide47.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tableStyles" Target="tableStyles.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viewProps" Target="viewProps.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microsoft.com/office/2015/10/relationships/revisionInfo" Target="revisionInfo.xml"/><Relationship Id="rId4" Type="http://schemas.openxmlformats.org/officeDocument/2006/relationships/slideMaster" Target="slideMasters/slideMaster1.xml"/><Relationship Id="rId9" Type="http://schemas.openxmlformats.org/officeDocument/2006/relationships/slide" Target="slides/slide5.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3B36C7C-57F8-4004-A92A-B754A7726BD9}" type="doc">
      <dgm:prSet loTypeId="urn:microsoft.com/office/officeart/2005/8/layout/lProcess3" loCatId="process" qsTypeId="urn:microsoft.com/office/officeart/2005/8/quickstyle/simple1" qsCatId="simple" csTypeId="urn:microsoft.com/office/officeart/2005/8/colors/accent1_2" csCatId="accent1" phldr="1"/>
      <dgm:spPr/>
      <dgm:t>
        <a:bodyPr/>
        <a:lstStyle/>
        <a:p>
          <a:endParaRPr lang="lt-LT"/>
        </a:p>
      </dgm:t>
    </dgm:pt>
    <dgm:pt modelId="{FC63B487-4580-4DF7-805C-1050EFF1F57D}" type="pres">
      <dgm:prSet presAssocID="{43B36C7C-57F8-4004-A92A-B754A7726BD9}" presName="Name0" presStyleCnt="0">
        <dgm:presLayoutVars>
          <dgm:chPref val="3"/>
          <dgm:dir/>
          <dgm:animLvl val="lvl"/>
          <dgm:resizeHandles/>
        </dgm:presLayoutVars>
      </dgm:prSet>
      <dgm:spPr/>
    </dgm:pt>
  </dgm:ptLst>
  <dgm:cxnLst>
    <dgm:cxn modelId="{D245AD88-5098-4C50-926B-BACDFC89CE42}" type="presOf" srcId="{43B36C7C-57F8-4004-A92A-B754A7726BD9}" destId="{FC63B487-4580-4DF7-805C-1050EFF1F57D}" srcOrd="0" destOrd="0" presId="urn:microsoft.com/office/officeart/2005/8/layout/lProcess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43B36C7C-57F8-4004-A92A-B754A7726BD9}" type="doc">
      <dgm:prSet loTypeId="urn:microsoft.com/office/officeart/2005/8/layout/lProcess3" loCatId="process" qsTypeId="urn:microsoft.com/office/officeart/2005/8/quickstyle/simple1" qsCatId="simple" csTypeId="urn:microsoft.com/office/officeart/2005/8/colors/accent1_2" csCatId="accent1" phldr="1"/>
      <dgm:spPr/>
      <dgm:t>
        <a:bodyPr/>
        <a:lstStyle/>
        <a:p>
          <a:endParaRPr lang="lt-LT"/>
        </a:p>
      </dgm:t>
    </dgm:pt>
    <dgm:pt modelId="{FC63B487-4580-4DF7-805C-1050EFF1F57D}" type="pres">
      <dgm:prSet presAssocID="{43B36C7C-57F8-4004-A92A-B754A7726BD9}" presName="Name0" presStyleCnt="0">
        <dgm:presLayoutVars>
          <dgm:chPref val="3"/>
          <dgm:dir/>
          <dgm:animLvl val="lvl"/>
          <dgm:resizeHandles/>
        </dgm:presLayoutVars>
      </dgm:prSet>
      <dgm:spPr/>
    </dgm:pt>
  </dgm:ptLst>
  <dgm:cxnLst>
    <dgm:cxn modelId="{D245AD88-5098-4C50-926B-BACDFC89CE42}" type="presOf" srcId="{43B36C7C-57F8-4004-A92A-B754A7726BD9}" destId="{FC63B487-4580-4DF7-805C-1050EFF1F57D}" srcOrd="0" destOrd="0" presId="urn:microsoft.com/office/officeart/2005/8/layout/lProcess3"/>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lProcess3">
  <dgm:title val=""/>
  <dgm:desc val=""/>
  <dgm:catLst>
    <dgm:cat type="process" pri="11000"/>
    <dgm:cat type="convert" pri="1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2"/>
      </dgm:ptLst>
      <dgm:cxnLst>
        <dgm:cxn modelId="4" srcId="0" destId="1" srcOrd="0" destOrd="0"/>
        <dgm:cxn modelId="5" srcId="1" destId="2"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51" srcId="1" destId="11" srcOrd="0" destOrd="0"/>
        <dgm:cxn modelId="61" srcId="2" destId="21" srcOrd="0" destOrd="0"/>
        <dgm:cxn modelId="71" srcId="3" destId="31" srcOrd="0" destOrd="0"/>
        <dgm:cxn modelId="81" srcId="4" destId="41" srcOrd="0" destOrd="0"/>
      </dgm:cxnLst>
      <dgm:bg/>
      <dgm:whole/>
    </dgm:dataModel>
  </dgm:clrData>
  <dgm:layoutNode name="Name0">
    <dgm:varLst>
      <dgm:chPref val="3"/>
      <dgm:dir/>
      <dgm:animLvl val="lvl"/>
      <dgm:resizeHandles/>
    </dgm:varLst>
    <dgm:choose name="Name1">
      <dgm:if name="Name2" func="var" arg="dir" op="equ" val="norm">
        <dgm:alg type="lin">
          <dgm:param type="linDir" val="fromT"/>
          <dgm:param type="vertAlign" val="mid"/>
          <dgm:param type="nodeHorzAlign" val="l"/>
          <dgm:param type="nodeVertAlign" val="t"/>
          <dgm:param type="fallback" val="2D"/>
        </dgm:alg>
      </dgm:if>
      <dgm:else name="Name3">
        <dgm:alg type="lin">
          <dgm:param type="linDir" val="fromT"/>
          <dgm:param type="vertAlign" val="mid"/>
          <dgm:param type="nodeHorzAlign" val="r"/>
          <dgm:param type="nodeVertAlign" val="t"/>
          <dgm:param type="fallback" val="2D"/>
        </dgm:alg>
      </dgm:else>
    </dgm:choose>
    <dgm:shape xmlns:r="http://schemas.openxmlformats.org/officeDocument/2006/relationships" r:blip="">
      <dgm:adjLst/>
    </dgm:shape>
    <dgm:presOf/>
    <dgm:constrLst>
      <dgm:constr type="w" for="des" forName="bigChev" refType="w"/>
      <dgm:constr type="h" for="des" forName="bigChev" refType="w" refFor="des" refForName="bigChev" op="equ" fact="0.4"/>
      <dgm:constr type="w" for="des" forName="node" refType="w" refFor="des" refForName="bigChev" fact="0.83"/>
      <dgm:constr type="h" for="des" forName="node" refType="w" refFor="des" refForName="node" op="equ" fact="0.4"/>
      <dgm:constr type="w" for="des" forName="parTrans" refType="w" refFor="des" refForName="bigChev" op="equ" fact="-0.13"/>
      <dgm:constr type="w" for="des" forName="sibTrans" refType="w" refFor="des" refForName="node" op="equ" fact="-0.14"/>
      <dgm:constr type="h" for="ch" forName="vSp" refType="h" refFor="des" refForName="bigChev" op="equ" fact="0.14"/>
      <dgm:constr type="primFontSz" for="des" forName="node" op="equ"/>
      <dgm:constr type="primFontSz" for="des" forName="bigChev" op="equ"/>
    </dgm:constrLst>
    <dgm:ruleLst/>
    <dgm:forEach name="Name4" axis="ch" ptType="node">
      <dgm:layoutNode name="horFlow">
        <dgm:choose name="Name5">
          <dgm:if name="Name6" func="var" arg="dir" op="equ" val="norm">
            <dgm:alg type="lin">
              <dgm:param type="linDir" val="fromL"/>
              <dgm:param type="nodeHorzAlign" val="l"/>
              <dgm:param type="nodeVertAlign" val="mid"/>
              <dgm:param type="fallback" val="2D"/>
            </dgm:alg>
          </dgm:if>
          <dgm:else name="Name7">
            <dgm:alg type="lin">
              <dgm:param type="linDir" val="fromR"/>
              <dgm:param type="nodeHorzAlign" val="r"/>
              <dgm:param type="nodeVertAlign" val="mid"/>
              <dgm:param type="fallback" val="2D"/>
            </dgm:alg>
          </dgm:else>
        </dgm:choose>
        <dgm:shape xmlns:r="http://schemas.openxmlformats.org/officeDocument/2006/relationships" r:blip="">
          <dgm:adjLst/>
        </dgm:shape>
        <dgm:presOf/>
        <dgm:constrLst/>
        <dgm:ruleLst/>
        <dgm:layoutNode name="bigChev" styleLbl="node1">
          <dgm:alg type="tx"/>
          <dgm:choose name="Name8">
            <dgm:if name="Name9" func="var" arg="dir" op="equ" val="norm">
              <dgm:shape xmlns:r="http://schemas.openxmlformats.org/officeDocument/2006/relationships" type="chevron" r:blip="">
                <dgm:adjLst/>
              </dgm:shape>
              <dgm:presOf axis="self"/>
              <dgm:constrLst>
                <dgm:constr type="primFontSz" val="65"/>
                <dgm:constr type="rMarg"/>
                <dgm:constr type="lMarg" refType="primFontSz" fact="0.1"/>
                <dgm:constr type="tMarg" refType="primFontSz" fact="0.05"/>
                <dgm:constr type="bMarg" refType="primFontSz" fact="0.05"/>
              </dgm:constrLst>
            </dgm:if>
            <dgm:else name="Name10">
              <dgm:shape xmlns:r="http://schemas.openxmlformats.org/officeDocument/2006/relationships" rot="180" type="chevron" r:blip="">
                <dgm:adjLst/>
              </dgm:shape>
              <dgm:presOf axis="self"/>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parTransForEach" axis="ch" ptType="parTrans" cnt="1">
          <dgm:layoutNode name="parTrans">
            <dgm:alg type="sp"/>
            <dgm:shape xmlns:r="http://schemas.openxmlformats.org/officeDocument/2006/relationships" r:blip="">
              <dgm:adjLst/>
            </dgm:shape>
            <dgm:presOf/>
            <dgm:constrLst/>
            <dgm:ruleLst/>
          </dgm:layoutNode>
        </dgm:forEach>
        <dgm:forEach name="Name11" axis="ch" ptType="node">
          <dgm:layoutNode name="node" styleLbl="alignAccFollowNode1">
            <dgm:varLst>
              <dgm:bulletEnabled val="1"/>
            </dgm:varLst>
            <dgm:alg type="tx"/>
            <dgm:choose name="Name12">
              <dgm:if name="Name13" func="var" arg="dir" op="equ" val="norm">
                <dgm:shape xmlns:r="http://schemas.openxmlformats.org/officeDocument/2006/relationships" type="chevron" r:blip="">
                  <dgm:adjLst/>
                </dgm:shape>
                <dgm:presOf axis="desOrSelf" ptType="node"/>
                <dgm:constrLst>
                  <dgm:constr type="primFontSz" val="65"/>
                  <dgm:constr type="rMarg"/>
                  <dgm:constr type="lMarg" refType="primFontSz" fact="0.1"/>
                  <dgm:constr type="tMarg" refType="primFontSz" fact="0.05"/>
                  <dgm:constr type="bMarg" refType="primFontSz" fact="0.05"/>
                </dgm:constrLst>
              </dgm:if>
              <dgm:else name="Name14">
                <dgm:shape xmlns:r="http://schemas.openxmlformats.org/officeDocument/2006/relationships" rot="180" type="chevron" r:blip="">
                  <dgm:adjLst/>
                </dgm:shape>
                <dgm:presOf axis="desOrSelf" ptType="node"/>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choose name="Name15">
        <dgm:if name="Name16" axis="self" ptType="node" func="revPos" op="gte" val="2">
          <dgm:layoutNode name="vSp">
            <dgm:alg type="sp"/>
            <dgm:shape xmlns:r="http://schemas.openxmlformats.org/officeDocument/2006/relationships" r:blip="">
              <dgm:adjLst/>
            </dgm:shape>
            <dgm:presOf/>
            <dgm:constrLst/>
            <dgm:ruleLst/>
          </dgm:layoutNode>
        </dgm:if>
        <dgm:else name="Name17"/>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lProcess3">
  <dgm:title val=""/>
  <dgm:desc val=""/>
  <dgm:catLst>
    <dgm:cat type="process" pri="11000"/>
    <dgm:cat type="convert" pri="1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2"/>
      </dgm:ptLst>
      <dgm:cxnLst>
        <dgm:cxn modelId="4" srcId="0" destId="1" srcOrd="0" destOrd="0"/>
        <dgm:cxn modelId="5" srcId="1" destId="2"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51" srcId="1" destId="11" srcOrd="0" destOrd="0"/>
        <dgm:cxn modelId="61" srcId="2" destId="21" srcOrd="0" destOrd="0"/>
        <dgm:cxn modelId="71" srcId="3" destId="31" srcOrd="0" destOrd="0"/>
        <dgm:cxn modelId="81" srcId="4" destId="41" srcOrd="0" destOrd="0"/>
      </dgm:cxnLst>
      <dgm:bg/>
      <dgm:whole/>
    </dgm:dataModel>
  </dgm:clrData>
  <dgm:layoutNode name="Name0">
    <dgm:varLst>
      <dgm:chPref val="3"/>
      <dgm:dir/>
      <dgm:animLvl val="lvl"/>
      <dgm:resizeHandles/>
    </dgm:varLst>
    <dgm:choose name="Name1">
      <dgm:if name="Name2" func="var" arg="dir" op="equ" val="norm">
        <dgm:alg type="lin">
          <dgm:param type="linDir" val="fromT"/>
          <dgm:param type="vertAlign" val="mid"/>
          <dgm:param type="nodeHorzAlign" val="l"/>
          <dgm:param type="nodeVertAlign" val="t"/>
          <dgm:param type="fallback" val="2D"/>
        </dgm:alg>
      </dgm:if>
      <dgm:else name="Name3">
        <dgm:alg type="lin">
          <dgm:param type="linDir" val="fromT"/>
          <dgm:param type="vertAlign" val="mid"/>
          <dgm:param type="nodeHorzAlign" val="r"/>
          <dgm:param type="nodeVertAlign" val="t"/>
          <dgm:param type="fallback" val="2D"/>
        </dgm:alg>
      </dgm:else>
    </dgm:choose>
    <dgm:shape xmlns:r="http://schemas.openxmlformats.org/officeDocument/2006/relationships" r:blip="">
      <dgm:adjLst/>
    </dgm:shape>
    <dgm:presOf/>
    <dgm:constrLst>
      <dgm:constr type="w" for="des" forName="bigChev" refType="w"/>
      <dgm:constr type="h" for="des" forName="bigChev" refType="w" refFor="des" refForName="bigChev" op="equ" fact="0.4"/>
      <dgm:constr type="w" for="des" forName="node" refType="w" refFor="des" refForName="bigChev" fact="0.83"/>
      <dgm:constr type="h" for="des" forName="node" refType="w" refFor="des" refForName="node" op="equ" fact="0.4"/>
      <dgm:constr type="w" for="des" forName="parTrans" refType="w" refFor="des" refForName="bigChev" op="equ" fact="-0.13"/>
      <dgm:constr type="w" for="des" forName="sibTrans" refType="w" refFor="des" refForName="node" op="equ" fact="-0.14"/>
      <dgm:constr type="h" for="ch" forName="vSp" refType="h" refFor="des" refForName="bigChev" op="equ" fact="0.14"/>
      <dgm:constr type="primFontSz" for="des" forName="node" op="equ"/>
      <dgm:constr type="primFontSz" for="des" forName="bigChev" op="equ"/>
    </dgm:constrLst>
    <dgm:ruleLst/>
    <dgm:forEach name="Name4" axis="ch" ptType="node">
      <dgm:layoutNode name="horFlow">
        <dgm:choose name="Name5">
          <dgm:if name="Name6" func="var" arg="dir" op="equ" val="norm">
            <dgm:alg type="lin">
              <dgm:param type="linDir" val="fromL"/>
              <dgm:param type="nodeHorzAlign" val="l"/>
              <dgm:param type="nodeVertAlign" val="mid"/>
              <dgm:param type="fallback" val="2D"/>
            </dgm:alg>
          </dgm:if>
          <dgm:else name="Name7">
            <dgm:alg type="lin">
              <dgm:param type="linDir" val="fromR"/>
              <dgm:param type="nodeHorzAlign" val="r"/>
              <dgm:param type="nodeVertAlign" val="mid"/>
              <dgm:param type="fallback" val="2D"/>
            </dgm:alg>
          </dgm:else>
        </dgm:choose>
        <dgm:shape xmlns:r="http://schemas.openxmlformats.org/officeDocument/2006/relationships" r:blip="">
          <dgm:adjLst/>
        </dgm:shape>
        <dgm:presOf/>
        <dgm:constrLst/>
        <dgm:ruleLst/>
        <dgm:layoutNode name="bigChev" styleLbl="node1">
          <dgm:alg type="tx"/>
          <dgm:choose name="Name8">
            <dgm:if name="Name9" func="var" arg="dir" op="equ" val="norm">
              <dgm:shape xmlns:r="http://schemas.openxmlformats.org/officeDocument/2006/relationships" type="chevron" r:blip="">
                <dgm:adjLst/>
              </dgm:shape>
              <dgm:presOf axis="self"/>
              <dgm:constrLst>
                <dgm:constr type="primFontSz" val="65"/>
                <dgm:constr type="rMarg"/>
                <dgm:constr type="lMarg" refType="primFontSz" fact="0.1"/>
                <dgm:constr type="tMarg" refType="primFontSz" fact="0.05"/>
                <dgm:constr type="bMarg" refType="primFontSz" fact="0.05"/>
              </dgm:constrLst>
            </dgm:if>
            <dgm:else name="Name10">
              <dgm:shape xmlns:r="http://schemas.openxmlformats.org/officeDocument/2006/relationships" rot="180" type="chevron" r:blip="">
                <dgm:adjLst/>
              </dgm:shape>
              <dgm:presOf axis="self"/>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parTransForEach" axis="ch" ptType="parTrans" cnt="1">
          <dgm:layoutNode name="parTrans">
            <dgm:alg type="sp"/>
            <dgm:shape xmlns:r="http://schemas.openxmlformats.org/officeDocument/2006/relationships" r:blip="">
              <dgm:adjLst/>
            </dgm:shape>
            <dgm:presOf/>
            <dgm:constrLst/>
            <dgm:ruleLst/>
          </dgm:layoutNode>
        </dgm:forEach>
        <dgm:forEach name="Name11" axis="ch" ptType="node">
          <dgm:layoutNode name="node" styleLbl="alignAccFollowNode1">
            <dgm:varLst>
              <dgm:bulletEnabled val="1"/>
            </dgm:varLst>
            <dgm:alg type="tx"/>
            <dgm:choose name="Name12">
              <dgm:if name="Name13" func="var" arg="dir" op="equ" val="norm">
                <dgm:shape xmlns:r="http://schemas.openxmlformats.org/officeDocument/2006/relationships" type="chevron" r:blip="">
                  <dgm:adjLst/>
                </dgm:shape>
                <dgm:presOf axis="desOrSelf" ptType="node"/>
                <dgm:constrLst>
                  <dgm:constr type="primFontSz" val="65"/>
                  <dgm:constr type="rMarg"/>
                  <dgm:constr type="lMarg" refType="primFontSz" fact="0.1"/>
                  <dgm:constr type="tMarg" refType="primFontSz" fact="0.05"/>
                  <dgm:constr type="bMarg" refType="primFontSz" fact="0.05"/>
                </dgm:constrLst>
              </dgm:if>
              <dgm:else name="Name14">
                <dgm:shape xmlns:r="http://schemas.openxmlformats.org/officeDocument/2006/relationships" rot="180" type="chevron" r:blip="">
                  <dgm:adjLst/>
                </dgm:shape>
                <dgm:presOf axis="desOrSelf" ptType="node"/>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choose name="Name15">
        <dgm:if name="Name16" axis="self" ptType="node" func="revPos" op="gte" val="2">
          <dgm:layoutNode name="vSp">
            <dgm:alg type="sp"/>
            <dgm:shape xmlns:r="http://schemas.openxmlformats.org/officeDocument/2006/relationships" r:blip="">
              <dgm:adjLst/>
            </dgm:shape>
            <dgm:presOf/>
            <dgm:constrLst/>
            <dgm:ruleLst/>
          </dgm:layoutNode>
        </dgm:if>
        <dgm:else name="Name17"/>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A99921A-8D5E-4F5E-ABFC-449DBA3710DA}" type="datetimeFigureOut">
              <a:rPr lang="en-GB" smtClean="0"/>
              <a:t>18/02/2025</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3C1CEC2-438D-46D7-B767-1EACDABC8F8C}" type="slidenum">
              <a:rPr lang="en-GB" smtClean="0"/>
              <a:t>‹#›</a:t>
            </a:fld>
            <a:endParaRPr lang="en-GB"/>
          </a:p>
        </p:txBody>
      </p:sp>
    </p:spTree>
    <p:extLst>
      <p:ext uri="{BB962C8B-B14F-4D97-AF65-F5344CB8AC3E}">
        <p14:creationId xmlns:p14="http://schemas.microsoft.com/office/powerpoint/2010/main" val="342278426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kaidrės vaizdo vietos rezervavimo ženklas 1"/>
          <p:cNvSpPr>
            <a:spLocks noGrp="1" noRot="1" noChangeAspect="1"/>
          </p:cNvSpPr>
          <p:nvPr>
            <p:ph type="sldImg"/>
          </p:nvPr>
        </p:nvSpPr>
        <p:spPr/>
      </p:sp>
      <p:sp>
        <p:nvSpPr>
          <p:cNvPr id="3" name="Pastabų vietos rezervavimo ženklas 2"/>
          <p:cNvSpPr>
            <a:spLocks noGrp="1"/>
          </p:cNvSpPr>
          <p:nvPr>
            <p:ph type="body" idx="1"/>
          </p:nvPr>
        </p:nvSpPr>
        <p:spPr/>
        <p:txBody>
          <a:bodyPr/>
          <a:lstStyle/>
          <a:p>
            <a:endParaRPr lang="lt-LT"/>
          </a:p>
        </p:txBody>
      </p:sp>
      <p:sp>
        <p:nvSpPr>
          <p:cNvPr id="4" name="Skaidrės numerio vietos rezervavimo ženklas 3"/>
          <p:cNvSpPr>
            <a:spLocks noGrp="1"/>
          </p:cNvSpPr>
          <p:nvPr>
            <p:ph type="sldNum" sz="quarter" idx="5"/>
          </p:nvPr>
        </p:nvSpPr>
        <p:spPr/>
        <p:txBody>
          <a:bodyPr/>
          <a:lstStyle/>
          <a:p>
            <a:fld id="{83C1CEC2-438D-46D7-B767-1EACDABC8F8C}" type="slidenum">
              <a:rPr lang="en-GB" smtClean="0"/>
              <a:t>22</a:t>
            </a:fld>
            <a:endParaRPr lang="en-GB"/>
          </a:p>
        </p:txBody>
      </p:sp>
    </p:spTree>
    <p:extLst>
      <p:ext uri="{BB962C8B-B14F-4D97-AF65-F5344CB8AC3E}">
        <p14:creationId xmlns:p14="http://schemas.microsoft.com/office/powerpoint/2010/main" val="249743901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kaidrės vaizdo vietos rezervavimo ženklas 1"/>
          <p:cNvSpPr>
            <a:spLocks noGrp="1" noRot="1" noChangeAspect="1"/>
          </p:cNvSpPr>
          <p:nvPr>
            <p:ph type="sldImg"/>
          </p:nvPr>
        </p:nvSpPr>
        <p:spPr/>
      </p:sp>
      <p:sp>
        <p:nvSpPr>
          <p:cNvPr id="3" name="Pastabų vietos rezervavimo ženklas 2"/>
          <p:cNvSpPr>
            <a:spLocks noGrp="1"/>
          </p:cNvSpPr>
          <p:nvPr>
            <p:ph type="body" idx="1"/>
          </p:nvPr>
        </p:nvSpPr>
        <p:spPr/>
        <p:txBody>
          <a:bodyPr/>
          <a:lstStyle/>
          <a:p>
            <a:endParaRPr lang="lt-LT"/>
          </a:p>
        </p:txBody>
      </p:sp>
      <p:sp>
        <p:nvSpPr>
          <p:cNvPr id="4" name="Skaidrės numerio vietos rezervavimo ženklas 3"/>
          <p:cNvSpPr>
            <a:spLocks noGrp="1"/>
          </p:cNvSpPr>
          <p:nvPr>
            <p:ph type="sldNum" sz="quarter" idx="5"/>
          </p:nvPr>
        </p:nvSpPr>
        <p:spPr/>
        <p:txBody>
          <a:bodyPr/>
          <a:lstStyle/>
          <a:p>
            <a:fld id="{83C1CEC2-438D-46D7-B767-1EACDABC8F8C}" type="slidenum">
              <a:rPr lang="en-GB" smtClean="0"/>
              <a:t>40</a:t>
            </a:fld>
            <a:endParaRPr lang="en-GB"/>
          </a:p>
        </p:txBody>
      </p:sp>
    </p:spTree>
    <p:extLst>
      <p:ext uri="{BB962C8B-B14F-4D97-AF65-F5344CB8AC3E}">
        <p14:creationId xmlns:p14="http://schemas.microsoft.com/office/powerpoint/2010/main" val="291655469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kaidrės vaizdo vietos rezervavimo ženklas 1"/>
          <p:cNvSpPr>
            <a:spLocks noGrp="1" noRot="1" noChangeAspect="1"/>
          </p:cNvSpPr>
          <p:nvPr>
            <p:ph type="sldImg"/>
          </p:nvPr>
        </p:nvSpPr>
        <p:spPr/>
      </p:sp>
      <p:sp>
        <p:nvSpPr>
          <p:cNvPr id="3" name="Pastabų vietos rezervavimo ženklas 2"/>
          <p:cNvSpPr>
            <a:spLocks noGrp="1"/>
          </p:cNvSpPr>
          <p:nvPr>
            <p:ph type="body" idx="1"/>
          </p:nvPr>
        </p:nvSpPr>
        <p:spPr/>
        <p:txBody>
          <a:bodyPr/>
          <a:lstStyle/>
          <a:p>
            <a:endParaRPr lang="lt-LT"/>
          </a:p>
        </p:txBody>
      </p:sp>
      <p:sp>
        <p:nvSpPr>
          <p:cNvPr id="4" name="Skaidrės numerio vietos rezervavimo ženklas 3"/>
          <p:cNvSpPr>
            <a:spLocks noGrp="1"/>
          </p:cNvSpPr>
          <p:nvPr>
            <p:ph type="sldNum" sz="quarter" idx="5"/>
          </p:nvPr>
        </p:nvSpPr>
        <p:spPr/>
        <p:txBody>
          <a:bodyPr/>
          <a:lstStyle/>
          <a:p>
            <a:fld id="{83C1CEC2-438D-46D7-B767-1EACDABC8F8C}" type="slidenum">
              <a:rPr lang="en-GB" smtClean="0"/>
              <a:t>42</a:t>
            </a:fld>
            <a:endParaRPr lang="en-GB"/>
          </a:p>
        </p:txBody>
      </p:sp>
    </p:spTree>
    <p:extLst>
      <p:ext uri="{BB962C8B-B14F-4D97-AF65-F5344CB8AC3E}">
        <p14:creationId xmlns:p14="http://schemas.microsoft.com/office/powerpoint/2010/main" val="226868346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Pavadinimo skaidrė">
    <p:spTree>
      <p:nvGrpSpPr>
        <p:cNvPr id="1" name=""/>
        <p:cNvGrpSpPr/>
        <p:nvPr/>
      </p:nvGrpSpPr>
      <p:grpSpPr>
        <a:xfrm>
          <a:off x="0" y="0"/>
          <a:ext cx="0" cy="0"/>
          <a:chOff x="0" y="0"/>
          <a:chExt cx="0" cy="0"/>
        </a:xfrm>
      </p:grpSpPr>
      <p:sp>
        <p:nvSpPr>
          <p:cNvPr id="2" name="Pavadinimas 1"/>
          <p:cNvSpPr>
            <a:spLocks noGrp="1"/>
          </p:cNvSpPr>
          <p:nvPr>
            <p:ph type="ctrTitle"/>
          </p:nvPr>
        </p:nvSpPr>
        <p:spPr>
          <a:xfrm>
            <a:off x="1524000" y="1122363"/>
            <a:ext cx="9144000" cy="2387600"/>
          </a:xfrm>
        </p:spPr>
        <p:txBody>
          <a:bodyPr anchor="b"/>
          <a:lstStyle>
            <a:lvl1pPr algn="ctr">
              <a:defRPr sz="6000"/>
            </a:lvl1pPr>
          </a:lstStyle>
          <a:p>
            <a:r>
              <a:rPr lang="lt-LT"/>
              <a:t>Spustelėję redag. ruoš. pavad. stilių</a:t>
            </a:r>
            <a:endParaRPr lang="en-US"/>
          </a:p>
        </p:txBody>
      </p:sp>
      <p:sp>
        <p:nvSpPr>
          <p:cNvPr id="3" name="Antrinis pavadinimas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lt-LT"/>
              <a:t>Spustelėję redag. ruoš. paantrš. stilių</a:t>
            </a:r>
            <a:endParaRPr lang="en-US"/>
          </a:p>
        </p:txBody>
      </p:sp>
      <p:sp>
        <p:nvSpPr>
          <p:cNvPr id="4" name="Datos vietos rezervavimo ženklas 3"/>
          <p:cNvSpPr>
            <a:spLocks noGrp="1"/>
          </p:cNvSpPr>
          <p:nvPr>
            <p:ph type="dt" sz="half" idx="10"/>
          </p:nvPr>
        </p:nvSpPr>
        <p:spPr/>
        <p:txBody>
          <a:bodyPr/>
          <a:lstStyle/>
          <a:p>
            <a:fld id="{81B48097-A59C-4790-8B66-B48B54A29FB0}" type="datetime1">
              <a:rPr lang="en-US" smtClean="0"/>
              <a:t>2/18/2025</a:t>
            </a:fld>
            <a:endParaRPr lang="en-US"/>
          </a:p>
        </p:txBody>
      </p:sp>
      <p:sp>
        <p:nvSpPr>
          <p:cNvPr id="5" name="Poraštės vietos rezervavimo ženklas 4"/>
          <p:cNvSpPr>
            <a:spLocks noGrp="1"/>
          </p:cNvSpPr>
          <p:nvPr>
            <p:ph type="ftr" sz="quarter" idx="11"/>
          </p:nvPr>
        </p:nvSpPr>
        <p:spPr/>
        <p:txBody>
          <a:bodyPr/>
          <a:lstStyle/>
          <a:p>
            <a:endParaRPr lang="en-US"/>
          </a:p>
        </p:txBody>
      </p:sp>
      <p:sp>
        <p:nvSpPr>
          <p:cNvPr id="6" name="Skaidrės numerio vietos rezervavimo ženklas 5"/>
          <p:cNvSpPr>
            <a:spLocks noGrp="1"/>
          </p:cNvSpPr>
          <p:nvPr>
            <p:ph type="sldNum" sz="quarter" idx="12"/>
          </p:nvPr>
        </p:nvSpPr>
        <p:spPr/>
        <p:txBody>
          <a:bodyPr/>
          <a:lstStyle/>
          <a:p>
            <a:fld id="{49EC5416-78B8-4F37-B286-A40543F63F6D}" type="slidenum">
              <a:rPr lang="en-US" smtClean="0"/>
              <a:pPr/>
              <a:t>‹#›</a:t>
            </a:fld>
            <a:endParaRPr lang="en-US"/>
          </a:p>
        </p:txBody>
      </p:sp>
    </p:spTree>
    <p:extLst>
      <p:ext uri="{BB962C8B-B14F-4D97-AF65-F5344CB8AC3E}">
        <p14:creationId xmlns:p14="http://schemas.microsoft.com/office/powerpoint/2010/main" val="321446653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Pavadinimas ir vertikalus tekstas">
    <p:spTree>
      <p:nvGrpSpPr>
        <p:cNvPr id="1" name=""/>
        <p:cNvGrpSpPr/>
        <p:nvPr/>
      </p:nvGrpSpPr>
      <p:grpSpPr>
        <a:xfrm>
          <a:off x="0" y="0"/>
          <a:ext cx="0" cy="0"/>
          <a:chOff x="0" y="0"/>
          <a:chExt cx="0" cy="0"/>
        </a:xfrm>
      </p:grpSpPr>
      <p:sp>
        <p:nvSpPr>
          <p:cNvPr id="2" name="Pavadinimas 1"/>
          <p:cNvSpPr>
            <a:spLocks noGrp="1"/>
          </p:cNvSpPr>
          <p:nvPr>
            <p:ph type="title"/>
          </p:nvPr>
        </p:nvSpPr>
        <p:spPr/>
        <p:txBody>
          <a:bodyPr/>
          <a:lstStyle/>
          <a:p>
            <a:r>
              <a:rPr lang="lt-LT"/>
              <a:t>Spustelėję redag. ruoš. pavad. stilių</a:t>
            </a:r>
            <a:endParaRPr lang="en-US"/>
          </a:p>
        </p:txBody>
      </p:sp>
      <p:sp>
        <p:nvSpPr>
          <p:cNvPr id="3" name="Vertikalaus teksto vietos rezervavimo ženklas 2"/>
          <p:cNvSpPr>
            <a:spLocks noGrp="1"/>
          </p:cNvSpPr>
          <p:nvPr>
            <p:ph type="body" orient="vert" idx="1"/>
          </p:nvPr>
        </p:nvSpPr>
        <p:spPr/>
        <p:txBody>
          <a:bodyPr vert="eaVert"/>
          <a:lstStyle/>
          <a:p>
            <a:pPr lvl="0"/>
            <a:r>
              <a:rPr lang="lt-LT"/>
              <a:t>Spustelėję redag. ruoš. teksto stilių</a:t>
            </a:r>
          </a:p>
          <a:p>
            <a:pPr lvl="1"/>
            <a:r>
              <a:rPr lang="lt-LT"/>
              <a:t>Antras lygmuo</a:t>
            </a:r>
          </a:p>
          <a:p>
            <a:pPr lvl="2"/>
            <a:r>
              <a:rPr lang="lt-LT"/>
              <a:t>Trečias lygmuo</a:t>
            </a:r>
          </a:p>
          <a:p>
            <a:pPr lvl="3"/>
            <a:r>
              <a:rPr lang="lt-LT"/>
              <a:t>Ketvirtas lygmuo</a:t>
            </a:r>
          </a:p>
          <a:p>
            <a:pPr lvl="4"/>
            <a:r>
              <a:rPr lang="lt-LT"/>
              <a:t>Penktas lygmuo</a:t>
            </a:r>
            <a:endParaRPr lang="en-US"/>
          </a:p>
        </p:txBody>
      </p:sp>
      <p:sp>
        <p:nvSpPr>
          <p:cNvPr id="4" name="Datos vietos rezervavimo ženklas 3"/>
          <p:cNvSpPr>
            <a:spLocks noGrp="1"/>
          </p:cNvSpPr>
          <p:nvPr>
            <p:ph type="dt" sz="half" idx="10"/>
          </p:nvPr>
        </p:nvSpPr>
        <p:spPr/>
        <p:txBody>
          <a:bodyPr/>
          <a:lstStyle/>
          <a:p>
            <a:fld id="{9670FA96-763A-4BD7-864F-7E85EBE91AD2}" type="datetime1">
              <a:rPr lang="en-US" smtClean="0"/>
              <a:t>2/18/2025</a:t>
            </a:fld>
            <a:endParaRPr lang="en-US"/>
          </a:p>
        </p:txBody>
      </p:sp>
      <p:sp>
        <p:nvSpPr>
          <p:cNvPr id="5" name="Poraštės vietos rezervavimo ženklas 4"/>
          <p:cNvSpPr>
            <a:spLocks noGrp="1"/>
          </p:cNvSpPr>
          <p:nvPr>
            <p:ph type="ftr" sz="quarter" idx="11"/>
          </p:nvPr>
        </p:nvSpPr>
        <p:spPr/>
        <p:txBody>
          <a:bodyPr/>
          <a:lstStyle/>
          <a:p>
            <a:endParaRPr lang="en-US"/>
          </a:p>
        </p:txBody>
      </p:sp>
      <p:sp>
        <p:nvSpPr>
          <p:cNvPr id="6" name="Skaidrės numerio vietos rezervavimo ženklas 5"/>
          <p:cNvSpPr>
            <a:spLocks noGrp="1"/>
          </p:cNvSpPr>
          <p:nvPr>
            <p:ph type="sldNum" sz="quarter" idx="12"/>
          </p:nvPr>
        </p:nvSpPr>
        <p:spPr/>
        <p:txBody>
          <a:bodyPr/>
          <a:lstStyle/>
          <a:p>
            <a:fld id="{49EC5416-78B8-4F37-B286-A40543F63F6D}" type="slidenum">
              <a:rPr lang="en-US" smtClean="0"/>
              <a:pPr/>
              <a:t>‹#›</a:t>
            </a:fld>
            <a:endParaRPr lang="en-US"/>
          </a:p>
        </p:txBody>
      </p:sp>
    </p:spTree>
    <p:extLst>
      <p:ext uri="{BB962C8B-B14F-4D97-AF65-F5344CB8AC3E}">
        <p14:creationId xmlns:p14="http://schemas.microsoft.com/office/powerpoint/2010/main" val="169782276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us pavadinimas ir tekstas">
    <p:spTree>
      <p:nvGrpSpPr>
        <p:cNvPr id="1" name=""/>
        <p:cNvGrpSpPr/>
        <p:nvPr/>
      </p:nvGrpSpPr>
      <p:grpSpPr>
        <a:xfrm>
          <a:off x="0" y="0"/>
          <a:ext cx="0" cy="0"/>
          <a:chOff x="0" y="0"/>
          <a:chExt cx="0" cy="0"/>
        </a:xfrm>
      </p:grpSpPr>
      <p:sp>
        <p:nvSpPr>
          <p:cNvPr id="2" name="Vertikalus pavadinimas 1"/>
          <p:cNvSpPr>
            <a:spLocks noGrp="1"/>
          </p:cNvSpPr>
          <p:nvPr>
            <p:ph type="title" orient="vert"/>
          </p:nvPr>
        </p:nvSpPr>
        <p:spPr>
          <a:xfrm>
            <a:off x="8724900" y="365125"/>
            <a:ext cx="2628900" cy="5811838"/>
          </a:xfrm>
        </p:spPr>
        <p:txBody>
          <a:bodyPr vert="eaVert"/>
          <a:lstStyle/>
          <a:p>
            <a:r>
              <a:rPr lang="lt-LT"/>
              <a:t>Spustelėję redag. ruoš. pavad. stilių</a:t>
            </a:r>
            <a:endParaRPr lang="en-US"/>
          </a:p>
        </p:txBody>
      </p:sp>
      <p:sp>
        <p:nvSpPr>
          <p:cNvPr id="3" name="Vertikalaus teksto vietos rezervavimo ženklas 2"/>
          <p:cNvSpPr>
            <a:spLocks noGrp="1"/>
          </p:cNvSpPr>
          <p:nvPr>
            <p:ph type="body" orient="vert" idx="1"/>
          </p:nvPr>
        </p:nvSpPr>
        <p:spPr>
          <a:xfrm>
            <a:off x="838200" y="365125"/>
            <a:ext cx="7734300" cy="5811838"/>
          </a:xfrm>
        </p:spPr>
        <p:txBody>
          <a:bodyPr vert="eaVert"/>
          <a:lstStyle/>
          <a:p>
            <a:pPr lvl="0"/>
            <a:r>
              <a:rPr lang="lt-LT"/>
              <a:t>Spustelėję redag. ruoš. teksto stilių</a:t>
            </a:r>
          </a:p>
          <a:p>
            <a:pPr lvl="1"/>
            <a:r>
              <a:rPr lang="lt-LT"/>
              <a:t>Antras lygmuo</a:t>
            </a:r>
          </a:p>
          <a:p>
            <a:pPr lvl="2"/>
            <a:r>
              <a:rPr lang="lt-LT"/>
              <a:t>Trečias lygmuo</a:t>
            </a:r>
          </a:p>
          <a:p>
            <a:pPr lvl="3"/>
            <a:r>
              <a:rPr lang="lt-LT"/>
              <a:t>Ketvirtas lygmuo</a:t>
            </a:r>
          </a:p>
          <a:p>
            <a:pPr lvl="4"/>
            <a:r>
              <a:rPr lang="lt-LT"/>
              <a:t>Penktas lygmuo</a:t>
            </a:r>
            <a:endParaRPr lang="en-US"/>
          </a:p>
        </p:txBody>
      </p:sp>
      <p:sp>
        <p:nvSpPr>
          <p:cNvPr id="4" name="Datos vietos rezervavimo ženklas 3"/>
          <p:cNvSpPr>
            <a:spLocks noGrp="1"/>
          </p:cNvSpPr>
          <p:nvPr>
            <p:ph type="dt" sz="half" idx="10"/>
          </p:nvPr>
        </p:nvSpPr>
        <p:spPr/>
        <p:txBody>
          <a:bodyPr/>
          <a:lstStyle/>
          <a:p>
            <a:fld id="{F90BAD97-9BAE-4CA2-82A7-C7F50EA3066C}" type="datetime1">
              <a:rPr lang="en-US" smtClean="0"/>
              <a:t>2/18/2025</a:t>
            </a:fld>
            <a:endParaRPr lang="en-US"/>
          </a:p>
        </p:txBody>
      </p:sp>
      <p:sp>
        <p:nvSpPr>
          <p:cNvPr id="5" name="Poraštės vietos rezervavimo ženklas 4"/>
          <p:cNvSpPr>
            <a:spLocks noGrp="1"/>
          </p:cNvSpPr>
          <p:nvPr>
            <p:ph type="ftr" sz="quarter" idx="11"/>
          </p:nvPr>
        </p:nvSpPr>
        <p:spPr/>
        <p:txBody>
          <a:bodyPr/>
          <a:lstStyle/>
          <a:p>
            <a:endParaRPr lang="en-US"/>
          </a:p>
        </p:txBody>
      </p:sp>
      <p:sp>
        <p:nvSpPr>
          <p:cNvPr id="6" name="Skaidrės numerio vietos rezervavimo ženklas 5"/>
          <p:cNvSpPr>
            <a:spLocks noGrp="1"/>
          </p:cNvSpPr>
          <p:nvPr>
            <p:ph type="sldNum" sz="quarter" idx="12"/>
          </p:nvPr>
        </p:nvSpPr>
        <p:spPr/>
        <p:txBody>
          <a:bodyPr/>
          <a:lstStyle/>
          <a:p>
            <a:fld id="{49EC5416-78B8-4F37-B286-A40543F63F6D}" type="slidenum">
              <a:rPr lang="en-US" smtClean="0"/>
              <a:pPr/>
              <a:t>‹#›</a:t>
            </a:fld>
            <a:endParaRPr lang="en-US"/>
          </a:p>
        </p:txBody>
      </p:sp>
    </p:spTree>
    <p:extLst>
      <p:ext uri="{BB962C8B-B14F-4D97-AF65-F5344CB8AC3E}">
        <p14:creationId xmlns:p14="http://schemas.microsoft.com/office/powerpoint/2010/main" val="419975699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Pavadinimas ir turinys">
    <p:spTree>
      <p:nvGrpSpPr>
        <p:cNvPr id="1" name=""/>
        <p:cNvGrpSpPr/>
        <p:nvPr/>
      </p:nvGrpSpPr>
      <p:grpSpPr>
        <a:xfrm>
          <a:off x="0" y="0"/>
          <a:ext cx="0" cy="0"/>
          <a:chOff x="0" y="0"/>
          <a:chExt cx="0" cy="0"/>
        </a:xfrm>
      </p:grpSpPr>
      <p:sp>
        <p:nvSpPr>
          <p:cNvPr id="2" name="Pavadinimas 1"/>
          <p:cNvSpPr>
            <a:spLocks noGrp="1"/>
          </p:cNvSpPr>
          <p:nvPr>
            <p:ph type="title"/>
          </p:nvPr>
        </p:nvSpPr>
        <p:spPr/>
        <p:txBody>
          <a:bodyPr/>
          <a:lstStyle/>
          <a:p>
            <a:r>
              <a:rPr lang="lt-LT"/>
              <a:t>Spustelėję redag. ruoš. pavad. stilių</a:t>
            </a:r>
            <a:endParaRPr lang="en-US"/>
          </a:p>
        </p:txBody>
      </p:sp>
      <p:sp>
        <p:nvSpPr>
          <p:cNvPr id="3" name="Turinio vietos rezervavimo ženklas 2"/>
          <p:cNvSpPr>
            <a:spLocks noGrp="1"/>
          </p:cNvSpPr>
          <p:nvPr>
            <p:ph idx="1"/>
          </p:nvPr>
        </p:nvSpPr>
        <p:spPr/>
        <p:txBody>
          <a:bodyPr/>
          <a:lstStyle/>
          <a:p>
            <a:pPr lvl="0"/>
            <a:r>
              <a:rPr lang="lt-LT"/>
              <a:t>Spustelėję redag. ruoš. teksto stilių</a:t>
            </a:r>
          </a:p>
          <a:p>
            <a:pPr lvl="1"/>
            <a:r>
              <a:rPr lang="lt-LT"/>
              <a:t>Antras lygmuo</a:t>
            </a:r>
          </a:p>
          <a:p>
            <a:pPr lvl="2"/>
            <a:r>
              <a:rPr lang="lt-LT"/>
              <a:t>Trečias lygmuo</a:t>
            </a:r>
          </a:p>
          <a:p>
            <a:pPr lvl="3"/>
            <a:r>
              <a:rPr lang="lt-LT"/>
              <a:t>Ketvirtas lygmuo</a:t>
            </a:r>
          </a:p>
          <a:p>
            <a:pPr lvl="4"/>
            <a:r>
              <a:rPr lang="lt-LT"/>
              <a:t>Penktas lygmuo</a:t>
            </a:r>
            <a:endParaRPr lang="en-US"/>
          </a:p>
        </p:txBody>
      </p:sp>
      <p:sp>
        <p:nvSpPr>
          <p:cNvPr id="4" name="Datos vietos rezervavimo ženklas 3"/>
          <p:cNvSpPr>
            <a:spLocks noGrp="1"/>
          </p:cNvSpPr>
          <p:nvPr>
            <p:ph type="dt" sz="half" idx="10"/>
          </p:nvPr>
        </p:nvSpPr>
        <p:spPr/>
        <p:txBody>
          <a:bodyPr/>
          <a:lstStyle/>
          <a:p>
            <a:fld id="{08A96441-7E17-4D05-A3AC-D8E660C5CFA1}" type="datetime1">
              <a:rPr lang="en-US" smtClean="0"/>
              <a:t>2/18/2025</a:t>
            </a:fld>
            <a:endParaRPr lang="en-US"/>
          </a:p>
        </p:txBody>
      </p:sp>
      <p:sp>
        <p:nvSpPr>
          <p:cNvPr id="5" name="Poraštės vietos rezervavimo ženklas 4"/>
          <p:cNvSpPr>
            <a:spLocks noGrp="1"/>
          </p:cNvSpPr>
          <p:nvPr>
            <p:ph type="ftr" sz="quarter" idx="11"/>
          </p:nvPr>
        </p:nvSpPr>
        <p:spPr/>
        <p:txBody>
          <a:bodyPr/>
          <a:lstStyle/>
          <a:p>
            <a:endParaRPr lang="en-US"/>
          </a:p>
        </p:txBody>
      </p:sp>
      <p:sp>
        <p:nvSpPr>
          <p:cNvPr id="6" name="Skaidrės numerio vietos rezervavimo ženklas 5"/>
          <p:cNvSpPr>
            <a:spLocks noGrp="1"/>
          </p:cNvSpPr>
          <p:nvPr>
            <p:ph type="sldNum" sz="quarter" idx="12"/>
          </p:nvPr>
        </p:nvSpPr>
        <p:spPr>
          <a:xfrm>
            <a:off x="8610600" y="6476134"/>
            <a:ext cx="2743200" cy="365125"/>
          </a:xfrm>
        </p:spPr>
        <p:txBody>
          <a:bodyPr/>
          <a:lstStyle>
            <a:lvl1pPr>
              <a:defRPr sz="2000">
                <a:solidFill>
                  <a:schemeClr val="accent4"/>
                </a:solidFill>
              </a:defRPr>
            </a:lvl1pPr>
          </a:lstStyle>
          <a:p>
            <a:fld id="{49EC5416-78B8-4F37-B286-A40543F63F6D}" type="slidenum">
              <a:rPr lang="en-US" smtClean="0"/>
              <a:pPr/>
              <a:t>‹#›</a:t>
            </a:fld>
            <a:endParaRPr lang="en-US"/>
          </a:p>
        </p:txBody>
      </p:sp>
    </p:spTree>
    <p:extLst>
      <p:ext uri="{BB962C8B-B14F-4D97-AF65-F5344CB8AC3E}">
        <p14:creationId xmlns:p14="http://schemas.microsoft.com/office/powerpoint/2010/main" val="414717085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kcijos antraštė">
    <p:spTree>
      <p:nvGrpSpPr>
        <p:cNvPr id="1" name=""/>
        <p:cNvGrpSpPr/>
        <p:nvPr/>
      </p:nvGrpSpPr>
      <p:grpSpPr>
        <a:xfrm>
          <a:off x="0" y="0"/>
          <a:ext cx="0" cy="0"/>
          <a:chOff x="0" y="0"/>
          <a:chExt cx="0" cy="0"/>
        </a:xfrm>
      </p:grpSpPr>
      <p:sp>
        <p:nvSpPr>
          <p:cNvPr id="2" name="Pavadinimas 1"/>
          <p:cNvSpPr>
            <a:spLocks noGrp="1"/>
          </p:cNvSpPr>
          <p:nvPr>
            <p:ph type="title"/>
          </p:nvPr>
        </p:nvSpPr>
        <p:spPr>
          <a:xfrm>
            <a:off x="831850" y="1709738"/>
            <a:ext cx="10515600" cy="2852737"/>
          </a:xfrm>
        </p:spPr>
        <p:txBody>
          <a:bodyPr anchor="b"/>
          <a:lstStyle>
            <a:lvl1pPr>
              <a:defRPr sz="6000"/>
            </a:lvl1pPr>
          </a:lstStyle>
          <a:p>
            <a:r>
              <a:rPr lang="lt-LT"/>
              <a:t>Spustelėję redag. ruoš. pavad. stilių</a:t>
            </a:r>
            <a:endParaRPr lang="en-US"/>
          </a:p>
        </p:txBody>
      </p:sp>
      <p:sp>
        <p:nvSpPr>
          <p:cNvPr id="3" name="Teksto vietos rezervavimo ženklas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lt-LT"/>
              <a:t>Spustelėję redag. ruoš. teksto stilių</a:t>
            </a:r>
          </a:p>
        </p:txBody>
      </p:sp>
      <p:sp>
        <p:nvSpPr>
          <p:cNvPr id="4" name="Datos vietos rezervavimo ženklas 3"/>
          <p:cNvSpPr>
            <a:spLocks noGrp="1"/>
          </p:cNvSpPr>
          <p:nvPr>
            <p:ph type="dt" sz="half" idx="10"/>
          </p:nvPr>
        </p:nvSpPr>
        <p:spPr/>
        <p:txBody>
          <a:bodyPr/>
          <a:lstStyle/>
          <a:p>
            <a:fld id="{BA609923-A281-47E4-89BE-1B3E916C1E95}" type="datetime1">
              <a:rPr lang="en-US" smtClean="0"/>
              <a:t>2/18/2025</a:t>
            </a:fld>
            <a:endParaRPr lang="en-US"/>
          </a:p>
        </p:txBody>
      </p:sp>
      <p:sp>
        <p:nvSpPr>
          <p:cNvPr id="5" name="Poraštės vietos rezervavimo ženklas 4"/>
          <p:cNvSpPr>
            <a:spLocks noGrp="1"/>
          </p:cNvSpPr>
          <p:nvPr>
            <p:ph type="ftr" sz="quarter" idx="11"/>
          </p:nvPr>
        </p:nvSpPr>
        <p:spPr/>
        <p:txBody>
          <a:bodyPr/>
          <a:lstStyle/>
          <a:p>
            <a:endParaRPr lang="en-US"/>
          </a:p>
        </p:txBody>
      </p:sp>
      <p:sp>
        <p:nvSpPr>
          <p:cNvPr id="6" name="Skaidrės numerio vietos rezervavimo ženklas 5"/>
          <p:cNvSpPr>
            <a:spLocks noGrp="1"/>
          </p:cNvSpPr>
          <p:nvPr>
            <p:ph type="sldNum" sz="quarter" idx="12"/>
          </p:nvPr>
        </p:nvSpPr>
        <p:spPr/>
        <p:txBody>
          <a:bodyPr/>
          <a:lstStyle/>
          <a:p>
            <a:fld id="{49EC5416-78B8-4F37-B286-A40543F63F6D}" type="slidenum">
              <a:rPr lang="en-US" smtClean="0"/>
              <a:pPr/>
              <a:t>‹#›</a:t>
            </a:fld>
            <a:endParaRPr lang="en-US"/>
          </a:p>
        </p:txBody>
      </p:sp>
    </p:spTree>
    <p:extLst>
      <p:ext uri="{BB962C8B-B14F-4D97-AF65-F5344CB8AC3E}">
        <p14:creationId xmlns:p14="http://schemas.microsoft.com/office/powerpoint/2010/main" val="207005954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 turiniai">
    <p:spTree>
      <p:nvGrpSpPr>
        <p:cNvPr id="1" name=""/>
        <p:cNvGrpSpPr/>
        <p:nvPr/>
      </p:nvGrpSpPr>
      <p:grpSpPr>
        <a:xfrm>
          <a:off x="0" y="0"/>
          <a:ext cx="0" cy="0"/>
          <a:chOff x="0" y="0"/>
          <a:chExt cx="0" cy="0"/>
        </a:xfrm>
      </p:grpSpPr>
      <p:sp>
        <p:nvSpPr>
          <p:cNvPr id="2" name="Pavadinimas 1"/>
          <p:cNvSpPr>
            <a:spLocks noGrp="1"/>
          </p:cNvSpPr>
          <p:nvPr>
            <p:ph type="title"/>
          </p:nvPr>
        </p:nvSpPr>
        <p:spPr/>
        <p:txBody>
          <a:bodyPr/>
          <a:lstStyle/>
          <a:p>
            <a:r>
              <a:rPr lang="lt-LT"/>
              <a:t>Spustelėję redag. ruoš. pavad. stilių</a:t>
            </a:r>
            <a:endParaRPr lang="en-US"/>
          </a:p>
        </p:txBody>
      </p:sp>
      <p:sp>
        <p:nvSpPr>
          <p:cNvPr id="3" name="Turinio vietos rezervavimo ženklas 2"/>
          <p:cNvSpPr>
            <a:spLocks noGrp="1"/>
          </p:cNvSpPr>
          <p:nvPr>
            <p:ph sz="half" idx="1"/>
          </p:nvPr>
        </p:nvSpPr>
        <p:spPr>
          <a:xfrm>
            <a:off x="838200" y="1825625"/>
            <a:ext cx="5181600" cy="4351338"/>
          </a:xfrm>
        </p:spPr>
        <p:txBody>
          <a:bodyPr/>
          <a:lstStyle/>
          <a:p>
            <a:pPr lvl="0"/>
            <a:r>
              <a:rPr lang="lt-LT"/>
              <a:t>Spustelėję redag. ruoš. teksto stilių</a:t>
            </a:r>
          </a:p>
          <a:p>
            <a:pPr lvl="1"/>
            <a:r>
              <a:rPr lang="lt-LT"/>
              <a:t>Antras lygmuo</a:t>
            </a:r>
          </a:p>
          <a:p>
            <a:pPr lvl="2"/>
            <a:r>
              <a:rPr lang="lt-LT"/>
              <a:t>Trečias lygmuo</a:t>
            </a:r>
          </a:p>
          <a:p>
            <a:pPr lvl="3"/>
            <a:r>
              <a:rPr lang="lt-LT"/>
              <a:t>Ketvirtas lygmuo</a:t>
            </a:r>
          </a:p>
          <a:p>
            <a:pPr lvl="4"/>
            <a:r>
              <a:rPr lang="lt-LT"/>
              <a:t>Penktas lygmuo</a:t>
            </a:r>
            <a:endParaRPr lang="en-US"/>
          </a:p>
        </p:txBody>
      </p:sp>
      <p:sp>
        <p:nvSpPr>
          <p:cNvPr id="4" name="Turinio vietos rezervavimo ženklas 3"/>
          <p:cNvSpPr>
            <a:spLocks noGrp="1"/>
          </p:cNvSpPr>
          <p:nvPr>
            <p:ph sz="half" idx="2"/>
          </p:nvPr>
        </p:nvSpPr>
        <p:spPr>
          <a:xfrm>
            <a:off x="6172200" y="1825625"/>
            <a:ext cx="5181600" cy="4351338"/>
          </a:xfrm>
        </p:spPr>
        <p:txBody>
          <a:bodyPr/>
          <a:lstStyle/>
          <a:p>
            <a:pPr lvl="0"/>
            <a:r>
              <a:rPr lang="lt-LT"/>
              <a:t>Spustelėję redag. ruoš. teksto stilių</a:t>
            </a:r>
          </a:p>
          <a:p>
            <a:pPr lvl="1"/>
            <a:r>
              <a:rPr lang="lt-LT"/>
              <a:t>Antras lygmuo</a:t>
            </a:r>
          </a:p>
          <a:p>
            <a:pPr lvl="2"/>
            <a:r>
              <a:rPr lang="lt-LT"/>
              <a:t>Trečias lygmuo</a:t>
            </a:r>
          </a:p>
          <a:p>
            <a:pPr lvl="3"/>
            <a:r>
              <a:rPr lang="lt-LT"/>
              <a:t>Ketvirtas lygmuo</a:t>
            </a:r>
          </a:p>
          <a:p>
            <a:pPr lvl="4"/>
            <a:r>
              <a:rPr lang="lt-LT"/>
              <a:t>Penktas lygmuo</a:t>
            </a:r>
            <a:endParaRPr lang="en-US"/>
          </a:p>
        </p:txBody>
      </p:sp>
      <p:sp>
        <p:nvSpPr>
          <p:cNvPr id="5" name="Datos vietos rezervavimo ženklas 4"/>
          <p:cNvSpPr>
            <a:spLocks noGrp="1"/>
          </p:cNvSpPr>
          <p:nvPr>
            <p:ph type="dt" sz="half" idx="10"/>
          </p:nvPr>
        </p:nvSpPr>
        <p:spPr/>
        <p:txBody>
          <a:bodyPr/>
          <a:lstStyle/>
          <a:p>
            <a:fld id="{EA5FCB7B-370A-4DB2-911E-325CF50511AB}" type="datetime1">
              <a:rPr lang="en-US" smtClean="0"/>
              <a:t>2/18/2025</a:t>
            </a:fld>
            <a:endParaRPr lang="en-US"/>
          </a:p>
        </p:txBody>
      </p:sp>
      <p:sp>
        <p:nvSpPr>
          <p:cNvPr id="6" name="Poraštės vietos rezervavimo ženklas 5"/>
          <p:cNvSpPr>
            <a:spLocks noGrp="1"/>
          </p:cNvSpPr>
          <p:nvPr>
            <p:ph type="ftr" sz="quarter" idx="11"/>
          </p:nvPr>
        </p:nvSpPr>
        <p:spPr/>
        <p:txBody>
          <a:bodyPr/>
          <a:lstStyle/>
          <a:p>
            <a:endParaRPr lang="en-US"/>
          </a:p>
        </p:txBody>
      </p:sp>
      <p:sp>
        <p:nvSpPr>
          <p:cNvPr id="7" name="Skaidrės numerio vietos rezervavimo ženklas 6"/>
          <p:cNvSpPr>
            <a:spLocks noGrp="1"/>
          </p:cNvSpPr>
          <p:nvPr>
            <p:ph type="sldNum" sz="quarter" idx="12"/>
          </p:nvPr>
        </p:nvSpPr>
        <p:spPr/>
        <p:txBody>
          <a:bodyPr/>
          <a:lstStyle/>
          <a:p>
            <a:fld id="{49EC5416-78B8-4F37-B286-A40543F63F6D}" type="slidenum">
              <a:rPr lang="en-US" smtClean="0"/>
              <a:pPr/>
              <a:t>‹#›</a:t>
            </a:fld>
            <a:endParaRPr lang="en-US"/>
          </a:p>
        </p:txBody>
      </p:sp>
    </p:spTree>
    <p:extLst>
      <p:ext uri="{BB962C8B-B14F-4D97-AF65-F5344CB8AC3E}">
        <p14:creationId xmlns:p14="http://schemas.microsoft.com/office/powerpoint/2010/main" val="45960214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Lyginimas">
    <p:spTree>
      <p:nvGrpSpPr>
        <p:cNvPr id="1" name=""/>
        <p:cNvGrpSpPr/>
        <p:nvPr/>
      </p:nvGrpSpPr>
      <p:grpSpPr>
        <a:xfrm>
          <a:off x="0" y="0"/>
          <a:ext cx="0" cy="0"/>
          <a:chOff x="0" y="0"/>
          <a:chExt cx="0" cy="0"/>
        </a:xfrm>
      </p:grpSpPr>
      <p:sp>
        <p:nvSpPr>
          <p:cNvPr id="2" name="Pavadinimas 1"/>
          <p:cNvSpPr>
            <a:spLocks noGrp="1"/>
          </p:cNvSpPr>
          <p:nvPr>
            <p:ph type="title"/>
          </p:nvPr>
        </p:nvSpPr>
        <p:spPr>
          <a:xfrm>
            <a:off x="839788" y="365125"/>
            <a:ext cx="10515600" cy="1325563"/>
          </a:xfrm>
        </p:spPr>
        <p:txBody>
          <a:bodyPr/>
          <a:lstStyle/>
          <a:p>
            <a:r>
              <a:rPr lang="lt-LT"/>
              <a:t>Spustelėję redag. ruoš. pavad. stilių</a:t>
            </a:r>
            <a:endParaRPr lang="en-US"/>
          </a:p>
        </p:txBody>
      </p:sp>
      <p:sp>
        <p:nvSpPr>
          <p:cNvPr id="3" name="Teksto vietos rezervavimo ženklas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lt-LT"/>
              <a:t>Spustelėję redag. ruoš. teksto stilių</a:t>
            </a:r>
          </a:p>
        </p:txBody>
      </p:sp>
      <p:sp>
        <p:nvSpPr>
          <p:cNvPr id="4" name="Turinio vietos rezervavimo ženklas 3"/>
          <p:cNvSpPr>
            <a:spLocks noGrp="1"/>
          </p:cNvSpPr>
          <p:nvPr>
            <p:ph sz="half" idx="2"/>
          </p:nvPr>
        </p:nvSpPr>
        <p:spPr>
          <a:xfrm>
            <a:off x="839788" y="2505075"/>
            <a:ext cx="5157787" cy="3684588"/>
          </a:xfrm>
        </p:spPr>
        <p:txBody>
          <a:bodyPr/>
          <a:lstStyle/>
          <a:p>
            <a:pPr lvl="0"/>
            <a:r>
              <a:rPr lang="lt-LT"/>
              <a:t>Spustelėję redag. ruoš. teksto stilių</a:t>
            </a:r>
          </a:p>
          <a:p>
            <a:pPr lvl="1"/>
            <a:r>
              <a:rPr lang="lt-LT"/>
              <a:t>Antras lygmuo</a:t>
            </a:r>
          </a:p>
          <a:p>
            <a:pPr lvl="2"/>
            <a:r>
              <a:rPr lang="lt-LT"/>
              <a:t>Trečias lygmuo</a:t>
            </a:r>
          </a:p>
          <a:p>
            <a:pPr lvl="3"/>
            <a:r>
              <a:rPr lang="lt-LT"/>
              <a:t>Ketvirtas lygmuo</a:t>
            </a:r>
          </a:p>
          <a:p>
            <a:pPr lvl="4"/>
            <a:r>
              <a:rPr lang="lt-LT"/>
              <a:t>Penktas lygmuo</a:t>
            </a:r>
            <a:endParaRPr lang="en-US"/>
          </a:p>
        </p:txBody>
      </p:sp>
      <p:sp>
        <p:nvSpPr>
          <p:cNvPr id="5" name="Teksto vietos rezervavimo ženklas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lt-LT"/>
              <a:t>Spustelėję redag. ruoš. teksto stilių</a:t>
            </a:r>
          </a:p>
        </p:txBody>
      </p:sp>
      <p:sp>
        <p:nvSpPr>
          <p:cNvPr id="6" name="Turinio vietos rezervavimo ženklas 5"/>
          <p:cNvSpPr>
            <a:spLocks noGrp="1"/>
          </p:cNvSpPr>
          <p:nvPr>
            <p:ph sz="quarter" idx="4"/>
          </p:nvPr>
        </p:nvSpPr>
        <p:spPr>
          <a:xfrm>
            <a:off x="6172200" y="2505075"/>
            <a:ext cx="5183188" cy="3684588"/>
          </a:xfrm>
        </p:spPr>
        <p:txBody>
          <a:bodyPr/>
          <a:lstStyle/>
          <a:p>
            <a:pPr lvl="0"/>
            <a:r>
              <a:rPr lang="lt-LT"/>
              <a:t>Spustelėję redag. ruoš. teksto stilių</a:t>
            </a:r>
          </a:p>
          <a:p>
            <a:pPr lvl="1"/>
            <a:r>
              <a:rPr lang="lt-LT"/>
              <a:t>Antras lygmuo</a:t>
            </a:r>
          </a:p>
          <a:p>
            <a:pPr lvl="2"/>
            <a:r>
              <a:rPr lang="lt-LT"/>
              <a:t>Trečias lygmuo</a:t>
            </a:r>
          </a:p>
          <a:p>
            <a:pPr lvl="3"/>
            <a:r>
              <a:rPr lang="lt-LT"/>
              <a:t>Ketvirtas lygmuo</a:t>
            </a:r>
          </a:p>
          <a:p>
            <a:pPr lvl="4"/>
            <a:r>
              <a:rPr lang="lt-LT"/>
              <a:t>Penktas lygmuo</a:t>
            </a:r>
            <a:endParaRPr lang="en-US"/>
          </a:p>
        </p:txBody>
      </p:sp>
      <p:sp>
        <p:nvSpPr>
          <p:cNvPr id="7" name="Datos vietos rezervavimo ženklas 6"/>
          <p:cNvSpPr>
            <a:spLocks noGrp="1"/>
          </p:cNvSpPr>
          <p:nvPr>
            <p:ph type="dt" sz="half" idx="10"/>
          </p:nvPr>
        </p:nvSpPr>
        <p:spPr/>
        <p:txBody>
          <a:bodyPr/>
          <a:lstStyle/>
          <a:p>
            <a:fld id="{1B136224-E9E6-424E-8709-6D41B04A8971}" type="datetime1">
              <a:rPr lang="en-US" smtClean="0"/>
              <a:t>2/18/2025</a:t>
            </a:fld>
            <a:endParaRPr lang="en-US"/>
          </a:p>
        </p:txBody>
      </p:sp>
      <p:sp>
        <p:nvSpPr>
          <p:cNvPr id="8" name="Poraštės vietos rezervavimo ženklas 7"/>
          <p:cNvSpPr>
            <a:spLocks noGrp="1"/>
          </p:cNvSpPr>
          <p:nvPr>
            <p:ph type="ftr" sz="quarter" idx="11"/>
          </p:nvPr>
        </p:nvSpPr>
        <p:spPr/>
        <p:txBody>
          <a:bodyPr/>
          <a:lstStyle/>
          <a:p>
            <a:endParaRPr lang="en-US"/>
          </a:p>
        </p:txBody>
      </p:sp>
      <p:sp>
        <p:nvSpPr>
          <p:cNvPr id="9" name="Skaidrės numerio vietos rezervavimo ženklas 8"/>
          <p:cNvSpPr>
            <a:spLocks noGrp="1"/>
          </p:cNvSpPr>
          <p:nvPr>
            <p:ph type="sldNum" sz="quarter" idx="12"/>
          </p:nvPr>
        </p:nvSpPr>
        <p:spPr/>
        <p:txBody>
          <a:bodyPr/>
          <a:lstStyle/>
          <a:p>
            <a:fld id="{49EC5416-78B8-4F37-B286-A40543F63F6D}" type="slidenum">
              <a:rPr lang="en-US" smtClean="0"/>
              <a:pPr/>
              <a:t>‹#›</a:t>
            </a:fld>
            <a:endParaRPr lang="en-US"/>
          </a:p>
        </p:txBody>
      </p:sp>
    </p:spTree>
    <p:extLst>
      <p:ext uri="{BB962C8B-B14F-4D97-AF65-F5344CB8AC3E}">
        <p14:creationId xmlns:p14="http://schemas.microsoft.com/office/powerpoint/2010/main" val="269852979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k pavadinimas">
    <p:spTree>
      <p:nvGrpSpPr>
        <p:cNvPr id="1" name=""/>
        <p:cNvGrpSpPr/>
        <p:nvPr/>
      </p:nvGrpSpPr>
      <p:grpSpPr>
        <a:xfrm>
          <a:off x="0" y="0"/>
          <a:ext cx="0" cy="0"/>
          <a:chOff x="0" y="0"/>
          <a:chExt cx="0" cy="0"/>
        </a:xfrm>
      </p:grpSpPr>
      <p:sp>
        <p:nvSpPr>
          <p:cNvPr id="2" name="Pavadinimas 1"/>
          <p:cNvSpPr>
            <a:spLocks noGrp="1"/>
          </p:cNvSpPr>
          <p:nvPr>
            <p:ph type="title"/>
          </p:nvPr>
        </p:nvSpPr>
        <p:spPr/>
        <p:txBody>
          <a:bodyPr/>
          <a:lstStyle/>
          <a:p>
            <a:r>
              <a:rPr lang="lt-LT"/>
              <a:t>Spustelėję redag. ruoš. pavad. stilių</a:t>
            </a:r>
            <a:endParaRPr lang="en-US"/>
          </a:p>
        </p:txBody>
      </p:sp>
      <p:sp>
        <p:nvSpPr>
          <p:cNvPr id="3" name="Datos vietos rezervavimo ženklas 2"/>
          <p:cNvSpPr>
            <a:spLocks noGrp="1"/>
          </p:cNvSpPr>
          <p:nvPr>
            <p:ph type="dt" sz="half" idx="10"/>
          </p:nvPr>
        </p:nvSpPr>
        <p:spPr/>
        <p:txBody>
          <a:bodyPr/>
          <a:lstStyle/>
          <a:p>
            <a:fld id="{2F9440CD-0A57-40AC-A2F2-4F4A2C8F62BD}" type="datetime1">
              <a:rPr lang="en-US" smtClean="0"/>
              <a:t>2/18/2025</a:t>
            </a:fld>
            <a:endParaRPr lang="en-US"/>
          </a:p>
        </p:txBody>
      </p:sp>
      <p:sp>
        <p:nvSpPr>
          <p:cNvPr id="4" name="Poraštės vietos rezervavimo ženklas 3"/>
          <p:cNvSpPr>
            <a:spLocks noGrp="1"/>
          </p:cNvSpPr>
          <p:nvPr>
            <p:ph type="ftr" sz="quarter" idx="11"/>
          </p:nvPr>
        </p:nvSpPr>
        <p:spPr/>
        <p:txBody>
          <a:bodyPr/>
          <a:lstStyle/>
          <a:p>
            <a:endParaRPr lang="en-US"/>
          </a:p>
        </p:txBody>
      </p:sp>
      <p:sp>
        <p:nvSpPr>
          <p:cNvPr id="5" name="Skaidrės numerio vietos rezervavimo ženklas 4"/>
          <p:cNvSpPr>
            <a:spLocks noGrp="1"/>
          </p:cNvSpPr>
          <p:nvPr>
            <p:ph type="sldNum" sz="quarter" idx="12"/>
          </p:nvPr>
        </p:nvSpPr>
        <p:spPr/>
        <p:txBody>
          <a:bodyPr/>
          <a:lstStyle/>
          <a:p>
            <a:fld id="{49EC5416-78B8-4F37-B286-A40543F63F6D}" type="slidenum">
              <a:rPr lang="en-US" smtClean="0"/>
              <a:pPr/>
              <a:t>‹#›</a:t>
            </a:fld>
            <a:endParaRPr lang="en-US"/>
          </a:p>
        </p:txBody>
      </p:sp>
    </p:spTree>
    <p:extLst>
      <p:ext uri="{BB962C8B-B14F-4D97-AF65-F5344CB8AC3E}">
        <p14:creationId xmlns:p14="http://schemas.microsoft.com/office/powerpoint/2010/main" val="44445933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uščia">
    <p:spTree>
      <p:nvGrpSpPr>
        <p:cNvPr id="1" name=""/>
        <p:cNvGrpSpPr/>
        <p:nvPr/>
      </p:nvGrpSpPr>
      <p:grpSpPr>
        <a:xfrm>
          <a:off x="0" y="0"/>
          <a:ext cx="0" cy="0"/>
          <a:chOff x="0" y="0"/>
          <a:chExt cx="0" cy="0"/>
        </a:xfrm>
      </p:grpSpPr>
      <p:sp>
        <p:nvSpPr>
          <p:cNvPr id="2" name="Datos vietos rezervavimo ženklas 1"/>
          <p:cNvSpPr>
            <a:spLocks noGrp="1"/>
          </p:cNvSpPr>
          <p:nvPr>
            <p:ph type="dt" sz="half" idx="10"/>
          </p:nvPr>
        </p:nvSpPr>
        <p:spPr/>
        <p:txBody>
          <a:bodyPr/>
          <a:lstStyle/>
          <a:p>
            <a:fld id="{54B4DA80-D399-46E9-9E70-3B63BFC972CB}" type="datetime1">
              <a:rPr lang="en-US" smtClean="0"/>
              <a:t>2/18/2025</a:t>
            </a:fld>
            <a:endParaRPr lang="en-US"/>
          </a:p>
        </p:txBody>
      </p:sp>
      <p:sp>
        <p:nvSpPr>
          <p:cNvPr id="3" name="Poraštės vietos rezervavimo ženklas 2"/>
          <p:cNvSpPr>
            <a:spLocks noGrp="1"/>
          </p:cNvSpPr>
          <p:nvPr>
            <p:ph type="ftr" sz="quarter" idx="11"/>
          </p:nvPr>
        </p:nvSpPr>
        <p:spPr/>
        <p:txBody>
          <a:bodyPr/>
          <a:lstStyle/>
          <a:p>
            <a:endParaRPr lang="en-US"/>
          </a:p>
        </p:txBody>
      </p:sp>
      <p:sp>
        <p:nvSpPr>
          <p:cNvPr id="4" name="Skaidrės numerio vietos rezervavimo ženklas 3"/>
          <p:cNvSpPr>
            <a:spLocks noGrp="1"/>
          </p:cNvSpPr>
          <p:nvPr>
            <p:ph type="sldNum" sz="quarter" idx="12"/>
          </p:nvPr>
        </p:nvSpPr>
        <p:spPr/>
        <p:txBody>
          <a:bodyPr/>
          <a:lstStyle/>
          <a:p>
            <a:fld id="{49EC5416-78B8-4F37-B286-A40543F63F6D}" type="slidenum">
              <a:rPr lang="en-US" smtClean="0"/>
              <a:pPr/>
              <a:t>‹#›</a:t>
            </a:fld>
            <a:endParaRPr lang="en-US"/>
          </a:p>
        </p:txBody>
      </p:sp>
    </p:spTree>
    <p:extLst>
      <p:ext uri="{BB962C8B-B14F-4D97-AF65-F5344CB8AC3E}">
        <p14:creationId xmlns:p14="http://schemas.microsoft.com/office/powerpoint/2010/main" val="113919501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Turinys ir antraštė">
    <p:spTree>
      <p:nvGrpSpPr>
        <p:cNvPr id="1" name=""/>
        <p:cNvGrpSpPr/>
        <p:nvPr/>
      </p:nvGrpSpPr>
      <p:grpSpPr>
        <a:xfrm>
          <a:off x="0" y="0"/>
          <a:ext cx="0" cy="0"/>
          <a:chOff x="0" y="0"/>
          <a:chExt cx="0" cy="0"/>
        </a:xfrm>
      </p:grpSpPr>
      <p:sp>
        <p:nvSpPr>
          <p:cNvPr id="2" name="Pavadinimas 1"/>
          <p:cNvSpPr>
            <a:spLocks noGrp="1"/>
          </p:cNvSpPr>
          <p:nvPr>
            <p:ph type="title"/>
          </p:nvPr>
        </p:nvSpPr>
        <p:spPr>
          <a:xfrm>
            <a:off x="839788" y="457200"/>
            <a:ext cx="3932237" cy="1600200"/>
          </a:xfrm>
        </p:spPr>
        <p:txBody>
          <a:bodyPr anchor="b"/>
          <a:lstStyle>
            <a:lvl1pPr>
              <a:defRPr sz="3200"/>
            </a:lvl1pPr>
          </a:lstStyle>
          <a:p>
            <a:r>
              <a:rPr lang="lt-LT"/>
              <a:t>Spustelėję redag. ruoš. pavad. stilių</a:t>
            </a:r>
            <a:endParaRPr lang="en-US"/>
          </a:p>
        </p:txBody>
      </p:sp>
      <p:sp>
        <p:nvSpPr>
          <p:cNvPr id="3" name="Turinio vietos rezervavimo ženklas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lt-LT"/>
              <a:t>Spustelėję redag. ruoš. teksto stilių</a:t>
            </a:r>
          </a:p>
          <a:p>
            <a:pPr lvl="1"/>
            <a:r>
              <a:rPr lang="lt-LT"/>
              <a:t>Antras lygmuo</a:t>
            </a:r>
          </a:p>
          <a:p>
            <a:pPr lvl="2"/>
            <a:r>
              <a:rPr lang="lt-LT"/>
              <a:t>Trečias lygmuo</a:t>
            </a:r>
          </a:p>
          <a:p>
            <a:pPr lvl="3"/>
            <a:r>
              <a:rPr lang="lt-LT"/>
              <a:t>Ketvirtas lygmuo</a:t>
            </a:r>
          </a:p>
          <a:p>
            <a:pPr lvl="4"/>
            <a:r>
              <a:rPr lang="lt-LT"/>
              <a:t>Penktas lygmuo</a:t>
            </a:r>
            <a:endParaRPr lang="en-US"/>
          </a:p>
        </p:txBody>
      </p:sp>
      <p:sp>
        <p:nvSpPr>
          <p:cNvPr id="4" name="Teksto vietos rezervavimo ženklas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lt-LT"/>
              <a:t>Spustelėję redag. ruoš. teksto stilių</a:t>
            </a:r>
          </a:p>
        </p:txBody>
      </p:sp>
      <p:sp>
        <p:nvSpPr>
          <p:cNvPr id="5" name="Datos vietos rezervavimo ženklas 4"/>
          <p:cNvSpPr>
            <a:spLocks noGrp="1"/>
          </p:cNvSpPr>
          <p:nvPr>
            <p:ph type="dt" sz="half" idx="10"/>
          </p:nvPr>
        </p:nvSpPr>
        <p:spPr/>
        <p:txBody>
          <a:bodyPr/>
          <a:lstStyle/>
          <a:p>
            <a:fld id="{46FDB782-E487-47DE-8446-02B6F452FF5E}" type="datetime1">
              <a:rPr lang="en-US" smtClean="0"/>
              <a:t>2/18/2025</a:t>
            </a:fld>
            <a:endParaRPr lang="en-US"/>
          </a:p>
        </p:txBody>
      </p:sp>
      <p:sp>
        <p:nvSpPr>
          <p:cNvPr id="6" name="Poraštės vietos rezervavimo ženklas 5"/>
          <p:cNvSpPr>
            <a:spLocks noGrp="1"/>
          </p:cNvSpPr>
          <p:nvPr>
            <p:ph type="ftr" sz="quarter" idx="11"/>
          </p:nvPr>
        </p:nvSpPr>
        <p:spPr/>
        <p:txBody>
          <a:bodyPr/>
          <a:lstStyle/>
          <a:p>
            <a:endParaRPr lang="en-US"/>
          </a:p>
        </p:txBody>
      </p:sp>
      <p:sp>
        <p:nvSpPr>
          <p:cNvPr id="7" name="Skaidrės numerio vietos rezervavimo ženklas 6"/>
          <p:cNvSpPr>
            <a:spLocks noGrp="1"/>
          </p:cNvSpPr>
          <p:nvPr>
            <p:ph type="sldNum" sz="quarter" idx="12"/>
          </p:nvPr>
        </p:nvSpPr>
        <p:spPr/>
        <p:txBody>
          <a:bodyPr/>
          <a:lstStyle/>
          <a:p>
            <a:fld id="{49EC5416-78B8-4F37-B286-A40543F63F6D}" type="slidenum">
              <a:rPr lang="en-US" smtClean="0"/>
              <a:pPr/>
              <a:t>‹#›</a:t>
            </a:fld>
            <a:endParaRPr lang="en-US"/>
          </a:p>
        </p:txBody>
      </p:sp>
    </p:spTree>
    <p:extLst>
      <p:ext uri="{BB962C8B-B14F-4D97-AF65-F5344CB8AC3E}">
        <p14:creationId xmlns:p14="http://schemas.microsoft.com/office/powerpoint/2010/main" val="292744801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aveikslėlis ir antraštė">
    <p:spTree>
      <p:nvGrpSpPr>
        <p:cNvPr id="1" name=""/>
        <p:cNvGrpSpPr/>
        <p:nvPr/>
      </p:nvGrpSpPr>
      <p:grpSpPr>
        <a:xfrm>
          <a:off x="0" y="0"/>
          <a:ext cx="0" cy="0"/>
          <a:chOff x="0" y="0"/>
          <a:chExt cx="0" cy="0"/>
        </a:xfrm>
      </p:grpSpPr>
      <p:sp>
        <p:nvSpPr>
          <p:cNvPr id="2" name="Pavadinimas 1"/>
          <p:cNvSpPr>
            <a:spLocks noGrp="1"/>
          </p:cNvSpPr>
          <p:nvPr>
            <p:ph type="title"/>
          </p:nvPr>
        </p:nvSpPr>
        <p:spPr>
          <a:xfrm>
            <a:off x="839788" y="457200"/>
            <a:ext cx="3932237" cy="1600200"/>
          </a:xfrm>
        </p:spPr>
        <p:txBody>
          <a:bodyPr anchor="b"/>
          <a:lstStyle>
            <a:lvl1pPr>
              <a:defRPr sz="3200"/>
            </a:lvl1pPr>
          </a:lstStyle>
          <a:p>
            <a:r>
              <a:rPr lang="lt-LT"/>
              <a:t>Spustelėję redag. ruoš. pavad. stilių</a:t>
            </a:r>
            <a:endParaRPr lang="en-US"/>
          </a:p>
        </p:txBody>
      </p:sp>
      <p:sp>
        <p:nvSpPr>
          <p:cNvPr id="3" name="Paveikslėlio vietos rezervavimo ženklas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ksto vietos rezervavimo ženklas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lt-LT"/>
              <a:t>Spustelėję redag. ruoš. teksto stilių</a:t>
            </a:r>
          </a:p>
        </p:txBody>
      </p:sp>
      <p:sp>
        <p:nvSpPr>
          <p:cNvPr id="5" name="Datos vietos rezervavimo ženklas 4"/>
          <p:cNvSpPr>
            <a:spLocks noGrp="1"/>
          </p:cNvSpPr>
          <p:nvPr>
            <p:ph type="dt" sz="half" idx="10"/>
          </p:nvPr>
        </p:nvSpPr>
        <p:spPr/>
        <p:txBody>
          <a:bodyPr/>
          <a:lstStyle/>
          <a:p>
            <a:fld id="{04D90C7E-C860-4C78-A935-72A0E50B01FE}" type="datetime1">
              <a:rPr lang="en-US" smtClean="0"/>
              <a:t>2/18/2025</a:t>
            </a:fld>
            <a:endParaRPr lang="en-US"/>
          </a:p>
        </p:txBody>
      </p:sp>
      <p:sp>
        <p:nvSpPr>
          <p:cNvPr id="6" name="Poraštės vietos rezervavimo ženklas 5"/>
          <p:cNvSpPr>
            <a:spLocks noGrp="1"/>
          </p:cNvSpPr>
          <p:nvPr>
            <p:ph type="ftr" sz="quarter" idx="11"/>
          </p:nvPr>
        </p:nvSpPr>
        <p:spPr/>
        <p:txBody>
          <a:bodyPr/>
          <a:lstStyle/>
          <a:p>
            <a:endParaRPr lang="en-US"/>
          </a:p>
        </p:txBody>
      </p:sp>
      <p:sp>
        <p:nvSpPr>
          <p:cNvPr id="7" name="Skaidrės numerio vietos rezervavimo ženklas 6"/>
          <p:cNvSpPr>
            <a:spLocks noGrp="1"/>
          </p:cNvSpPr>
          <p:nvPr>
            <p:ph type="sldNum" sz="quarter" idx="12"/>
          </p:nvPr>
        </p:nvSpPr>
        <p:spPr/>
        <p:txBody>
          <a:bodyPr/>
          <a:lstStyle/>
          <a:p>
            <a:fld id="{49EC5416-78B8-4F37-B286-A40543F63F6D}" type="slidenum">
              <a:rPr lang="en-US" smtClean="0"/>
              <a:pPr/>
              <a:t>‹#›</a:t>
            </a:fld>
            <a:endParaRPr lang="en-US"/>
          </a:p>
        </p:txBody>
      </p:sp>
    </p:spTree>
    <p:extLst>
      <p:ext uri="{BB962C8B-B14F-4D97-AF65-F5344CB8AC3E}">
        <p14:creationId xmlns:p14="http://schemas.microsoft.com/office/powerpoint/2010/main" val="385174545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16200000" scaled="1"/>
          <a:tileRect/>
        </a:gradFill>
        <a:effectLst/>
      </p:bgPr>
    </p:bg>
    <p:spTree>
      <p:nvGrpSpPr>
        <p:cNvPr id="1" name=""/>
        <p:cNvGrpSpPr/>
        <p:nvPr/>
      </p:nvGrpSpPr>
      <p:grpSpPr>
        <a:xfrm>
          <a:off x="0" y="0"/>
          <a:ext cx="0" cy="0"/>
          <a:chOff x="0" y="0"/>
          <a:chExt cx="0" cy="0"/>
        </a:xfrm>
      </p:grpSpPr>
      <p:sp>
        <p:nvSpPr>
          <p:cNvPr id="2" name="Pavadinimo vietos rezervavimo ženklas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lt-LT"/>
              <a:t>Spustelėję redag. ruoš. pavad. stilių</a:t>
            </a:r>
            <a:endParaRPr lang="en-US"/>
          </a:p>
        </p:txBody>
      </p:sp>
      <p:sp>
        <p:nvSpPr>
          <p:cNvPr id="3" name="Teksto vietos rezervavimo ženklas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lt-LT"/>
              <a:t>Spustelėję redag. ruoš. teksto stilių</a:t>
            </a:r>
          </a:p>
          <a:p>
            <a:pPr lvl="1"/>
            <a:r>
              <a:rPr lang="lt-LT"/>
              <a:t>Antras lygmuo</a:t>
            </a:r>
          </a:p>
          <a:p>
            <a:pPr lvl="2"/>
            <a:r>
              <a:rPr lang="lt-LT"/>
              <a:t>Trečias lygmuo</a:t>
            </a:r>
          </a:p>
          <a:p>
            <a:pPr lvl="3"/>
            <a:r>
              <a:rPr lang="lt-LT"/>
              <a:t>Ketvirtas lygmuo</a:t>
            </a:r>
          </a:p>
          <a:p>
            <a:pPr lvl="4"/>
            <a:r>
              <a:rPr lang="lt-LT"/>
              <a:t>Penktas lygmuo</a:t>
            </a:r>
            <a:endParaRPr lang="en-US"/>
          </a:p>
        </p:txBody>
      </p:sp>
      <p:sp>
        <p:nvSpPr>
          <p:cNvPr id="4" name="Datos vietos rezervavimo ženklas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26380D9-86CC-4D59-98DA-ACB99F0C421E}" type="datetime1">
              <a:rPr lang="en-US" smtClean="0"/>
              <a:t>2/18/2025</a:t>
            </a:fld>
            <a:endParaRPr lang="en-US"/>
          </a:p>
        </p:txBody>
      </p:sp>
      <p:sp>
        <p:nvSpPr>
          <p:cNvPr id="5" name="Poraštės vietos rezervavimo ženklas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kaidrės numerio vietos rezervavimo ženklas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9EC5416-78B8-4F37-B286-A40543F63F6D}" type="slidenum">
              <a:rPr lang="en-US" smtClean="0"/>
              <a:pPr/>
              <a:t>‹#›</a:t>
            </a:fld>
            <a:endParaRPr lang="en-US"/>
          </a:p>
        </p:txBody>
      </p:sp>
    </p:spTree>
    <p:extLst>
      <p:ext uri="{BB962C8B-B14F-4D97-AF65-F5344CB8AC3E}">
        <p14:creationId xmlns:p14="http://schemas.microsoft.com/office/powerpoint/2010/main" val="97534621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 Id="rId5" Type="http://schemas.openxmlformats.org/officeDocument/2006/relationships/image" Target="../media/image19.png"/><Relationship Id="rId4" Type="http://schemas.openxmlformats.org/officeDocument/2006/relationships/image" Target="../media/image1.png"/></Relationships>
</file>

<file path=ppt/slides/_rels/slide1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21.png"/></Relationships>
</file>

<file path=ppt/slides/_rels/slide1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2.xml"/><Relationship Id="rId6" Type="http://schemas.openxmlformats.org/officeDocument/2006/relationships/image" Target="../media/image1.png"/><Relationship Id="rId5" Type="http://schemas.openxmlformats.org/officeDocument/2006/relationships/image" Target="../media/image25.png"/><Relationship Id="rId4" Type="http://schemas.openxmlformats.org/officeDocument/2006/relationships/image" Target="../media/image24.png"/></Relationships>
</file>

<file path=ppt/slides/_rels/slide14.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7.png"/><Relationship Id="rId1" Type="http://schemas.openxmlformats.org/officeDocument/2006/relationships/slideLayout" Target="../slideLayouts/slideLayout2.xml"/><Relationship Id="rId5" Type="http://schemas.openxmlformats.org/officeDocument/2006/relationships/image" Target="../media/image29.png"/><Relationship Id="rId4" Type="http://schemas.openxmlformats.org/officeDocument/2006/relationships/image" Target="../media/image28.png"/></Relationships>
</file>

<file path=ppt/slides/_rels/slide16.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1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2.png"/><Relationship Id="rId1" Type="http://schemas.openxmlformats.org/officeDocument/2006/relationships/slideLayout" Target="../slideLayouts/slideLayout2.xml"/><Relationship Id="rId4" Type="http://schemas.openxmlformats.org/officeDocument/2006/relationships/image" Target="../media/image33.png"/></Relationships>
</file>

<file path=ppt/slides/_rels/slide18.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19.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37.png"/></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8.png"/><Relationship Id="rId1" Type="http://schemas.openxmlformats.org/officeDocument/2006/relationships/slideLayout" Target="../slideLayouts/slideLayout2.xml"/><Relationship Id="rId5" Type="http://schemas.openxmlformats.org/officeDocument/2006/relationships/image" Target="../media/image40.jpeg"/><Relationship Id="rId4" Type="http://schemas.openxmlformats.org/officeDocument/2006/relationships/image" Target="../media/image39.png"/></Relationships>
</file>

<file path=ppt/slides/_rels/slide21.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image" Target="../media/image1.png"/><Relationship Id="rId1" Type="http://schemas.openxmlformats.org/officeDocument/2006/relationships/slideLayout" Target="../slideLayouts/slideLayout2.xml"/><Relationship Id="rId5" Type="http://schemas.openxmlformats.org/officeDocument/2006/relationships/image" Target="../media/image43.png"/><Relationship Id="rId4" Type="http://schemas.openxmlformats.org/officeDocument/2006/relationships/image" Target="../media/image42.png"/></Relationships>
</file>

<file path=ppt/slides/_rels/slide2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44.png"/></Relationships>
</file>

<file path=ppt/slides/_rels/slide23.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45.png"/><Relationship Id="rId1" Type="http://schemas.openxmlformats.org/officeDocument/2006/relationships/slideLayout" Target="../slideLayouts/slideLayout2.xml"/><Relationship Id="rId6" Type="http://schemas.openxmlformats.org/officeDocument/2006/relationships/image" Target="../media/image40.jpeg"/><Relationship Id="rId5" Type="http://schemas.openxmlformats.org/officeDocument/2006/relationships/image" Target="../media/image47.png"/><Relationship Id="rId4" Type="http://schemas.openxmlformats.org/officeDocument/2006/relationships/image" Target="../media/image1.png"/></Relationships>
</file>

<file path=ppt/slides/_rels/slide24.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51.png"/><Relationship Id="rId5" Type="http://schemas.openxmlformats.org/officeDocument/2006/relationships/image" Target="../media/image50.jpeg"/><Relationship Id="rId4" Type="http://schemas.openxmlformats.org/officeDocument/2006/relationships/image" Target="../media/image49.png"/></Relationships>
</file>

<file path=ppt/slides/_rels/slide25.xml.rels><?xml version="1.0" encoding="UTF-8" standalone="yes"?>
<Relationships xmlns="http://schemas.openxmlformats.org/package/2006/relationships"><Relationship Id="rId2" Type="http://schemas.openxmlformats.org/officeDocument/2006/relationships/image" Target="../media/image52.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53.png"/><Relationship Id="rId1" Type="http://schemas.openxmlformats.org/officeDocument/2006/relationships/slideLayout" Target="../slideLayouts/slideLayout2.xml"/><Relationship Id="rId4" Type="http://schemas.openxmlformats.org/officeDocument/2006/relationships/image" Target="../media/image54.png"/></Relationships>
</file>

<file path=ppt/slides/_rels/slide2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55.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image" Target="../media/image56.jpeg"/><Relationship Id="rId1" Type="http://schemas.openxmlformats.org/officeDocument/2006/relationships/slideLayout" Target="../slideLayouts/slideLayout2.xml"/><Relationship Id="rId5" Type="http://schemas.openxmlformats.org/officeDocument/2006/relationships/image" Target="../media/image58.png"/><Relationship Id="rId4" Type="http://schemas.openxmlformats.org/officeDocument/2006/relationships/image" Target="../media/image1.png"/></Relationships>
</file>

<file path=ppt/slides/_rels/slide29.xml.rels><?xml version="1.0" encoding="UTF-8" standalone="yes"?>
<Relationships xmlns="http://schemas.openxmlformats.org/package/2006/relationships"><Relationship Id="rId3" Type="http://schemas.openxmlformats.org/officeDocument/2006/relationships/image" Target="../media/image59.jpe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61.jpeg"/><Relationship Id="rId5" Type="http://schemas.openxmlformats.org/officeDocument/2006/relationships/image" Target="../media/image60.jpeg"/><Relationship Id="rId4" Type="http://schemas.openxmlformats.org/officeDocument/2006/relationships/image" Target="../media/image58.png"/></Relationships>
</file>

<file path=ppt/slides/_rels/slide3.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62.jpe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58.png"/></Relationships>
</file>

<file path=ppt/slides/_rels/slide31.xml.rels><?xml version="1.0" encoding="UTF-8" standalone="yes"?>
<Relationships xmlns="http://schemas.openxmlformats.org/package/2006/relationships"><Relationship Id="rId3" Type="http://schemas.openxmlformats.org/officeDocument/2006/relationships/image" Target="../media/image63.jpe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58.png"/></Relationships>
</file>

<file path=ppt/slides/_rels/slide32.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58.png"/><Relationship Id="rId2" Type="http://schemas.openxmlformats.org/officeDocument/2006/relationships/image" Target="../media/image64.png"/><Relationship Id="rId1" Type="http://schemas.openxmlformats.org/officeDocument/2006/relationships/slideLayout" Target="../slideLayouts/slideLayout2.xml"/><Relationship Id="rId6" Type="http://schemas.openxmlformats.org/officeDocument/2006/relationships/image" Target="../media/image67.png"/><Relationship Id="rId5" Type="http://schemas.openxmlformats.org/officeDocument/2006/relationships/image" Target="../media/image66.png"/><Relationship Id="rId4" Type="http://schemas.openxmlformats.org/officeDocument/2006/relationships/image" Target="../media/image65.png"/></Relationships>
</file>

<file path=ppt/slides/_rels/slide33.xml.rels><?xml version="1.0" encoding="UTF-8" standalone="yes"?>
<Relationships xmlns="http://schemas.openxmlformats.org/package/2006/relationships"><Relationship Id="rId3" Type="http://schemas.openxmlformats.org/officeDocument/2006/relationships/image" Target="../media/image68.png"/><Relationship Id="rId2" Type="http://schemas.openxmlformats.org/officeDocument/2006/relationships/image" Target="../media/image1.png"/><Relationship Id="rId1" Type="http://schemas.openxmlformats.org/officeDocument/2006/relationships/slideLayout" Target="../slideLayouts/slideLayout2.xml"/><Relationship Id="rId5" Type="http://schemas.openxmlformats.org/officeDocument/2006/relationships/image" Target="../media/image58.png"/><Relationship Id="rId4" Type="http://schemas.openxmlformats.org/officeDocument/2006/relationships/image" Target="../media/image69.jpeg"/></Relationships>
</file>

<file path=ppt/slides/_rels/slide34.xml.rels><?xml version="1.0" encoding="UTF-8" standalone="yes"?>
<Relationships xmlns="http://schemas.openxmlformats.org/package/2006/relationships"><Relationship Id="rId3" Type="http://schemas.openxmlformats.org/officeDocument/2006/relationships/image" Target="../media/image70.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71.png"/></Relationships>
</file>

<file path=ppt/slides/_rels/slide35.xml.rels><?xml version="1.0" encoding="UTF-8" standalone="yes"?>
<Relationships xmlns="http://schemas.openxmlformats.org/package/2006/relationships"><Relationship Id="rId3" Type="http://schemas.openxmlformats.org/officeDocument/2006/relationships/image" Target="../media/image7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73.jpeg"/><Relationship Id="rId1" Type="http://schemas.openxmlformats.org/officeDocument/2006/relationships/slideLayout" Target="../slideLayouts/slideLayout2.xml"/><Relationship Id="rId4" Type="http://schemas.openxmlformats.org/officeDocument/2006/relationships/image" Target="../media/image74.png"/></Relationships>
</file>

<file path=ppt/slides/_rels/slide37.xml.rels><?xml version="1.0" encoding="UTF-8" standalone="yes"?>
<Relationships xmlns="http://schemas.openxmlformats.org/package/2006/relationships"><Relationship Id="rId3" Type="http://schemas.openxmlformats.org/officeDocument/2006/relationships/image" Target="../media/image75.png"/><Relationship Id="rId2" Type="http://schemas.openxmlformats.org/officeDocument/2006/relationships/image" Target="../media/image1.png"/><Relationship Id="rId1" Type="http://schemas.openxmlformats.org/officeDocument/2006/relationships/slideLayout" Target="../slideLayouts/slideLayout2.xml"/><Relationship Id="rId5" Type="http://schemas.openxmlformats.org/officeDocument/2006/relationships/image" Target="../media/image77.jpeg"/><Relationship Id="rId4" Type="http://schemas.openxmlformats.org/officeDocument/2006/relationships/image" Target="../media/image76.png"/></Relationships>
</file>

<file path=ppt/slides/_rels/slide3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78.png"/><Relationship Id="rId1" Type="http://schemas.openxmlformats.org/officeDocument/2006/relationships/slideLayout" Target="../slideLayouts/slideLayout2.xml"/><Relationship Id="rId4" Type="http://schemas.openxmlformats.org/officeDocument/2006/relationships/image" Target="../media/image79.png"/></Relationships>
</file>

<file path=ppt/slides/_rels/slide39.xml.rels><?xml version="1.0" encoding="UTF-8" standalone="yes"?>
<Relationships xmlns="http://schemas.openxmlformats.org/package/2006/relationships"><Relationship Id="rId3" Type="http://schemas.openxmlformats.org/officeDocument/2006/relationships/image" Target="../media/image81.png"/><Relationship Id="rId7" Type="http://schemas.openxmlformats.org/officeDocument/2006/relationships/image" Target="../media/image84.png"/><Relationship Id="rId2" Type="http://schemas.openxmlformats.org/officeDocument/2006/relationships/image" Target="../media/image80.png"/><Relationship Id="rId1" Type="http://schemas.openxmlformats.org/officeDocument/2006/relationships/slideLayout" Target="../slideLayouts/slideLayout2.xml"/><Relationship Id="rId6" Type="http://schemas.openxmlformats.org/officeDocument/2006/relationships/image" Target="../media/image83.png"/><Relationship Id="rId5" Type="http://schemas.openxmlformats.org/officeDocument/2006/relationships/image" Target="../media/image82.png"/><Relationship Id="rId4" Type="http://schemas.openxmlformats.org/officeDocument/2006/relationships/image" Target="../media/image1.png"/></Relationships>
</file>

<file path=ppt/slides/_rels/slide4.xml.rels><?xml version="1.0" encoding="UTF-8" standalone="yes"?>
<Relationships xmlns="http://schemas.openxmlformats.org/package/2006/relationships"><Relationship Id="rId8" Type="http://schemas.microsoft.com/office/2007/relationships/diagramDrawing" Target="../diagrams/drawing2.xml"/><Relationship Id="rId3" Type="http://schemas.openxmlformats.org/officeDocument/2006/relationships/image" Target="../media/image1.png"/><Relationship Id="rId7" Type="http://schemas.openxmlformats.org/officeDocument/2006/relationships/diagramColors" Target="../diagrams/colors2.xml"/><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diagramQuickStyle" Target="../diagrams/quickStyle2.xml"/><Relationship Id="rId5" Type="http://schemas.openxmlformats.org/officeDocument/2006/relationships/diagramLayout" Target="../diagrams/layout2.xml"/><Relationship Id="rId4" Type="http://schemas.openxmlformats.org/officeDocument/2006/relationships/diagramData" Target="../diagrams/data2.xml"/></Relationships>
</file>

<file path=ppt/slides/_rels/slide40.xml.rels><?xml version="1.0" encoding="UTF-8" standalone="yes"?>
<Relationships xmlns="http://schemas.openxmlformats.org/package/2006/relationships"><Relationship Id="rId8" Type="http://schemas.openxmlformats.org/officeDocument/2006/relationships/image" Target="../media/image89.png"/><Relationship Id="rId3" Type="http://schemas.openxmlformats.org/officeDocument/2006/relationships/image" Target="../media/image85.png"/><Relationship Id="rId7" Type="http://schemas.openxmlformats.org/officeDocument/2006/relationships/image" Target="../media/image88.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1.png"/><Relationship Id="rId5" Type="http://schemas.openxmlformats.org/officeDocument/2006/relationships/image" Target="../media/image87.png"/><Relationship Id="rId4" Type="http://schemas.openxmlformats.org/officeDocument/2006/relationships/image" Target="../media/image86.png"/><Relationship Id="rId9" Type="http://schemas.openxmlformats.org/officeDocument/2006/relationships/image" Target="../media/image84.png"/></Relationships>
</file>

<file path=ppt/slides/_rels/slide41.xml.rels><?xml version="1.0" encoding="UTF-8" standalone="yes"?>
<Relationships xmlns="http://schemas.openxmlformats.org/package/2006/relationships"><Relationship Id="rId3" Type="http://schemas.openxmlformats.org/officeDocument/2006/relationships/image" Target="../media/image91.png"/><Relationship Id="rId2" Type="http://schemas.openxmlformats.org/officeDocument/2006/relationships/image" Target="../media/image90.png"/><Relationship Id="rId1" Type="http://schemas.openxmlformats.org/officeDocument/2006/relationships/slideLayout" Target="../slideLayouts/slideLayout2.xml"/><Relationship Id="rId5" Type="http://schemas.openxmlformats.org/officeDocument/2006/relationships/image" Target="../media/image92.png"/><Relationship Id="rId4" Type="http://schemas.openxmlformats.org/officeDocument/2006/relationships/image" Target="../media/image1.png"/></Relationships>
</file>

<file path=ppt/slides/_rels/slide42.xml.rels><?xml version="1.0" encoding="UTF-8" standalone="yes"?>
<Relationships xmlns="http://schemas.openxmlformats.org/package/2006/relationships"><Relationship Id="rId8" Type="http://schemas.openxmlformats.org/officeDocument/2006/relationships/image" Target="../media/image97.png"/><Relationship Id="rId3" Type="http://schemas.openxmlformats.org/officeDocument/2006/relationships/image" Target="../media/image93.png"/><Relationship Id="rId7" Type="http://schemas.openxmlformats.org/officeDocument/2006/relationships/image" Target="../media/image96.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95.png"/><Relationship Id="rId5" Type="http://schemas.openxmlformats.org/officeDocument/2006/relationships/image" Target="../media/image94.png"/><Relationship Id="rId4" Type="http://schemas.openxmlformats.org/officeDocument/2006/relationships/image" Target="../media/image1.png"/></Relationships>
</file>

<file path=ppt/slides/_rels/slide43.xml.rels><?xml version="1.0" encoding="UTF-8" standalone="yes"?>
<Relationships xmlns="http://schemas.openxmlformats.org/package/2006/relationships"><Relationship Id="rId3" Type="http://schemas.openxmlformats.org/officeDocument/2006/relationships/image" Target="../media/image99.png"/><Relationship Id="rId7" Type="http://schemas.openxmlformats.org/officeDocument/2006/relationships/image" Target="../media/image84.png"/><Relationship Id="rId2" Type="http://schemas.openxmlformats.org/officeDocument/2006/relationships/image" Target="../media/image98.png"/><Relationship Id="rId1" Type="http://schemas.openxmlformats.org/officeDocument/2006/relationships/slideLayout" Target="../slideLayouts/slideLayout2.xml"/><Relationship Id="rId6" Type="http://schemas.openxmlformats.org/officeDocument/2006/relationships/image" Target="../media/image96.png"/><Relationship Id="rId5" Type="http://schemas.openxmlformats.org/officeDocument/2006/relationships/image" Target="../media/image100.png"/><Relationship Id="rId4" Type="http://schemas.openxmlformats.org/officeDocument/2006/relationships/image" Target="../media/image1.png"/></Relationships>
</file>

<file path=ppt/slides/_rels/slide4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01.png"/><Relationship Id="rId1" Type="http://schemas.openxmlformats.org/officeDocument/2006/relationships/slideLayout" Target="../slideLayouts/slideLayout2.xml"/><Relationship Id="rId4" Type="http://schemas.openxmlformats.org/officeDocument/2006/relationships/image" Target="../media/image84.png"/></Relationships>
</file>

<file path=ppt/slides/_rels/slide4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02.png"/><Relationship Id="rId1" Type="http://schemas.openxmlformats.org/officeDocument/2006/relationships/slideLayout" Target="../slideLayouts/slideLayout2.xml"/><Relationship Id="rId6" Type="http://schemas.openxmlformats.org/officeDocument/2006/relationships/image" Target="../media/image105.png"/><Relationship Id="rId5" Type="http://schemas.openxmlformats.org/officeDocument/2006/relationships/image" Target="../media/image104.png"/><Relationship Id="rId4" Type="http://schemas.openxmlformats.org/officeDocument/2006/relationships/image" Target="../media/image103.png"/></Relationships>
</file>

<file path=ppt/slides/_rels/slide46.xml.rels><?xml version="1.0" encoding="UTF-8" standalone="yes"?>
<Relationships xmlns="http://schemas.openxmlformats.org/package/2006/relationships"><Relationship Id="rId3" Type="http://schemas.openxmlformats.org/officeDocument/2006/relationships/image" Target="../media/image107.png"/><Relationship Id="rId7" Type="http://schemas.openxmlformats.org/officeDocument/2006/relationships/image" Target="../media/image109.png"/><Relationship Id="rId2" Type="http://schemas.openxmlformats.org/officeDocument/2006/relationships/image" Target="../media/image106.png"/><Relationship Id="rId1" Type="http://schemas.openxmlformats.org/officeDocument/2006/relationships/slideLayout" Target="../slideLayouts/slideLayout2.xml"/><Relationship Id="rId6" Type="http://schemas.openxmlformats.org/officeDocument/2006/relationships/image" Target="../media/image84.png"/><Relationship Id="rId5" Type="http://schemas.openxmlformats.org/officeDocument/2006/relationships/image" Target="../media/image1.png"/><Relationship Id="rId4" Type="http://schemas.openxmlformats.org/officeDocument/2006/relationships/image" Target="../media/image108.png"/></Relationships>
</file>

<file path=ppt/slides/_rels/slide47.xml.rels><?xml version="1.0" encoding="UTF-8" standalone="yes"?>
<Relationships xmlns="http://schemas.openxmlformats.org/package/2006/relationships"><Relationship Id="rId8" Type="http://schemas.openxmlformats.org/officeDocument/2006/relationships/image" Target="../media/image115.png"/><Relationship Id="rId13" Type="http://schemas.openxmlformats.org/officeDocument/2006/relationships/image" Target="../media/image120.png"/><Relationship Id="rId3" Type="http://schemas.openxmlformats.org/officeDocument/2006/relationships/image" Target="../media/image1.png"/><Relationship Id="rId7" Type="http://schemas.openxmlformats.org/officeDocument/2006/relationships/image" Target="../media/image114.png"/><Relationship Id="rId12" Type="http://schemas.openxmlformats.org/officeDocument/2006/relationships/image" Target="../media/image119.png"/><Relationship Id="rId2" Type="http://schemas.openxmlformats.org/officeDocument/2006/relationships/image" Target="../media/image110.png"/><Relationship Id="rId1" Type="http://schemas.openxmlformats.org/officeDocument/2006/relationships/slideLayout" Target="../slideLayouts/slideLayout2.xml"/><Relationship Id="rId6" Type="http://schemas.openxmlformats.org/officeDocument/2006/relationships/image" Target="../media/image113.png"/><Relationship Id="rId11" Type="http://schemas.openxmlformats.org/officeDocument/2006/relationships/image" Target="../media/image118.png"/><Relationship Id="rId5" Type="http://schemas.openxmlformats.org/officeDocument/2006/relationships/image" Target="../media/image112.png"/><Relationship Id="rId15" Type="http://schemas.openxmlformats.org/officeDocument/2006/relationships/image" Target="../media/image122.png"/><Relationship Id="rId10" Type="http://schemas.openxmlformats.org/officeDocument/2006/relationships/image" Target="../media/image117.png"/><Relationship Id="rId4" Type="http://schemas.openxmlformats.org/officeDocument/2006/relationships/image" Target="../media/image111.png"/><Relationship Id="rId9" Type="http://schemas.openxmlformats.org/officeDocument/2006/relationships/image" Target="../media/image116.png"/><Relationship Id="rId14" Type="http://schemas.openxmlformats.org/officeDocument/2006/relationships/image" Target="../media/image121.png"/></Relationships>
</file>

<file path=ppt/slides/_rels/slide48.xml.rels><?xml version="1.0" encoding="UTF-8" standalone="yes"?>
<Relationships xmlns="http://schemas.openxmlformats.org/package/2006/relationships"><Relationship Id="rId3" Type="http://schemas.openxmlformats.org/officeDocument/2006/relationships/image" Target="../media/image123.pn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126.png"/><Relationship Id="rId5" Type="http://schemas.openxmlformats.org/officeDocument/2006/relationships/image" Target="../media/image125.png"/><Relationship Id="rId4" Type="http://schemas.openxmlformats.org/officeDocument/2006/relationships/image" Target="../media/image124.png"/></Relationships>
</file>

<file path=ppt/slides/_rels/slide4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2.xml"/><Relationship Id="rId6" Type="http://schemas.openxmlformats.org/officeDocument/2006/relationships/image" Target="../media/image10.jpeg"/><Relationship Id="rId5" Type="http://schemas.openxmlformats.org/officeDocument/2006/relationships/image" Target="../media/image9.png"/><Relationship Id="rId4" Type="http://schemas.openxmlformats.org/officeDocument/2006/relationships/image" Target="../media/image8.jpeg"/></Relationships>
</file>

<file path=ppt/slides/_rels/slide8.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9.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png"/><Relationship Id="rId1" Type="http://schemas.openxmlformats.org/officeDocument/2006/relationships/slideLayout" Target="../slideLayouts/slideLayout2.xml"/><Relationship Id="rId5" Type="http://schemas.openxmlformats.org/officeDocument/2006/relationships/image" Target="../media/image15.jpeg"/><Relationship Id="rId4" Type="http://schemas.openxmlformats.org/officeDocument/2006/relationships/image" Target="../media/image14.jpeg"/></Relationships>
</file>

<file path=ppt/slides/slide1.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16200000" scaled="1"/>
          <a:tileRect/>
        </a:gradFill>
        <a:effectLst/>
      </p:bgPr>
    </p:bg>
    <p:spTree>
      <p:nvGrpSpPr>
        <p:cNvPr id="1" name=""/>
        <p:cNvGrpSpPr/>
        <p:nvPr/>
      </p:nvGrpSpPr>
      <p:grpSpPr>
        <a:xfrm>
          <a:off x="0" y="0"/>
          <a:ext cx="0" cy="0"/>
          <a:chOff x="0" y="0"/>
          <a:chExt cx="0" cy="0"/>
        </a:xfrm>
      </p:grpSpPr>
      <p:sp>
        <p:nvSpPr>
          <p:cNvPr id="2" name="Pavadinimas 1"/>
          <p:cNvSpPr>
            <a:spLocks noGrp="1"/>
          </p:cNvSpPr>
          <p:nvPr>
            <p:ph type="ctrTitle"/>
          </p:nvPr>
        </p:nvSpPr>
        <p:spPr>
          <a:xfrm>
            <a:off x="898313" y="4292237"/>
            <a:ext cx="9719388" cy="2698376"/>
          </a:xfrm>
        </p:spPr>
        <p:txBody>
          <a:bodyPr>
            <a:noAutofit/>
          </a:bodyPr>
          <a:lstStyle/>
          <a:p>
            <a:pPr>
              <a:lnSpc>
                <a:spcPts val="5130"/>
              </a:lnSpc>
            </a:pPr>
            <a:br>
              <a:rPr lang="en-US" sz="4000" dirty="0"/>
            </a:br>
            <a:br>
              <a:rPr lang="en-US" sz="4000" dirty="0"/>
            </a:br>
            <a:r>
              <a:rPr lang="lt-LT" sz="4000" b="1" dirty="0"/>
              <a:t> </a:t>
            </a:r>
            <a:br>
              <a:rPr lang="lt-LT" sz="4000" dirty="0"/>
            </a:br>
            <a:br>
              <a:rPr lang="lt-LT" sz="4000" dirty="0"/>
            </a:br>
            <a:r>
              <a:rPr lang="lt-LT" sz="4000" b="1" dirty="0">
                <a:cs typeface="Times New Roman" panose="02020603050405020304" pitchFamily="18" charset="0"/>
              </a:rPr>
              <a:t> Iki 2024-12-01 pradėto </a:t>
            </a:r>
            <a:r>
              <a:rPr lang="lt-LT" sz="4000" b="1" spc="-5" dirty="0">
                <a:cs typeface="Times New Roman" panose="02020603050405020304" pitchFamily="18" charset="0"/>
              </a:rPr>
              <a:t>Atnaujinto varžymosi preliminariosios sutarties pagrindu vykdymas</a:t>
            </a:r>
            <a:br>
              <a:rPr lang="lt-LT" sz="4000" b="1" dirty="0">
                <a:cs typeface="Times New Roman" panose="02020603050405020304" pitchFamily="18" charset="0"/>
              </a:rPr>
            </a:br>
            <a:r>
              <a:rPr lang="lt-LT" sz="4000" b="1" dirty="0">
                <a:cs typeface="Times New Roman" panose="02020603050405020304" pitchFamily="18" charset="0"/>
              </a:rPr>
              <a:t>Ce</a:t>
            </a:r>
            <a:r>
              <a:rPr lang="lt-LT" sz="4000" b="1" spc="-50" dirty="0">
                <a:cs typeface="Times New Roman" panose="02020603050405020304" pitchFamily="18" charset="0"/>
              </a:rPr>
              <a:t>n</a:t>
            </a:r>
            <a:r>
              <a:rPr lang="lt-LT" sz="4000" b="1" dirty="0">
                <a:cs typeface="Times New Roman" panose="02020603050405020304" pitchFamily="18" charset="0"/>
              </a:rPr>
              <a:t>trin</a:t>
            </a:r>
            <a:r>
              <a:rPr lang="lt-LT" sz="4000" b="1" spc="-15" dirty="0">
                <a:cs typeface="Times New Roman" panose="02020603050405020304" pitchFamily="18" charset="0"/>
              </a:rPr>
              <a:t>ė</a:t>
            </a:r>
            <a:r>
              <a:rPr lang="lt-LT" sz="4000" b="1" dirty="0">
                <a:cs typeface="Times New Roman" panose="02020603050405020304" pitchFamily="18" charset="0"/>
              </a:rPr>
              <a:t>s vi</a:t>
            </a:r>
            <a:r>
              <a:rPr lang="lt-LT" sz="4000" b="1" spc="-20" dirty="0">
                <a:cs typeface="Times New Roman" panose="02020603050405020304" pitchFamily="18" charset="0"/>
              </a:rPr>
              <a:t>e</a:t>
            </a:r>
            <a:r>
              <a:rPr lang="lt-LT" sz="4000" b="1" dirty="0">
                <a:cs typeface="Times New Roman" panose="02020603050405020304" pitchFamily="18" charset="0"/>
              </a:rPr>
              <a:t>šųjų</a:t>
            </a:r>
            <a:r>
              <a:rPr lang="lt-LT" sz="4000" b="1" spc="-20" dirty="0">
                <a:cs typeface="Times New Roman" panose="02020603050405020304" pitchFamily="18" charset="0"/>
              </a:rPr>
              <a:t> </a:t>
            </a:r>
            <a:r>
              <a:rPr lang="lt-LT" sz="4000" b="1" dirty="0">
                <a:cs typeface="Times New Roman" panose="02020603050405020304" pitchFamily="18" charset="0"/>
              </a:rPr>
              <a:t>pirkimų i</a:t>
            </a:r>
            <a:r>
              <a:rPr lang="lt-LT" sz="4000" b="1" spc="-20" dirty="0">
                <a:cs typeface="Times New Roman" panose="02020603050405020304" pitchFamily="18" charset="0"/>
              </a:rPr>
              <a:t>n</a:t>
            </a:r>
            <a:r>
              <a:rPr lang="lt-LT" sz="4000" b="1" spc="-110" dirty="0">
                <a:cs typeface="Times New Roman" panose="02020603050405020304" pitchFamily="18" charset="0"/>
              </a:rPr>
              <a:t>f</a:t>
            </a:r>
            <a:r>
              <a:rPr lang="lt-LT" sz="4000" b="1" dirty="0">
                <a:cs typeface="Times New Roman" panose="02020603050405020304" pitchFamily="18" charset="0"/>
              </a:rPr>
              <a:t>or</a:t>
            </a:r>
            <a:r>
              <a:rPr lang="lt-LT" sz="4000" b="1" spc="5" dirty="0">
                <a:cs typeface="Times New Roman" panose="02020603050405020304" pitchFamily="18" charset="0"/>
              </a:rPr>
              <a:t>m</a:t>
            </a:r>
            <a:r>
              <a:rPr lang="lt-LT" sz="4000" b="1" dirty="0">
                <a:cs typeface="Times New Roman" panose="02020603050405020304" pitchFamily="18" charset="0"/>
              </a:rPr>
              <a:t>acinės	si</a:t>
            </a:r>
            <a:r>
              <a:rPr lang="lt-LT" sz="4000" b="1" spc="-65" dirty="0">
                <a:cs typeface="Times New Roman" panose="02020603050405020304" pitchFamily="18" charset="0"/>
              </a:rPr>
              <a:t>s</a:t>
            </a:r>
            <a:r>
              <a:rPr lang="lt-LT" sz="4000" b="1" spc="-50" dirty="0">
                <a:cs typeface="Times New Roman" panose="02020603050405020304" pitchFamily="18" charset="0"/>
              </a:rPr>
              <a:t>t</a:t>
            </a:r>
            <a:r>
              <a:rPr lang="lt-LT" sz="4000" b="1" dirty="0">
                <a:cs typeface="Times New Roman" panose="02020603050405020304" pitchFamily="18" charset="0"/>
              </a:rPr>
              <a:t>em</a:t>
            </a:r>
            <a:r>
              <a:rPr lang="lt-LT" sz="4000" b="1" spc="10" dirty="0">
                <a:cs typeface="Times New Roman" panose="02020603050405020304" pitchFamily="18" charset="0"/>
              </a:rPr>
              <a:t>o</a:t>
            </a:r>
            <a:r>
              <a:rPr lang="lt-LT" sz="4000" b="1" dirty="0">
                <a:cs typeface="Times New Roman" panose="02020603050405020304" pitchFamily="18" charset="0"/>
              </a:rPr>
              <a:t>s</a:t>
            </a:r>
            <a:r>
              <a:rPr lang="lt-LT" sz="4000" b="1" spc="-20" dirty="0">
                <a:cs typeface="Times New Roman" panose="02020603050405020304" pitchFamily="18" charset="0"/>
              </a:rPr>
              <a:t> </a:t>
            </a:r>
            <a:r>
              <a:rPr lang="lt-LT" sz="4000" b="1" dirty="0">
                <a:cs typeface="Times New Roman" panose="02020603050405020304" pitchFamily="18" charset="0"/>
              </a:rPr>
              <a:t>(CVP</a:t>
            </a:r>
            <a:r>
              <a:rPr lang="lt-LT" sz="4000" b="1" spc="20" dirty="0">
                <a:cs typeface="Times New Roman" panose="02020603050405020304" pitchFamily="18" charset="0"/>
              </a:rPr>
              <a:t> </a:t>
            </a:r>
            <a:r>
              <a:rPr lang="lt-LT" sz="4000" b="1" dirty="0">
                <a:cs typeface="Times New Roman" panose="02020603050405020304" pitchFamily="18" charset="0"/>
              </a:rPr>
              <a:t>IS) priemonėmis (kai pasiūlymų pateikimo terminas nepasibaigęs)​​</a:t>
            </a:r>
            <a:br>
              <a:rPr lang="lt-LT" sz="4000" b="1" dirty="0">
                <a:cs typeface="Times New Roman" panose="02020603050405020304" pitchFamily="18" charset="0"/>
              </a:rPr>
            </a:br>
            <a:br>
              <a:rPr lang="lt-LT" sz="4000" b="1" dirty="0">
                <a:cs typeface="Times New Roman" panose="02020603050405020304" pitchFamily="18" charset="0"/>
              </a:rPr>
            </a:br>
            <a:endParaRPr lang="lt-LT" sz="4000" b="1" dirty="0">
              <a:cs typeface="Times New Roman" panose="02020603050405020304" pitchFamily="18" charset="0"/>
            </a:endParaRPr>
          </a:p>
        </p:txBody>
      </p:sp>
      <p:pic>
        <p:nvPicPr>
          <p:cNvPr id="5" name="Paveikslėlis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913435" y="4786103"/>
            <a:ext cx="2181225" cy="1985963"/>
          </a:xfrm>
          <a:prstGeom prst="rect">
            <a:avLst/>
          </a:prstGeom>
        </p:spPr>
      </p:pic>
      <p:pic>
        <p:nvPicPr>
          <p:cNvPr id="6" name="Paveikslėlis 5"/>
          <p:cNvPicPr>
            <a:picLocks noChangeAspect="1"/>
          </p:cNvPicPr>
          <p:nvPr/>
        </p:nvPicPr>
        <p:blipFill rotWithShape="1">
          <a:blip r:embed="rId2" cstate="print">
            <a:extLst>
              <a:ext uri="{28A0092B-C50C-407E-A947-70E740481C1C}">
                <a14:useLocalDpi xmlns:a14="http://schemas.microsoft.com/office/drawing/2010/main" val="0"/>
              </a:ext>
            </a:extLst>
          </a:blip>
          <a:srcRect l="33462" t="9477" r="5087" b="53886"/>
          <a:stretch/>
        </p:blipFill>
        <p:spPr>
          <a:xfrm>
            <a:off x="0" y="0"/>
            <a:ext cx="5238284" cy="2843561"/>
          </a:xfrm>
          <a:prstGeom prst="rect">
            <a:avLst/>
          </a:prstGeom>
        </p:spPr>
      </p:pic>
      <p:sp>
        <p:nvSpPr>
          <p:cNvPr id="3" name="TextBox 2">
            <a:extLst>
              <a:ext uri="{FF2B5EF4-FFF2-40B4-BE49-F238E27FC236}">
                <a16:creationId xmlns:a16="http://schemas.microsoft.com/office/drawing/2014/main" id="{0C25C5B2-43E3-2C20-C255-40C87B7ED103}"/>
              </a:ext>
            </a:extLst>
          </p:cNvPr>
          <p:cNvSpPr txBox="1"/>
          <p:nvPr/>
        </p:nvSpPr>
        <p:spPr>
          <a:xfrm>
            <a:off x="4213847" y="5778501"/>
            <a:ext cx="2743199" cy="36576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dirty="0" err="1">
                <a:cs typeface="Calibri"/>
              </a:rPr>
              <a:t>Galiojanti</a:t>
            </a:r>
            <a:r>
              <a:rPr lang="en-US" dirty="0">
                <a:cs typeface="Calibri"/>
              </a:rPr>
              <a:t> </a:t>
            </a:r>
            <a:r>
              <a:rPr lang="en-US" dirty="0" err="1">
                <a:cs typeface="Calibri"/>
              </a:rPr>
              <a:t>nuo</a:t>
            </a:r>
            <a:r>
              <a:rPr lang="en-US" dirty="0">
                <a:cs typeface="Calibri"/>
              </a:rPr>
              <a:t> </a:t>
            </a:r>
            <a:r>
              <a:rPr lang="lt-LT" dirty="0">
                <a:cs typeface="Calibri"/>
              </a:rPr>
              <a:t>2024-12-02</a:t>
            </a:r>
            <a:endParaRPr lang="en-US" dirty="0"/>
          </a:p>
        </p:txBody>
      </p:sp>
    </p:spTree>
    <p:extLst>
      <p:ext uri="{BB962C8B-B14F-4D97-AF65-F5344CB8AC3E}">
        <p14:creationId xmlns:p14="http://schemas.microsoft.com/office/powerpoint/2010/main" val="315575186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a:extLst>
              <a:ext uri="{FF2B5EF4-FFF2-40B4-BE49-F238E27FC236}">
                <a16:creationId xmlns:a16="http://schemas.microsoft.com/office/drawing/2014/main" id="{BF8E5C11-9BE0-41CF-C823-C7EEE540E39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81971" y="1382246"/>
            <a:ext cx="9395624" cy="4510233"/>
          </a:xfrm>
          <a:prstGeom prst="rect">
            <a:avLst/>
          </a:prstGeom>
          <a:noFill/>
          <a:extLst>
            <a:ext uri="{909E8E84-426E-40DD-AFC4-6F175D3DCCD1}">
              <a14:hiddenFill xmlns:a14="http://schemas.microsoft.com/office/drawing/2010/main">
                <a:solidFill>
                  <a:srgbClr val="FFFFFF"/>
                </a:solidFill>
              </a14:hiddenFill>
            </a:ext>
          </a:extLst>
        </p:spPr>
      </p:pic>
      <p:pic>
        <p:nvPicPr>
          <p:cNvPr id="10" name="Paveikslėlis 9"/>
          <p:cNvPicPr>
            <a:picLocks noChangeAspect="1"/>
          </p:cNvPicPr>
          <p:nvPr/>
        </p:nvPicPr>
        <p:blipFill rotWithShape="1">
          <a:blip r:embed="rId3" cstate="print">
            <a:extLst>
              <a:ext uri="{28A0092B-C50C-407E-A947-70E740481C1C}">
                <a14:useLocalDpi xmlns:a14="http://schemas.microsoft.com/office/drawing/2010/main" val="0"/>
              </a:ext>
            </a:extLst>
          </a:blip>
          <a:srcRect r="42055" b="62969"/>
          <a:stretch/>
        </p:blipFill>
        <p:spPr>
          <a:xfrm>
            <a:off x="9664184" y="5387151"/>
            <a:ext cx="2527816" cy="1470849"/>
          </a:xfrm>
          <a:prstGeom prst="rect">
            <a:avLst/>
          </a:prstGeom>
        </p:spPr>
      </p:pic>
      <p:sp>
        <p:nvSpPr>
          <p:cNvPr id="5" name="TextBox 4">
            <a:extLst>
              <a:ext uri="{FF2B5EF4-FFF2-40B4-BE49-F238E27FC236}">
                <a16:creationId xmlns:a16="http://schemas.microsoft.com/office/drawing/2014/main" id="{B1EB6315-C9DD-AECD-CE39-8CB7C6358FC7}"/>
              </a:ext>
            </a:extLst>
          </p:cNvPr>
          <p:cNvSpPr txBox="1"/>
          <p:nvPr/>
        </p:nvSpPr>
        <p:spPr>
          <a:xfrm>
            <a:off x="1432830" y="1014778"/>
            <a:ext cx="10310935" cy="369332"/>
          </a:xfrm>
          <a:prstGeom prst="rect">
            <a:avLst/>
          </a:prstGeom>
          <a:noFill/>
        </p:spPr>
        <p:txBody>
          <a:bodyPr wrap="square" rtlCol="0">
            <a:spAutoFit/>
          </a:bodyPr>
          <a:lstStyle/>
          <a:p>
            <a:r>
              <a:rPr lang="lt-LT"/>
              <a:t>BVPŽ kodo pasirinkimas naudojant paieškos funkciją:</a:t>
            </a:r>
            <a:endParaRPr lang="en-US"/>
          </a:p>
        </p:txBody>
      </p:sp>
      <p:sp>
        <p:nvSpPr>
          <p:cNvPr id="2" name="Slide Number Placeholder 1">
            <a:extLst>
              <a:ext uri="{FF2B5EF4-FFF2-40B4-BE49-F238E27FC236}">
                <a16:creationId xmlns:a16="http://schemas.microsoft.com/office/drawing/2014/main" id="{01CFB4EE-9018-7F28-78B8-E8EBDE109652}"/>
              </a:ext>
            </a:extLst>
          </p:cNvPr>
          <p:cNvSpPr>
            <a:spLocks noGrp="1"/>
          </p:cNvSpPr>
          <p:nvPr>
            <p:ph type="sldNum" sz="quarter" idx="12"/>
          </p:nvPr>
        </p:nvSpPr>
        <p:spPr/>
        <p:txBody>
          <a:bodyPr/>
          <a:lstStyle/>
          <a:p>
            <a:fld id="{49EC5416-78B8-4F37-B286-A40543F63F6D}" type="slidenum">
              <a:rPr lang="en-US" smtClean="0"/>
              <a:pPr/>
              <a:t>10</a:t>
            </a:fld>
            <a:endParaRPr lang="en-US"/>
          </a:p>
        </p:txBody>
      </p:sp>
      <p:sp>
        <p:nvSpPr>
          <p:cNvPr id="19" name="Rectangle 10">
            <a:extLst>
              <a:ext uri="{FF2B5EF4-FFF2-40B4-BE49-F238E27FC236}">
                <a16:creationId xmlns:a16="http://schemas.microsoft.com/office/drawing/2014/main" id="{ADC12883-D361-E072-66EF-06107310F690}"/>
              </a:ext>
            </a:extLst>
          </p:cNvPr>
          <p:cNvSpPr/>
          <p:nvPr/>
        </p:nvSpPr>
        <p:spPr>
          <a:xfrm>
            <a:off x="1569906" y="1640325"/>
            <a:ext cx="593393" cy="197912"/>
          </a:xfrm>
          <a:prstGeom prst="rect">
            <a:avLst/>
          </a:prstGeom>
          <a:noFill/>
          <a:ln w="317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Rectangle 10">
            <a:extLst>
              <a:ext uri="{FF2B5EF4-FFF2-40B4-BE49-F238E27FC236}">
                <a16:creationId xmlns:a16="http://schemas.microsoft.com/office/drawing/2014/main" id="{EEE5A1D3-CDD7-8FEB-877C-C122F787FCA0}"/>
              </a:ext>
            </a:extLst>
          </p:cNvPr>
          <p:cNvSpPr/>
          <p:nvPr/>
        </p:nvSpPr>
        <p:spPr>
          <a:xfrm>
            <a:off x="3993264" y="1630173"/>
            <a:ext cx="358589" cy="286870"/>
          </a:xfrm>
          <a:prstGeom prst="rect">
            <a:avLst/>
          </a:prstGeom>
          <a:noFill/>
          <a:ln w="317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Rectangle 10">
            <a:extLst>
              <a:ext uri="{FF2B5EF4-FFF2-40B4-BE49-F238E27FC236}">
                <a16:creationId xmlns:a16="http://schemas.microsoft.com/office/drawing/2014/main" id="{EF2368EC-2BFB-B91D-DFA6-3387EBF42131}"/>
              </a:ext>
            </a:extLst>
          </p:cNvPr>
          <p:cNvSpPr/>
          <p:nvPr/>
        </p:nvSpPr>
        <p:spPr>
          <a:xfrm>
            <a:off x="1490524" y="3135404"/>
            <a:ext cx="887506" cy="286871"/>
          </a:xfrm>
          <a:prstGeom prst="rect">
            <a:avLst/>
          </a:prstGeom>
          <a:noFill/>
          <a:ln w="317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 name="Rectangle 10">
            <a:extLst>
              <a:ext uri="{FF2B5EF4-FFF2-40B4-BE49-F238E27FC236}">
                <a16:creationId xmlns:a16="http://schemas.microsoft.com/office/drawing/2014/main" id="{12B09E1A-3E82-5A4F-C0FB-0D646BBC259A}"/>
              </a:ext>
            </a:extLst>
          </p:cNvPr>
          <p:cNvSpPr/>
          <p:nvPr/>
        </p:nvSpPr>
        <p:spPr>
          <a:xfrm>
            <a:off x="1585007" y="2227151"/>
            <a:ext cx="1317812" cy="197911"/>
          </a:xfrm>
          <a:prstGeom prst="rect">
            <a:avLst/>
          </a:prstGeom>
          <a:noFill/>
          <a:ln w="317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 name="Oval 3">
            <a:extLst>
              <a:ext uri="{FF2B5EF4-FFF2-40B4-BE49-F238E27FC236}">
                <a16:creationId xmlns:a16="http://schemas.microsoft.com/office/drawing/2014/main" id="{3849421D-0FBD-A9CE-0829-CC181351BB9E}"/>
              </a:ext>
            </a:extLst>
          </p:cNvPr>
          <p:cNvSpPr/>
          <p:nvPr/>
        </p:nvSpPr>
        <p:spPr>
          <a:xfrm>
            <a:off x="962819" y="1581584"/>
            <a:ext cx="484632" cy="384048"/>
          </a:xfrm>
          <a:prstGeom prst="ellipse">
            <a:avLst/>
          </a:prstGeom>
          <a:solidFill>
            <a:schemeClr val="accent2">
              <a:lumMod val="20000"/>
              <a:lumOff val="80000"/>
            </a:schemeClr>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a:solidFill>
                  <a:schemeClr val="tx1"/>
                </a:solidFill>
              </a:rPr>
              <a:t>1</a:t>
            </a:r>
          </a:p>
        </p:txBody>
      </p:sp>
      <p:sp>
        <p:nvSpPr>
          <p:cNvPr id="26" name="Oval 4">
            <a:extLst>
              <a:ext uri="{FF2B5EF4-FFF2-40B4-BE49-F238E27FC236}">
                <a16:creationId xmlns:a16="http://schemas.microsoft.com/office/drawing/2014/main" id="{9AC32C58-D8E3-D2E2-465C-90E2335AB1A7}"/>
              </a:ext>
            </a:extLst>
          </p:cNvPr>
          <p:cNvSpPr/>
          <p:nvPr/>
        </p:nvSpPr>
        <p:spPr>
          <a:xfrm>
            <a:off x="3375450" y="1581584"/>
            <a:ext cx="484632" cy="384048"/>
          </a:xfrm>
          <a:prstGeom prst="ellipse">
            <a:avLst/>
          </a:prstGeom>
          <a:solidFill>
            <a:schemeClr val="accent2">
              <a:lumMod val="20000"/>
              <a:lumOff val="80000"/>
            </a:schemeClr>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a:solidFill>
                  <a:schemeClr val="tx1"/>
                </a:solidFill>
              </a:rPr>
              <a:t>2</a:t>
            </a:r>
          </a:p>
        </p:txBody>
      </p:sp>
      <p:sp>
        <p:nvSpPr>
          <p:cNvPr id="27" name="Oval 5">
            <a:extLst>
              <a:ext uri="{FF2B5EF4-FFF2-40B4-BE49-F238E27FC236}">
                <a16:creationId xmlns:a16="http://schemas.microsoft.com/office/drawing/2014/main" id="{43A3E82A-F10F-FC6C-D4A0-8C05C525EFBB}"/>
              </a:ext>
            </a:extLst>
          </p:cNvPr>
          <p:cNvSpPr/>
          <p:nvPr/>
        </p:nvSpPr>
        <p:spPr>
          <a:xfrm>
            <a:off x="993902" y="2163106"/>
            <a:ext cx="484632" cy="384048"/>
          </a:xfrm>
          <a:prstGeom prst="ellipse">
            <a:avLst/>
          </a:prstGeom>
          <a:solidFill>
            <a:schemeClr val="accent2">
              <a:lumMod val="20000"/>
              <a:lumOff val="80000"/>
            </a:schemeClr>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a:solidFill>
                  <a:schemeClr val="tx1"/>
                </a:solidFill>
              </a:rPr>
              <a:t>3</a:t>
            </a:r>
          </a:p>
        </p:txBody>
      </p:sp>
      <p:sp>
        <p:nvSpPr>
          <p:cNvPr id="28" name="Oval 6">
            <a:extLst>
              <a:ext uri="{FF2B5EF4-FFF2-40B4-BE49-F238E27FC236}">
                <a16:creationId xmlns:a16="http://schemas.microsoft.com/office/drawing/2014/main" id="{6BC40FE4-4FA3-A352-F1A1-C960DE62D5D2}"/>
              </a:ext>
            </a:extLst>
          </p:cNvPr>
          <p:cNvSpPr/>
          <p:nvPr/>
        </p:nvSpPr>
        <p:spPr>
          <a:xfrm>
            <a:off x="897339" y="3092265"/>
            <a:ext cx="484632" cy="384048"/>
          </a:xfrm>
          <a:prstGeom prst="ellipse">
            <a:avLst/>
          </a:prstGeom>
          <a:solidFill>
            <a:schemeClr val="accent2">
              <a:lumMod val="20000"/>
              <a:lumOff val="80000"/>
            </a:schemeClr>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a:solidFill>
                  <a:schemeClr val="tx1"/>
                </a:solidFill>
              </a:rPr>
              <a:t>4</a:t>
            </a:r>
          </a:p>
        </p:txBody>
      </p:sp>
      <p:sp>
        <p:nvSpPr>
          <p:cNvPr id="29" name="TextBox 28">
            <a:extLst>
              <a:ext uri="{FF2B5EF4-FFF2-40B4-BE49-F238E27FC236}">
                <a16:creationId xmlns:a16="http://schemas.microsoft.com/office/drawing/2014/main" id="{EA14E14F-4085-30A7-EAF5-81C87C0C34C6}"/>
              </a:ext>
            </a:extLst>
          </p:cNvPr>
          <p:cNvSpPr txBox="1"/>
          <p:nvPr/>
        </p:nvSpPr>
        <p:spPr>
          <a:xfrm>
            <a:off x="4643718" y="2263596"/>
            <a:ext cx="4168589" cy="646331"/>
          </a:xfrm>
          <a:prstGeom prst="rect">
            <a:avLst/>
          </a:prstGeom>
          <a:solidFill>
            <a:schemeClr val="accent4">
              <a:lumMod val="20000"/>
              <a:lumOff val="80000"/>
            </a:schemeClr>
          </a:solidFill>
        </p:spPr>
        <p:txBody>
          <a:bodyPr wrap="square" rtlCol="0">
            <a:spAutoFit/>
          </a:bodyPr>
          <a:lstStyle/>
          <a:p>
            <a:r>
              <a:rPr lang="lt-LT"/>
              <a:t>Norėdami pasirinkti reikiamą BVPŽ kodą, du kartus spustelėkite jo pavadinimą.</a:t>
            </a:r>
          </a:p>
        </p:txBody>
      </p:sp>
      <p:cxnSp>
        <p:nvCxnSpPr>
          <p:cNvPr id="30" name="Straight Arrow Connector 2">
            <a:extLst>
              <a:ext uri="{FF2B5EF4-FFF2-40B4-BE49-F238E27FC236}">
                <a16:creationId xmlns:a16="http://schemas.microsoft.com/office/drawing/2014/main" id="{46A64692-6E6F-5F97-89C3-35EC54B38FEB}"/>
              </a:ext>
            </a:extLst>
          </p:cNvPr>
          <p:cNvCxnSpPr>
            <a:cxnSpLocks/>
            <a:endCxn id="24" idx="3"/>
          </p:cNvCxnSpPr>
          <p:nvPr/>
        </p:nvCxnSpPr>
        <p:spPr>
          <a:xfrm flipH="1" flipV="1">
            <a:off x="2902819" y="2326107"/>
            <a:ext cx="1676740" cy="290656"/>
          </a:xfrm>
          <a:prstGeom prst="straightConnector1">
            <a:avLst/>
          </a:prstGeom>
          <a:ln>
            <a:solidFill>
              <a:srgbClr val="FF0000"/>
            </a:solidFill>
            <a:tailEnd type="triangle"/>
          </a:ln>
        </p:spPr>
        <p:style>
          <a:lnRef idx="2">
            <a:schemeClr val="accent1"/>
          </a:lnRef>
          <a:fillRef idx="0">
            <a:schemeClr val="accent1"/>
          </a:fillRef>
          <a:effectRef idx="1">
            <a:schemeClr val="accent1"/>
          </a:effectRef>
          <a:fontRef idx="minor">
            <a:schemeClr val="tx1"/>
          </a:fontRef>
        </p:style>
      </p:cxnSp>
      <p:sp>
        <p:nvSpPr>
          <p:cNvPr id="33" name="Rectangle 10">
            <a:extLst>
              <a:ext uri="{FF2B5EF4-FFF2-40B4-BE49-F238E27FC236}">
                <a16:creationId xmlns:a16="http://schemas.microsoft.com/office/drawing/2014/main" id="{F7484BCE-2C07-F645-582F-6FE2B13AB49D}"/>
              </a:ext>
            </a:extLst>
          </p:cNvPr>
          <p:cNvSpPr/>
          <p:nvPr/>
        </p:nvSpPr>
        <p:spPr>
          <a:xfrm>
            <a:off x="10174940" y="5600504"/>
            <a:ext cx="584229" cy="271798"/>
          </a:xfrm>
          <a:prstGeom prst="rect">
            <a:avLst/>
          </a:prstGeom>
          <a:noFill/>
          <a:ln w="317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4" name="Oval 6">
            <a:extLst>
              <a:ext uri="{FF2B5EF4-FFF2-40B4-BE49-F238E27FC236}">
                <a16:creationId xmlns:a16="http://schemas.microsoft.com/office/drawing/2014/main" id="{6C3615C1-C5A0-B84A-9153-DAD7B018A131}"/>
              </a:ext>
            </a:extLst>
          </p:cNvPr>
          <p:cNvSpPr/>
          <p:nvPr/>
        </p:nvSpPr>
        <p:spPr>
          <a:xfrm>
            <a:off x="10224738" y="5195127"/>
            <a:ext cx="484632" cy="384048"/>
          </a:xfrm>
          <a:prstGeom prst="ellipse">
            <a:avLst/>
          </a:prstGeom>
          <a:solidFill>
            <a:schemeClr val="accent2">
              <a:lumMod val="20000"/>
              <a:lumOff val="80000"/>
            </a:schemeClr>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lt-LT">
                <a:solidFill>
                  <a:schemeClr val="tx1"/>
                </a:solidFill>
              </a:rPr>
              <a:t>5</a:t>
            </a:r>
            <a:endParaRPr lang="en-GB">
              <a:solidFill>
                <a:schemeClr val="tx1"/>
              </a:solidFill>
            </a:endParaRPr>
          </a:p>
        </p:txBody>
      </p:sp>
      <p:sp>
        <p:nvSpPr>
          <p:cNvPr id="36" name="TextBox 35">
            <a:extLst>
              <a:ext uri="{FF2B5EF4-FFF2-40B4-BE49-F238E27FC236}">
                <a16:creationId xmlns:a16="http://schemas.microsoft.com/office/drawing/2014/main" id="{9FB7320A-D45A-6B41-C103-BC088EDC5753}"/>
              </a:ext>
            </a:extLst>
          </p:cNvPr>
          <p:cNvSpPr txBox="1"/>
          <p:nvPr/>
        </p:nvSpPr>
        <p:spPr>
          <a:xfrm>
            <a:off x="534052" y="5330467"/>
            <a:ext cx="3254922" cy="646331"/>
          </a:xfrm>
          <a:prstGeom prst="rect">
            <a:avLst/>
          </a:prstGeom>
          <a:solidFill>
            <a:schemeClr val="accent4">
              <a:lumMod val="20000"/>
              <a:lumOff val="80000"/>
            </a:schemeClr>
          </a:solidFill>
        </p:spPr>
        <p:txBody>
          <a:bodyPr wrap="square">
            <a:spAutoFit/>
          </a:bodyPr>
          <a:lstStyle/>
          <a:p>
            <a:r>
              <a:rPr lang="lt-LT"/>
              <a:t>Pasirinktas BVPŽ kodas matomas prie pasirinktų elementų.</a:t>
            </a:r>
            <a:endParaRPr lang="en-US"/>
          </a:p>
        </p:txBody>
      </p:sp>
      <p:cxnSp>
        <p:nvCxnSpPr>
          <p:cNvPr id="38" name="Straight Arrow Connector 2">
            <a:extLst>
              <a:ext uri="{FF2B5EF4-FFF2-40B4-BE49-F238E27FC236}">
                <a16:creationId xmlns:a16="http://schemas.microsoft.com/office/drawing/2014/main" id="{A6F6D9E3-926A-136E-E46D-F6867D981885}"/>
              </a:ext>
            </a:extLst>
          </p:cNvPr>
          <p:cNvCxnSpPr>
            <a:cxnSpLocks/>
          </p:cNvCxnSpPr>
          <p:nvPr/>
        </p:nvCxnSpPr>
        <p:spPr>
          <a:xfrm flipV="1">
            <a:off x="1955388" y="4819300"/>
            <a:ext cx="0" cy="492429"/>
          </a:xfrm>
          <a:prstGeom prst="straightConnector1">
            <a:avLst/>
          </a:prstGeom>
          <a:ln>
            <a:solidFill>
              <a:srgbClr val="FF0000"/>
            </a:solidFill>
            <a:tailEnd type="triangle"/>
          </a:ln>
        </p:spPr>
        <p:style>
          <a:lnRef idx="2">
            <a:schemeClr val="accent1"/>
          </a:lnRef>
          <a:fillRef idx="0">
            <a:schemeClr val="accent1"/>
          </a:fillRef>
          <a:effectRef idx="1">
            <a:schemeClr val="accent1"/>
          </a:effectRef>
          <a:fontRef idx="minor">
            <a:schemeClr val="tx1"/>
          </a:fontRef>
        </p:style>
      </p:cxnSp>
      <p:sp>
        <p:nvSpPr>
          <p:cNvPr id="3" name="Pavadinimas 1">
            <a:extLst>
              <a:ext uri="{FF2B5EF4-FFF2-40B4-BE49-F238E27FC236}">
                <a16:creationId xmlns:a16="http://schemas.microsoft.com/office/drawing/2014/main" id="{1FE957EA-D631-B530-06A1-C0F35591EE32}"/>
              </a:ext>
            </a:extLst>
          </p:cNvPr>
          <p:cNvSpPr txBox="1">
            <a:spLocks/>
          </p:cNvSpPr>
          <p:nvPr/>
        </p:nvSpPr>
        <p:spPr>
          <a:xfrm>
            <a:off x="2243913" y="373095"/>
            <a:ext cx="7710899" cy="457949"/>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lt-LT" sz="3600" b="1"/>
              <a:t>Preliminariosios sutarties perkėlimas į CVP IS sistemą</a:t>
            </a:r>
            <a:endParaRPr lang="en-US" sz="3600" b="1"/>
          </a:p>
        </p:txBody>
      </p:sp>
    </p:spTree>
    <p:extLst>
      <p:ext uri="{BB962C8B-B14F-4D97-AF65-F5344CB8AC3E}">
        <p14:creationId xmlns:p14="http://schemas.microsoft.com/office/powerpoint/2010/main" val="404524256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 name="Picture 29">
            <a:extLst>
              <a:ext uri="{FF2B5EF4-FFF2-40B4-BE49-F238E27FC236}">
                <a16:creationId xmlns:a16="http://schemas.microsoft.com/office/drawing/2014/main" id="{EAFEC737-FA61-9BE9-6AB4-65B0C9002B8C}"/>
              </a:ext>
            </a:extLst>
          </p:cNvPr>
          <p:cNvPicPr>
            <a:picLocks noChangeAspect="1"/>
          </p:cNvPicPr>
          <p:nvPr/>
        </p:nvPicPr>
        <p:blipFill>
          <a:blip r:embed="rId2"/>
          <a:stretch>
            <a:fillRect/>
          </a:stretch>
        </p:blipFill>
        <p:spPr>
          <a:xfrm>
            <a:off x="1525275" y="2315707"/>
            <a:ext cx="7829628" cy="4462268"/>
          </a:xfrm>
          <a:prstGeom prst="rect">
            <a:avLst/>
          </a:prstGeom>
        </p:spPr>
      </p:pic>
      <p:pic>
        <p:nvPicPr>
          <p:cNvPr id="20" name="Picture 19">
            <a:extLst>
              <a:ext uri="{FF2B5EF4-FFF2-40B4-BE49-F238E27FC236}">
                <a16:creationId xmlns:a16="http://schemas.microsoft.com/office/drawing/2014/main" id="{37EAB82B-BB59-F004-36C5-4AA5A7C8EF03}"/>
              </a:ext>
            </a:extLst>
          </p:cNvPr>
          <p:cNvPicPr>
            <a:picLocks noChangeAspect="1"/>
          </p:cNvPicPr>
          <p:nvPr/>
        </p:nvPicPr>
        <p:blipFill>
          <a:blip r:embed="rId3"/>
          <a:stretch>
            <a:fillRect/>
          </a:stretch>
        </p:blipFill>
        <p:spPr>
          <a:xfrm>
            <a:off x="737418" y="1574893"/>
            <a:ext cx="10873191" cy="736267"/>
          </a:xfrm>
          <a:prstGeom prst="rect">
            <a:avLst/>
          </a:prstGeom>
        </p:spPr>
      </p:pic>
      <p:pic>
        <p:nvPicPr>
          <p:cNvPr id="10" name="Paveikslėlis 9"/>
          <p:cNvPicPr>
            <a:picLocks noChangeAspect="1"/>
          </p:cNvPicPr>
          <p:nvPr/>
        </p:nvPicPr>
        <p:blipFill rotWithShape="1">
          <a:blip r:embed="rId4" cstate="print">
            <a:extLst>
              <a:ext uri="{28A0092B-C50C-407E-A947-70E740481C1C}">
                <a14:useLocalDpi xmlns:a14="http://schemas.microsoft.com/office/drawing/2010/main" val="0"/>
              </a:ext>
            </a:extLst>
          </a:blip>
          <a:srcRect r="42055" b="62969"/>
          <a:stretch/>
        </p:blipFill>
        <p:spPr>
          <a:xfrm>
            <a:off x="9664184" y="5387151"/>
            <a:ext cx="2527816" cy="1470849"/>
          </a:xfrm>
          <a:prstGeom prst="rect">
            <a:avLst/>
          </a:prstGeom>
        </p:spPr>
      </p:pic>
      <p:sp>
        <p:nvSpPr>
          <p:cNvPr id="15" name="Rectangle 10">
            <a:extLst>
              <a:ext uri="{FF2B5EF4-FFF2-40B4-BE49-F238E27FC236}">
                <a16:creationId xmlns:a16="http://schemas.microsoft.com/office/drawing/2014/main" id="{E7F1B4BF-965A-EBB4-B5B7-48B7985CE85B}"/>
              </a:ext>
            </a:extLst>
          </p:cNvPr>
          <p:cNvSpPr/>
          <p:nvPr/>
        </p:nvSpPr>
        <p:spPr>
          <a:xfrm>
            <a:off x="11079258" y="1709941"/>
            <a:ext cx="206903" cy="521981"/>
          </a:xfrm>
          <a:prstGeom prst="rect">
            <a:avLst/>
          </a:prstGeom>
          <a:noFill/>
          <a:ln w="317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Slide Number Placeholder 1">
            <a:extLst>
              <a:ext uri="{FF2B5EF4-FFF2-40B4-BE49-F238E27FC236}">
                <a16:creationId xmlns:a16="http://schemas.microsoft.com/office/drawing/2014/main" id="{01CFB4EE-9018-7F28-78B8-E8EBDE109652}"/>
              </a:ext>
            </a:extLst>
          </p:cNvPr>
          <p:cNvSpPr>
            <a:spLocks noGrp="1"/>
          </p:cNvSpPr>
          <p:nvPr>
            <p:ph type="sldNum" sz="quarter" idx="12"/>
          </p:nvPr>
        </p:nvSpPr>
        <p:spPr/>
        <p:txBody>
          <a:bodyPr/>
          <a:lstStyle/>
          <a:p>
            <a:fld id="{49EC5416-78B8-4F37-B286-A40543F63F6D}" type="slidenum">
              <a:rPr lang="en-US" smtClean="0"/>
              <a:pPr/>
              <a:t>11</a:t>
            </a:fld>
            <a:endParaRPr lang="en-US"/>
          </a:p>
        </p:txBody>
      </p:sp>
      <p:sp>
        <p:nvSpPr>
          <p:cNvPr id="3" name="Arrow: Right 11">
            <a:extLst>
              <a:ext uri="{FF2B5EF4-FFF2-40B4-BE49-F238E27FC236}">
                <a16:creationId xmlns:a16="http://schemas.microsoft.com/office/drawing/2014/main" id="{6C5FEFB8-CC34-F37C-1ACE-D805FF93151D}"/>
              </a:ext>
            </a:extLst>
          </p:cNvPr>
          <p:cNvSpPr/>
          <p:nvPr/>
        </p:nvSpPr>
        <p:spPr>
          <a:xfrm>
            <a:off x="118855" y="1579351"/>
            <a:ext cx="618563" cy="179295"/>
          </a:xfrm>
          <a:prstGeom prst="rightArrow">
            <a:avLst/>
          </a:prstGeom>
          <a:solidFill>
            <a:schemeClr val="accent6"/>
          </a:solid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Pavadinimas 1">
            <a:extLst>
              <a:ext uri="{FF2B5EF4-FFF2-40B4-BE49-F238E27FC236}">
                <a16:creationId xmlns:a16="http://schemas.microsoft.com/office/drawing/2014/main" id="{398EC689-B074-177D-D24D-FA8D1FDFABD1}"/>
              </a:ext>
            </a:extLst>
          </p:cNvPr>
          <p:cNvSpPr txBox="1">
            <a:spLocks/>
          </p:cNvSpPr>
          <p:nvPr/>
        </p:nvSpPr>
        <p:spPr>
          <a:xfrm>
            <a:off x="2240550" y="569064"/>
            <a:ext cx="7710899" cy="457949"/>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lt-LT" sz="3600" b="1"/>
              <a:t>Preliminariosios sutarties perkėlimas į CVP IS sistemą</a:t>
            </a:r>
            <a:endParaRPr lang="en-US" sz="3600" b="1"/>
          </a:p>
        </p:txBody>
      </p:sp>
      <p:sp>
        <p:nvSpPr>
          <p:cNvPr id="21" name="Oval 20">
            <a:extLst>
              <a:ext uri="{FF2B5EF4-FFF2-40B4-BE49-F238E27FC236}">
                <a16:creationId xmlns:a16="http://schemas.microsoft.com/office/drawing/2014/main" id="{8D0189AC-6921-1BBC-8E14-37B830ECD3B1}"/>
              </a:ext>
            </a:extLst>
          </p:cNvPr>
          <p:cNvSpPr/>
          <p:nvPr/>
        </p:nvSpPr>
        <p:spPr>
          <a:xfrm>
            <a:off x="11368293" y="1778907"/>
            <a:ext cx="484632" cy="384048"/>
          </a:xfrm>
          <a:prstGeom prst="ellipse">
            <a:avLst/>
          </a:prstGeom>
          <a:solidFill>
            <a:schemeClr val="accent2">
              <a:lumMod val="20000"/>
              <a:lumOff val="80000"/>
            </a:schemeClr>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GB">
                <a:solidFill>
                  <a:schemeClr val="tx1"/>
                </a:solidFill>
              </a:rPr>
              <a:t>1</a:t>
            </a:r>
          </a:p>
        </p:txBody>
      </p:sp>
      <p:sp>
        <p:nvSpPr>
          <p:cNvPr id="24" name="Oval 23">
            <a:extLst>
              <a:ext uri="{FF2B5EF4-FFF2-40B4-BE49-F238E27FC236}">
                <a16:creationId xmlns:a16="http://schemas.microsoft.com/office/drawing/2014/main" id="{9F256045-76B7-F83D-39A3-54C21815C5E1}"/>
              </a:ext>
            </a:extLst>
          </p:cNvPr>
          <p:cNvSpPr/>
          <p:nvPr/>
        </p:nvSpPr>
        <p:spPr>
          <a:xfrm>
            <a:off x="1172015" y="2626494"/>
            <a:ext cx="391583" cy="307154"/>
          </a:xfrm>
          <a:prstGeom prst="ellipse">
            <a:avLst/>
          </a:prstGeom>
          <a:solidFill>
            <a:srgbClr val="FDEADA"/>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lt-LT">
                <a:solidFill>
                  <a:schemeClr val="tx1"/>
                </a:solidFill>
              </a:rPr>
              <a:t>1</a:t>
            </a:r>
            <a:endParaRPr lang="en-GB">
              <a:solidFill>
                <a:schemeClr val="tx1"/>
              </a:solidFill>
            </a:endParaRPr>
          </a:p>
        </p:txBody>
      </p:sp>
      <p:sp>
        <p:nvSpPr>
          <p:cNvPr id="25" name="Rectangle 24">
            <a:extLst>
              <a:ext uri="{FF2B5EF4-FFF2-40B4-BE49-F238E27FC236}">
                <a16:creationId xmlns:a16="http://schemas.microsoft.com/office/drawing/2014/main" id="{8C1BC5F8-C1B2-B20B-B860-D3014D81013F}"/>
              </a:ext>
            </a:extLst>
          </p:cNvPr>
          <p:cNvSpPr/>
          <p:nvPr/>
        </p:nvSpPr>
        <p:spPr>
          <a:xfrm>
            <a:off x="1641903" y="2644898"/>
            <a:ext cx="626555" cy="214142"/>
          </a:xfrm>
          <a:prstGeom prst="rect">
            <a:avLst/>
          </a:prstGeom>
          <a:noFill/>
          <a:ln w="317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GB"/>
          </a:p>
        </p:txBody>
      </p:sp>
      <p:sp>
        <p:nvSpPr>
          <p:cNvPr id="26" name="Oval 25">
            <a:extLst>
              <a:ext uri="{FF2B5EF4-FFF2-40B4-BE49-F238E27FC236}">
                <a16:creationId xmlns:a16="http://schemas.microsoft.com/office/drawing/2014/main" id="{9AC32C58-D8E3-D2E2-465C-90E2335AB1A7}"/>
              </a:ext>
            </a:extLst>
          </p:cNvPr>
          <p:cNvSpPr/>
          <p:nvPr/>
        </p:nvSpPr>
        <p:spPr>
          <a:xfrm>
            <a:off x="3166840" y="2626494"/>
            <a:ext cx="391583" cy="307154"/>
          </a:xfrm>
          <a:prstGeom prst="ellipse">
            <a:avLst/>
          </a:prstGeom>
          <a:solidFill>
            <a:schemeClr val="accent2">
              <a:lumMod val="20000"/>
              <a:lumOff val="80000"/>
            </a:schemeClr>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GB">
                <a:solidFill>
                  <a:schemeClr val="tx1"/>
                </a:solidFill>
              </a:rPr>
              <a:t>2</a:t>
            </a:r>
          </a:p>
        </p:txBody>
      </p:sp>
      <p:sp>
        <p:nvSpPr>
          <p:cNvPr id="27" name="Rectangle 26">
            <a:extLst>
              <a:ext uri="{FF2B5EF4-FFF2-40B4-BE49-F238E27FC236}">
                <a16:creationId xmlns:a16="http://schemas.microsoft.com/office/drawing/2014/main" id="{F1AB78CB-F4F5-091F-11E5-542360C6EF27}"/>
              </a:ext>
            </a:extLst>
          </p:cNvPr>
          <p:cNvSpPr/>
          <p:nvPr/>
        </p:nvSpPr>
        <p:spPr>
          <a:xfrm>
            <a:off x="3627248" y="2669345"/>
            <a:ext cx="303179" cy="221452"/>
          </a:xfrm>
          <a:prstGeom prst="rect">
            <a:avLst/>
          </a:prstGeom>
          <a:noFill/>
          <a:ln w="317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GB"/>
          </a:p>
        </p:txBody>
      </p:sp>
      <p:sp>
        <p:nvSpPr>
          <p:cNvPr id="31" name="Oval 30">
            <a:extLst>
              <a:ext uri="{FF2B5EF4-FFF2-40B4-BE49-F238E27FC236}">
                <a16:creationId xmlns:a16="http://schemas.microsoft.com/office/drawing/2014/main" id="{E30DF23D-B8AC-C29B-45FB-940C44357811}"/>
              </a:ext>
            </a:extLst>
          </p:cNvPr>
          <p:cNvSpPr/>
          <p:nvPr/>
        </p:nvSpPr>
        <p:spPr>
          <a:xfrm>
            <a:off x="1104822" y="3118901"/>
            <a:ext cx="420453" cy="310099"/>
          </a:xfrm>
          <a:prstGeom prst="ellipse">
            <a:avLst/>
          </a:prstGeom>
          <a:solidFill>
            <a:schemeClr val="accent2">
              <a:lumMod val="20000"/>
              <a:lumOff val="80000"/>
            </a:schemeClr>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lt-LT">
                <a:solidFill>
                  <a:schemeClr val="tx1"/>
                </a:solidFill>
              </a:rPr>
              <a:t>3</a:t>
            </a:r>
            <a:endParaRPr lang="en-GB">
              <a:solidFill>
                <a:schemeClr val="tx1"/>
              </a:solidFill>
            </a:endParaRPr>
          </a:p>
        </p:txBody>
      </p:sp>
      <p:sp>
        <p:nvSpPr>
          <p:cNvPr id="32" name="Rectangle 31">
            <a:extLst>
              <a:ext uri="{FF2B5EF4-FFF2-40B4-BE49-F238E27FC236}">
                <a16:creationId xmlns:a16="http://schemas.microsoft.com/office/drawing/2014/main" id="{6D227F89-5AA9-8BCA-6083-157AC03D50B1}"/>
              </a:ext>
            </a:extLst>
          </p:cNvPr>
          <p:cNvSpPr/>
          <p:nvPr/>
        </p:nvSpPr>
        <p:spPr>
          <a:xfrm>
            <a:off x="1641904" y="3188231"/>
            <a:ext cx="1002974" cy="144811"/>
          </a:xfrm>
          <a:prstGeom prst="rect">
            <a:avLst/>
          </a:prstGeom>
          <a:noFill/>
          <a:ln w="317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GB"/>
          </a:p>
        </p:txBody>
      </p:sp>
      <p:sp>
        <p:nvSpPr>
          <p:cNvPr id="33" name="TextBox 28">
            <a:extLst>
              <a:ext uri="{FF2B5EF4-FFF2-40B4-BE49-F238E27FC236}">
                <a16:creationId xmlns:a16="http://schemas.microsoft.com/office/drawing/2014/main" id="{EA14E14F-4085-30A7-EAF5-81C87C0C34C6}"/>
              </a:ext>
            </a:extLst>
          </p:cNvPr>
          <p:cNvSpPr txBox="1"/>
          <p:nvPr/>
        </p:nvSpPr>
        <p:spPr>
          <a:xfrm>
            <a:off x="4442011" y="2658570"/>
            <a:ext cx="4168589" cy="523220"/>
          </a:xfrm>
          <a:prstGeom prst="rect">
            <a:avLst/>
          </a:prstGeom>
          <a:solidFill>
            <a:schemeClr val="accent4">
              <a:lumMod val="20000"/>
              <a:lumOff val="80000"/>
            </a:schemeClr>
          </a:solid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lt-LT" sz="1400"/>
              <a:t>Norėdami pasirinkti reikiamą NUTS kodą, du kartus spustelėkite jo pavadinimą.</a:t>
            </a:r>
          </a:p>
        </p:txBody>
      </p:sp>
      <p:cxnSp>
        <p:nvCxnSpPr>
          <p:cNvPr id="34" name="Straight Arrow Connector 33">
            <a:extLst>
              <a:ext uri="{FF2B5EF4-FFF2-40B4-BE49-F238E27FC236}">
                <a16:creationId xmlns:a16="http://schemas.microsoft.com/office/drawing/2014/main" id="{46A64692-6E6F-5F97-89C3-35EC54B38FEB}"/>
              </a:ext>
            </a:extLst>
          </p:cNvPr>
          <p:cNvCxnSpPr>
            <a:cxnSpLocks/>
          </p:cNvCxnSpPr>
          <p:nvPr/>
        </p:nvCxnSpPr>
        <p:spPr>
          <a:xfrm flipH="1">
            <a:off x="3271521" y="3163955"/>
            <a:ext cx="1317812" cy="98955"/>
          </a:xfrm>
          <a:prstGeom prst="straightConnector1">
            <a:avLst/>
          </a:prstGeom>
          <a:ln>
            <a:solidFill>
              <a:srgbClr val="FF0000"/>
            </a:solidFill>
            <a:tailEnd type="triangle"/>
          </a:ln>
        </p:spPr>
        <p:style>
          <a:lnRef idx="2">
            <a:schemeClr val="accent1"/>
          </a:lnRef>
          <a:fillRef idx="0">
            <a:schemeClr val="accent1"/>
          </a:fillRef>
          <a:effectRef idx="1">
            <a:schemeClr val="accent1"/>
          </a:effectRef>
          <a:fontRef idx="minor">
            <a:schemeClr val="tx1"/>
          </a:fontRef>
        </p:style>
      </p:cxnSp>
      <p:sp>
        <p:nvSpPr>
          <p:cNvPr id="35" name="Oval 34">
            <a:extLst>
              <a:ext uri="{FF2B5EF4-FFF2-40B4-BE49-F238E27FC236}">
                <a16:creationId xmlns:a16="http://schemas.microsoft.com/office/drawing/2014/main" id="{F1DB85DE-0597-2BDF-C99A-1CDB99018E96}"/>
              </a:ext>
            </a:extLst>
          </p:cNvPr>
          <p:cNvSpPr/>
          <p:nvPr/>
        </p:nvSpPr>
        <p:spPr>
          <a:xfrm>
            <a:off x="1104821" y="4078274"/>
            <a:ext cx="420453" cy="310099"/>
          </a:xfrm>
          <a:prstGeom prst="ellipse">
            <a:avLst/>
          </a:prstGeom>
          <a:solidFill>
            <a:schemeClr val="accent2">
              <a:lumMod val="20000"/>
              <a:lumOff val="80000"/>
            </a:schemeClr>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lt-LT">
                <a:solidFill>
                  <a:schemeClr val="tx1"/>
                </a:solidFill>
              </a:rPr>
              <a:t>4</a:t>
            </a:r>
            <a:endParaRPr lang="en-GB">
              <a:solidFill>
                <a:schemeClr val="tx1"/>
              </a:solidFill>
            </a:endParaRPr>
          </a:p>
        </p:txBody>
      </p:sp>
      <p:sp>
        <p:nvSpPr>
          <p:cNvPr id="36" name="Rectangle 35">
            <a:extLst>
              <a:ext uri="{FF2B5EF4-FFF2-40B4-BE49-F238E27FC236}">
                <a16:creationId xmlns:a16="http://schemas.microsoft.com/office/drawing/2014/main" id="{13A14B2E-5974-9FB6-80FE-867F6DC37AE2}"/>
              </a:ext>
            </a:extLst>
          </p:cNvPr>
          <p:cNvSpPr/>
          <p:nvPr/>
        </p:nvSpPr>
        <p:spPr>
          <a:xfrm>
            <a:off x="1641904" y="4060688"/>
            <a:ext cx="845658" cy="214142"/>
          </a:xfrm>
          <a:prstGeom prst="rect">
            <a:avLst/>
          </a:prstGeom>
          <a:noFill/>
          <a:ln w="317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GB"/>
          </a:p>
        </p:txBody>
      </p:sp>
      <p:sp>
        <p:nvSpPr>
          <p:cNvPr id="40" name="TextBox 28">
            <a:extLst>
              <a:ext uri="{FF2B5EF4-FFF2-40B4-BE49-F238E27FC236}">
                <a16:creationId xmlns:a16="http://schemas.microsoft.com/office/drawing/2014/main" id="{6B884D72-3384-61DC-3575-955AB971A015}"/>
              </a:ext>
            </a:extLst>
          </p:cNvPr>
          <p:cNvSpPr txBox="1"/>
          <p:nvPr/>
        </p:nvSpPr>
        <p:spPr>
          <a:xfrm>
            <a:off x="3781873" y="5952914"/>
            <a:ext cx="4168589" cy="523220"/>
          </a:xfrm>
          <a:prstGeom prst="rect">
            <a:avLst/>
          </a:prstGeom>
          <a:solidFill>
            <a:schemeClr val="accent4">
              <a:lumMod val="20000"/>
              <a:lumOff val="80000"/>
            </a:schemeClr>
          </a:solid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lt-LT" sz="1400"/>
              <a:t>Pasirinktas NUTS kodas matomas prie pasirinktų elementų.</a:t>
            </a:r>
          </a:p>
        </p:txBody>
      </p:sp>
      <p:cxnSp>
        <p:nvCxnSpPr>
          <p:cNvPr id="41" name="Straight Arrow Connector 40">
            <a:extLst>
              <a:ext uri="{FF2B5EF4-FFF2-40B4-BE49-F238E27FC236}">
                <a16:creationId xmlns:a16="http://schemas.microsoft.com/office/drawing/2014/main" id="{5B10B8B5-AF3D-08E7-60A5-F125332F1445}"/>
              </a:ext>
            </a:extLst>
          </p:cNvPr>
          <p:cNvCxnSpPr>
            <a:cxnSpLocks/>
          </p:cNvCxnSpPr>
          <p:nvPr/>
        </p:nvCxnSpPr>
        <p:spPr>
          <a:xfrm flipH="1" flipV="1">
            <a:off x="2487562" y="5556009"/>
            <a:ext cx="1380679" cy="464720"/>
          </a:xfrm>
          <a:prstGeom prst="straightConnector1">
            <a:avLst/>
          </a:prstGeom>
          <a:ln>
            <a:solidFill>
              <a:srgbClr val="FF0000"/>
            </a:solidFill>
            <a:tailEnd type="triangle"/>
          </a:ln>
        </p:spPr>
        <p:style>
          <a:lnRef idx="2">
            <a:schemeClr val="accent1"/>
          </a:lnRef>
          <a:fillRef idx="0">
            <a:schemeClr val="accent1"/>
          </a:fillRef>
          <a:effectRef idx="1">
            <a:schemeClr val="accent1"/>
          </a:effectRef>
          <a:fontRef idx="minor">
            <a:schemeClr val="tx1"/>
          </a:fontRef>
        </p:style>
      </p:cxnSp>
      <p:sp>
        <p:nvSpPr>
          <p:cNvPr id="42" name="Rectangle 41">
            <a:extLst>
              <a:ext uri="{FF2B5EF4-FFF2-40B4-BE49-F238E27FC236}">
                <a16:creationId xmlns:a16="http://schemas.microsoft.com/office/drawing/2014/main" id="{B2824729-9612-C942-2241-4C10931486F7}"/>
              </a:ext>
            </a:extLst>
          </p:cNvPr>
          <p:cNvSpPr/>
          <p:nvPr/>
        </p:nvSpPr>
        <p:spPr>
          <a:xfrm>
            <a:off x="8723803" y="6288936"/>
            <a:ext cx="560485" cy="284383"/>
          </a:xfrm>
          <a:prstGeom prst="rect">
            <a:avLst/>
          </a:prstGeom>
          <a:noFill/>
          <a:ln w="317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GB"/>
          </a:p>
        </p:txBody>
      </p:sp>
      <p:sp>
        <p:nvSpPr>
          <p:cNvPr id="43" name="Oval 42">
            <a:extLst>
              <a:ext uri="{FF2B5EF4-FFF2-40B4-BE49-F238E27FC236}">
                <a16:creationId xmlns:a16="http://schemas.microsoft.com/office/drawing/2014/main" id="{763C5595-27A0-F0DF-B704-AFE52A6883DD}"/>
              </a:ext>
            </a:extLst>
          </p:cNvPr>
          <p:cNvSpPr/>
          <p:nvPr/>
        </p:nvSpPr>
        <p:spPr>
          <a:xfrm>
            <a:off x="9321120" y="6288936"/>
            <a:ext cx="420453" cy="310099"/>
          </a:xfrm>
          <a:prstGeom prst="ellipse">
            <a:avLst/>
          </a:prstGeom>
          <a:solidFill>
            <a:schemeClr val="accent2">
              <a:lumMod val="20000"/>
              <a:lumOff val="80000"/>
            </a:schemeClr>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lt-LT">
                <a:solidFill>
                  <a:schemeClr val="tx1"/>
                </a:solidFill>
              </a:rPr>
              <a:t>5</a:t>
            </a:r>
            <a:endParaRPr lang="en-GB">
              <a:solidFill>
                <a:schemeClr val="tx1"/>
              </a:solidFill>
            </a:endParaRPr>
          </a:p>
        </p:txBody>
      </p:sp>
      <p:pic>
        <p:nvPicPr>
          <p:cNvPr id="45" name="Picture 44">
            <a:extLst>
              <a:ext uri="{FF2B5EF4-FFF2-40B4-BE49-F238E27FC236}">
                <a16:creationId xmlns:a16="http://schemas.microsoft.com/office/drawing/2014/main" id="{426B80E5-9E02-D809-664F-FDD520D81A75}"/>
              </a:ext>
            </a:extLst>
          </p:cNvPr>
          <p:cNvPicPr>
            <a:picLocks noChangeAspect="1"/>
          </p:cNvPicPr>
          <p:nvPr/>
        </p:nvPicPr>
        <p:blipFill>
          <a:blip r:embed="rId5"/>
          <a:stretch>
            <a:fillRect/>
          </a:stretch>
        </p:blipFill>
        <p:spPr>
          <a:xfrm>
            <a:off x="1685397" y="5431822"/>
            <a:ext cx="6603198" cy="115340"/>
          </a:xfrm>
          <a:prstGeom prst="rect">
            <a:avLst/>
          </a:prstGeom>
        </p:spPr>
      </p:pic>
    </p:spTree>
    <p:extLst>
      <p:ext uri="{BB962C8B-B14F-4D97-AF65-F5344CB8AC3E}">
        <p14:creationId xmlns:p14="http://schemas.microsoft.com/office/powerpoint/2010/main" val="152188722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aveikslėlis 9"/>
          <p:cNvPicPr>
            <a:picLocks noChangeAspect="1"/>
          </p:cNvPicPr>
          <p:nvPr/>
        </p:nvPicPr>
        <p:blipFill rotWithShape="1">
          <a:blip r:embed="rId2" cstate="print">
            <a:extLst>
              <a:ext uri="{28A0092B-C50C-407E-A947-70E740481C1C}">
                <a14:useLocalDpi xmlns:a14="http://schemas.microsoft.com/office/drawing/2010/main" val="0"/>
              </a:ext>
            </a:extLst>
          </a:blip>
          <a:srcRect r="42055" b="62969"/>
          <a:stretch/>
        </p:blipFill>
        <p:spPr>
          <a:xfrm>
            <a:off x="9664184" y="5387151"/>
            <a:ext cx="2527816" cy="1470849"/>
          </a:xfrm>
          <a:prstGeom prst="rect">
            <a:avLst/>
          </a:prstGeom>
        </p:spPr>
      </p:pic>
      <p:sp>
        <p:nvSpPr>
          <p:cNvPr id="2" name="Slide Number Placeholder 1">
            <a:extLst>
              <a:ext uri="{FF2B5EF4-FFF2-40B4-BE49-F238E27FC236}">
                <a16:creationId xmlns:a16="http://schemas.microsoft.com/office/drawing/2014/main" id="{D65BB115-03E5-3E45-D301-57B9A0EBCA0E}"/>
              </a:ext>
            </a:extLst>
          </p:cNvPr>
          <p:cNvSpPr>
            <a:spLocks noGrp="1"/>
          </p:cNvSpPr>
          <p:nvPr>
            <p:ph type="sldNum" sz="quarter" idx="12"/>
          </p:nvPr>
        </p:nvSpPr>
        <p:spPr/>
        <p:txBody>
          <a:bodyPr/>
          <a:lstStyle/>
          <a:p>
            <a:fld id="{49EC5416-78B8-4F37-B286-A40543F63F6D}" type="slidenum">
              <a:rPr lang="en-US" smtClean="0"/>
              <a:pPr/>
              <a:t>12</a:t>
            </a:fld>
            <a:endParaRPr lang="en-US"/>
          </a:p>
        </p:txBody>
      </p:sp>
      <p:sp>
        <p:nvSpPr>
          <p:cNvPr id="21" name="Arrow: Right 11">
            <a:extLst>
              <a:ext uri="{FF2B5EF4-FFF2-40B4-BE49-F238E27FC236}">
                <a16:creationId xmlns:a16="http://schemas.microsoft.com/office/drawing/2014/main" id="{EF1FF575-9AD5-D8B4-C4E1-DBB67DF36F5A}"/>
              </a:ext>
            </a:extLst>
          </p:cNvPr>
          <p:cNvSpPr/>
          <p:nvPr/>
        </p:nvSpPr>
        <p:spPr>
          <a:xfrm>
            <a:off x="640787" y="2612082"/>
            <a:ext cx="618563" cy="179295"/>
          </a:xfrm>
          <a:prstGeom prst="rightArrow">
            <a:avLst/>
          </a:prstGeom>
          <a:solidFill>
            <a:schemeClr val="accent6"/>
          </a:solid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 name="Arrow: Right 11">
            <a:extLst>
              <a:ext uri="{FF2B5EF4-FFF2-40B4-BE49-F238E27FC236}">
                <a16:creationId xmlns:a16="http://schemas.microsoft.com/office/drawing/2014/main" id="{CC7E8575-353F-0B03-1E53-C5D126032181}"/>
              </a:ext>
            </a:extLst>
          </p:cNvPr>
          <p:cNvSpPr/>
          <p:nvPr/>
        </p:nvSpPr>
        <p:spPr>
          <a:xfrm>
            <a:off x="640787" y="1994626"/>
            <a:ext cx="618563" cy="179295"/>
          </a:xfrm>
          <a:prstGeom prst="rightArrow">
            <a:avLst/>
          </a:prstGeom>
          <a:solidFill>
            <a:schemeClr val="accent6"/>
          </a:solid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9" name="Picture 8">
            <a:extLst>
              <a:ext uri="{FF2B5EF4-FFF2-40B4-BE49-F238E27FC236}">
                <a16:creationId xmlns:a16="http://schemas.microsoft.com/office/drawing/2014/main" id="{FD08E555-9D2C-61C8-81CE-4F0488DEE26D}"/>
              </a:ext>
            </a:extLst>
          </p:cNvPr>
          <p:cNvPicPr>
            <a:picLocks noChangeAspect="1"/>
          </p:cNvPicPr>
          <p:nvPr/>
        </p:nvPicPr>
        <p:blipFill>
          <a:blip r:embed="rId3"/>
          <a:stretch>
            <a:fillRect/>
          </a:stretch>
        </p:blipFill>
        <p:spPr>
          <a:xfrm>
            <a:off x="1317522" y="1960759"/>
            <a:ext cx="10260725" cy="2920699"/>
          </a:xfrm>
          <a:prstGeom prst="rect">
            <a:avLst/>
          </a:prstGeom>
        </p:spPr>
      </p:pic>
      <p:sp>
        <p:nvSpPr>
          <p:cNvPr id="11" name="Arrow: Right 11">
            <a:extLst>
              <a:ext uri="{FF2B5EF4-FFF2-40B4-BE49-F238E27FC236}">
                <a16:creationId xmlns:a16="http://schemas.microsoft.com/office/drawing/2014/main" id="{91336431-1337-B16A-CE1D-C7F1486B5EF9}"/>
              </a:ext>
            </a:extLst>
          </p:cNvPr>
          <p:cNvSpPr/>
          <p:nvPr/>
        </p:nvSpPr>
        <p:spPr>
          <a:xfrm>
            <a:off x="669024" y="3319187"/>
            <a:ext cx="618563" cy="179295"/>
          </a:xfrm>
          <a:prstGeom prst="rightArrow">
            <a:avLst/>
          </a:prstGeom>
          <a:solidFill>
            <a:schemeClr val="accent6"/>
          </a:solid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Arrow: Right 11">
            <a:extLst>
              <a:ext uri="{FF2B5EF4-FFF2-40B4-BE49-F238E27FC236}">
                <a16:creationId xmlns:a16="http://schemas.microsoft.com/office/drawing/2014/main" id="{D3C0A1A2-AEEE-D5AB-9C1A-2B460A4CD053}"/>
              </a:ext>
            </a:extLst>
          </p:cNvPr>
          <p:cNvSpPr/>
          <p:nvPr/>
        </p:nvSpPr>
        <p:spPr>
          <a:xfrm>
            <a:off x="639091" y="3924249"/>
            <a:ext cx="618563" cy="179295"/>
          </a:xfrm>
          <a:prstGeom prst="rightArrow">
            <a:avLst/>
          </a:prstGeom>
          <a:solidFill>
            <a:schemeClr val="accent6"/>
          </a:solid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Arrow: Right 11">
            <a:extLst>
              <a:ext uri="{FF2B5EF4-FFF2-40B4-BE49-F238E27FC236}">
                <a16:creationId xmlns:a16="http://schemas.microsoft.com/office/drawing/2014/main" id="{BEC999E4-C986-9642-006C-AD3C6F68444B}"/>
              </a:ext>
            </a:extLst>
          </p:cNvPr>
          <p:cNvSpPr/>
          <p:nvPr/>
        </p:nvSpPr>
        <p:spPr>
          <a:xfrm>
            <a:off x="669025" y="4485880"/>
            <a:ext cx="618563" cy="179295"/>
          </a:xfrm>
          <a:prstGeom prst="rightArrow">
            <a:avLst/>
          </a:prstGeom>
          <a:solidFill>
            <a:schemeClr val="accent6"/>
          </a:solid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TextBox 28">
            <a:extLst>
              <a:ext uri="{FF2B5EF4-FFF2-40B4-BE49-F238E27FC236}">
                <a16:creationId xmlns:a16="http://schemas.microsoft.com/office/drawing/2014/main" id="{259F2643-384A-7D02-59FA-2FBF59E2AB76}"/>
              </a:ext>
            </a:extLst>
          </p:cNvPr>
          <p:cNvSpPr txBox="1"/>
          <p:nvPr/>
        </p:nvSpPr>
        <p:spPr>
          <a:xfrm>
            <a:off x="5492949" y="1778789"/>
            <a:ext cx="6499948" cy="523220"/>
          </a:xfrm>
          <a:prstGeom prst="rect">
            <a:avLst/>
          </a:prstGeom>
          <a:solidFill>
            <a:schemeClr val="accent4">
              <a:lumMod val="20000"/>
              <a:lumOff val="80000"/>
            </a:schemeClr>
          </a:solid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lt-LT" sz="1400">
                <a:solidFill>
                  <a:srgbClr val="FF0000"/>
                </a:solidFill>
                <a:latin typeface="Calibri" panose="020F0502020204030204" pitchFamily="34" charset="0"/>
              </a:rPr>
              <a:t>SVARBU</a:t>
            </a:r>
            <a:r>
              <a:rPr lang="en-GB" sz="1400">
                <a:solidFill>
                  <a:srgbClr val="FF0000"/>
                </a:solidFill>
                <a:latin typeface="Calibri" panose="020F0502020204030204" pitchFamily="34" charset="0"/>
              </a:rPr>
              <a:t>! </a:t>
            </a:r>
            <a:r>
              <a:rPr lang="lt-LT" sz="1400" b="0" i="0" u="none" strike="noStrike">
                <a:solidFill>
                  <a:srgbClr val="000000"/>
                </a:solidFill>
                <a:effectLst/>
                <a:latin typeface="Calibri" panose="020F0502020204030204" pitchFamily="34" charset="0"/>
              </a:rPr>
              <a:t>Nurodoma preliminariosios sutarties, kurios pagrindu vykdomas Atnaujintas varžymasis vertė.</a:t>
            </a:r>
            <a:r>
              <a:rPr lang="lt-LT" sz="1400" b="0" i="0">
                <a:solidFill>
                  <a:srgbClr val="000000"/>
                </a:solidFill>
                <a:effectLst/>
                <a:latin typeface="Calibri" panose="020F0502020204030204" pitchFamily="34" charset="0"/>
              </a:rPr>
              <a:t>​</a:t>
            </a:r>
            <a:endParaRPr lang="en-US" sz="1400" b="0" i="0">
              <a:solidFill>
                <a:srgbClr val="000000"/>
              </a:solidFill>
              <a:effectLst/>
              <a:latin typeface="Arial" panose="020B0604020202020204" pitchFamily="34" charset="0"/>
            </a:endParaRPr>
          </a:p>
        </p:txBody>
      </p:sp>
      <p:cxnSp>
        <p:nvCxnSpPr>
          <p:cNvPr id="19" name="Straight Arrow Connector 18">
            <a:extLst>
              <a:ext uri="{FF2B5EF4-FFF2-40B4-BE49-F238E27FC236}">
                <a16:creationId xmlns:a16="http://schemas.microsoft.com/office/drawing/2014/main" id="{99DDEEDE-6D12-798D-891B-490404F40F10}"/>
              </a:ext>
            </a:extLst>
          </p:cNvPr>
          <p:cNvCxnSpPr>
            <a:cxnSpLocks/>
          </p:cNvCxnSpPr>
          <p:nvPr/>
        </p:nvCxnSpPr>
        <p:spPr>
          <a:xfrm flipH="1">
            <a:off x="2764793" y="2036972"/>
            <a:ext cx="2829762" cy="282484"/>
          </a:xfrm>
          <a:prstGeom prst="straightConnector1">
            <a:avLst/>
          </a:prstGeom>
          <a:ln>
            <a:solidFill>
              <a:srgbClr val="FF0000"/>
            </a:solidFill>
            <a:tailEnd type="triangle"/>
          </a:ln>
        </p:spPr>
        <p:style>
          <a:lnRef idx="2">
            <a:schemeClr val="accent1"/>
          </a:lnRef>
          <a:fillRef idx="0">
            <a:schemeClr val="accent1"/>
          </a:fillRef>
          <a:effectRef idx="1">
            <a:schemeClr val="accent1"/>
          </a:effectRef>
          <a:fontRef idx="minor">
            <a:schemeClr val="tx1"/>
          </a:fontRef>
        </p:style>
      </p:cxnSp>
      <p:sp>
        <p:nvSpPr>
          <p:cNvPr id="23" name="TextBox 28">
            <a:extLst>
              <a:ext uri="{FF2B5EF4-FFF2-40B4-BE49-F238E27FC236}">
                <a16:creationId xmlns:a16="http://schemas.microsoft.com/office/drawing/2014/main" id="{259F2643-384A-7D02-59FA-2FBF59E2AB76}"/>
              </a:ext>
            </a:extLst>
          </p:cNvPr>
          <p:cNvSpPr txBox="1"/>
          <p:nvPr/>
        </p:nvSpPr>
        <p:spPr>
          <a:xfrm>
            <a:off x="5492949" y="2328318"/>
            <a:ext cx="6499948" cy="954107"/>
          </a:xfrm>
          <a:prstGeom prst="rect">
            <a:avLst/>
          </a:prstGeom>
          <a:solidFill>
            <a:schemeClr val="accent4">
              <a:lumMod val="20000"/>
              <a:lumOff val="80000"/>
            </a:schemeClr>
          </a:solid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lt-LT" sz="1400">
                <a:solidFill>
                  <a:srgbClr val="FF0000"/>
                </a:solidFill>
                <a:latin typeface="Calibri" panose="020F0502020204030204" pitchFamily="34" charset="0"/>
              </a:rPr>
              <a:t>SVARBU</a:t>
            </a:r>
            <a:r>
              <a:rPr lang="en-GB" sz="1400">
                <a:solidFill>
                  <a:srgbClr val="FF0000"/>
                </a:solidFill>
                <a:latin typeface="Calibri" panose="020F0502020204030204" pitchFamily="34" charset="0"/>
              </a:rPr>
              <a:t>! </a:t>
            </a:r>
            <a:r>
              <a:rPr lang="lt-LT" sz="1400" b="0" i="0" u="none" strike="noStrike">
                <a:solidFill>
                  <a:srgbClr val="000000"/>
                </a:solidFill>
                <a:effectLst/>
                <a:latin typeface="Calibri" panose="020F0502020204030204" pitchFamily="34" charset="0"/>
              </a:rPr>
              <a:t>Lauke „Virš arba žemiau tarptautinio pirkimo vertės ribos“ pasirenkama „Virš“, jei pirkimas yra tarptautinės vertės. Jei pirkimas yra supaprastintos vertės (įskaitant mažos vertės pirkimus), pasirenkama „Žemiau“. </a:t>
            </a:r>
            <a:r>
              <a:rPr lang="en-US" sz="1400" b="0" i="0" u="none" strike="noStrike">
                <a:solidFill>
                  <a:srgbClr val="000000"/>
                </a:solidFill>
                <a:effectLst/>
                <a:latin typeface="Calibri" panose="020F0502020204030204" pitchFamily="34" charset="0"/>
              </a:rPr>
              <a:t>​</a:t>
            </a:r>
            <a:r>
              <a:rPr lang="lt-LT" sz="1400" b="0" i="0">
                <a:solidFill>
                  <a:srgbClr val="000000"/>
                </a:solidFill>
                <a:effectLst/>
                <a:latin typeface="Calibri" panose="020F0502020204030204" pitchFamily="34" charset="0"/>
              </a:rPr>
              <a:t>​</a:t>
            </a:r>
            <a:endParaRPr lang="lt-LT" sz="1400" b="0" i="0">
              <a:solidFill>
                <a:srgbClr val="000000"/>
              </a:solidFill>
              <a:effectLst/>
              <a:latin typeface="Arial" panose="020B0604020202020204" pitchFamily="34" charset="0"/>
            </a:endParaRPr>
          </a:p>
          <a:p>
            <a:r>
              <a:rPr lang="lt-LT" sz="1400" b="0" i="0">
                <a:solidFill>
                  <a:srgbClr val="000000"/>
                </a:solidFill>
                <a:effectLst/>
                <a:latin typeface="Calibri" panose="020F0502020204030204" pitchFamily="34" charset="0"/>
              </a:rPr>
              <a:t>​</a:t>
            </a:r>
            <a:endParaRPr lang="en-US" sz="1400" b="0" i="0">
              <a:solidFill>
                <a:srgbClr val="000000"/>
              </a:solidFill>
              <a:effectLst/>
              <a:latin typeface="Arial" panose="020B0604020202020204" pitchFamily="34" charset="0"/>
            </a:endParaRPr>
          </a:p>
        </p:txBody>
      </p:sp>
      <p:cxnSp>
        <p:nvCxnSpPr>
          <p:cNvPr id="24" name="Straight Arrow Connector 23">
            <a:extLst>
              <a:ext uri="{FF2B5EF4-FFF2-40B4-BE49-F238E27FC236}">
                <a16:creationId xmlns:a16="http://schemas.microsoft.com/office/drawing/2014/main" id="{308AD1BA-0D56-C626-BE39-20295FDA7ACA}"/>
              </a:ext>
            </a:extLst>
          </p:cNvPr>
          <p:cNvCxnSpPr>
            <a:cxnSpLocks/>
          </p:cNvCxnSpPr>
          <p:nvPr/>
        </p:nvCxnSpPr>
        <p:spPr>
          <a:xfrm flipH="1">
            <a:off x="3310188" y="2685225"/>
            <a:ext cx="2182761" cy="136441"/>
          </a:xfrm>
          <a:prstGeom prst="straightConnector1">
            <a:avLst/>
          </a:prstGeom>
          <a:ln>
            <a:solidFill>
              <a:srgbClr val="FF0000"/>
            </a:solidFill>
            <a:tailEnd type="triangle"/>
          </a:ln>
        </p:spPr>
        <p:style>
          <a:lnRef idx="2">
            <a:schemeClr val="accent1"/>
          </a:lnRef>
          <a:fillRef idx="0">
            <a:schemeClr val="accent1"/>
          </a:fillRef>
          <a:effectRef idx="1">
            <a:schemeClr val="accent1"/>
          </a:effectRef>
          <a:fontRef idx="minor">
            <a:schemeClr val="tx1"/>
          </a:fontRef>
        </p:style>
      </p:cxnSp>
      <p:sp>
        <p:nvSpPr>
          <p:cNvPr id="27" name="TextBox 28">
            <a:extLst>
              <a:ext uri="{FF2B5EF4-FFF2-40B4-BE49-F238E27FC236}">
                <a16:creationId xmlns:a16="http://schemas.microsoft.com/office/drawing/2014/main" id="{DE9B292A-9F1C-9013-2576-F7828E4B753A}"/>
              </a:ext>
            </a:extLst>
          </p:cNvPr>
          <p:cNvSpPr txBox="1"/>
          <p:nvPr/>
        </p:nvSpPr>
        <p:spPr>
          <a:xfrm>
            <a:off x="5594555" y="4208828"/>
            <a:ext cx="6499948" cy="369332"/>
          </a:xfrm>
          <a:prstGeom prst="rect">
            <a:avLst/>
          </a:prstGeom>
          <a:solidFill>
            <a:schemeClr val="accent4">
              <a:lumMod val="20000"/>
              <a:lumOff val="80000"/>
            </a:schemeClr>
          </a:solid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lt-LT" sz="1400"/>
              <a:t>Pasirenkamas pasiūlymų vertinimo kriterijus.</a:t>
            </a:r>
            <a:r>
              <a:rPr lang="lt-LT" sz="1400" b="0" i="0" u="none" strike="noStrike">
                <a:effectLst/>
              </a:rPr>
              <a:t> </a:t>
            </a:r>
            <a:r>
              <a:rPr lang="en-US" sz="1800" b="0" i="0">
                <a:effectLst/>
              </a:rPr>
              <a:t>​</a:t>
            </a:r>
          </a:p>
        </p:txBody>
      </p:sp>
      <p:sp>
        <p:nvSpPr>
          <p:cNvPr id="29" name="TextBox 19">
            <a:extLst>
              <a:ext uri="{FF2B5EF4-FFF2-40B4-BE49-F238E27FC236}">
                <a16:creationId xmlns:a16="http://schemas.microsoft.com/office/drawing/2014/main" id="{6C240592-9851-B253-9F3E-5608EFF79030}"/>
              </a:ext>
            </a:extLst>
          </p:cNvPr>
          <p:cNvSpPr txBox="1"/>
          <p:nvPr/>
        </p:nvSpPr>
        <p:spPr>
          <a:xfrm>
            <a:off x="5492949" y="4987984"/>
            <a:ext cx="6499948" cy="1600438"/>
          </a:xfrm>
          <a:prstGeom prst="rect">
            <a:avLst/>
          </a:prstGeom>
          <a:solidFill>
            <a:schemeClr val="accent4">
              <a:lumMod val="20000"/>
              <a:lumOff val="80000"/>
            </a:schemeClr>
          </a:solidFill>
        </p:spPr>
        <p:txBody>
          <a:bodyPr wrap="square" lIns="91440" tIns="45720" rIns="91440" bIns="45720" rtlCol="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lt-LT" sz="1400"/>
              <a:t>Pasirenkama, ar preliminarioji sutartis skaidoma į dalis. Jei „Taip“, tuomet nurodomas dalių skaičius ir pasirenkama „Didžiausias Dalis (-</a:t>
            </a:r>
            <a:r>
              <a:rPr lang="lt-LT" sz="1400" err="1"/>
              <a:t>ių</a:t>
            </a:r>
            <a:r>
              <a:rPr lang="lt-LT" sz="1400"/>
              <a:t>) skaičius“. Tokiu atveju vykdant Atnaujintą varžymąsi pasiūlymus tiekėjai galės teikti į visas nurodytas dalis arba į pasirinktą skaičių dalių. Vėlesniame žingsnyje bus privaloma nurodyti dalių pavadinimus. </a:t>
            </a:r>
            <a:r>
              <a:rPr lang="lt-LT" sz="1400">
                <a:solidFill>
                  <a:srgbClr val="FF0000"/>
                </a:solidFill>
              </a:rPr>
              <a:t>SVARBU</a:t>
            </a:r>
            <a:r>
              <a:rPr lang="lt-LT" sz="1400"/>
              <a:t>: vykdant konkrečius pirkimus sistemiškai nėra pasirinkimo pirkimo objektą skaidyti į dalis, todėl, </a:t>
            </a:r>
            <a:r>
              <a:rPr lang="lt-LT" sz="1400" err="1"/>
              <a:t>ka</a:t>
            </a:r>
            <a:r>
              <a:rPr lang="en-GB" sz="1400" err="1"/>
              <a:t>i</a:t>
            </a:r>
            <a:r>
              <a:rPr lang="lt-LT" sz="1400"/>
              <a:t> pirkimo objektas skaidomas į dalis, skaidymo nuostatos turi būti aiškiai nurodytos kvietime į konkretų pirkimą.</a:t>
            </a:r>
            <a:endParaRPr lang="lt-LT" sz="1400">
              <a:ea typeface="Calibri"/>
              <a:cs typeface="Calibri"/>
            </a:endParaRPr>
          </a:p>
        </p:txBody>
      </p:sp>
      <p:cxnSp>
        <p:nvCxnSpPr>
          <p:cNvPr id="30" name="Straight Arrow Connector 29">
            <a:extLst>
              <a:ext uri="{FF2B5EF4-FFF2-40B4-BE49-F238E27FC236}">
                <a16:creationId xmlns:a16="http://schemas.microsoft.com/office/drawing/2014/main" id="{80C11203-2F72-E1F6-C4CB-CA6CD2335989}"/>
              </a:ext>
            </a:extLst>
          </p:cNvPr>
          <p:cNvCxnSpPr>
            <a:cxnSpLocks/>
          </p:cNvCxnSpPr>
          <p:nvPr/>
        </p:nvCxnSpPr>
        <p:spPr>
          <a:xfrm flipH="1" flipV="1">
            <a:off x="2840135" y="4635157"/>
            <a:ext cx="2652814" cy="612070"/>
          </a:xfrm>
          <a:prstGeom prst="straightConnector1">
            <a:avLst/>
          </a:prstGeom>
          <a:ln>
            <a:solidFill>
              <a:srgbClr val="FF0000"/>
            </a:solidFill>
            <a:tailEnd type="triangle"/>
          </a:ln>
        </p:spPr>
        <p:style>
          <a:lnRef idx="2">
            <a:schemeClr val="accent1"/>
          </a:lnRef>
          <a:fillRef idx="0">
            <a:schemeClr val="accent1"/>
          </a:fillRef>
          <a:effectRef idx="1">
            <a:schemeClr val="accent1"/>
          </a:effectRef>
          <a:fontRef idx="minor">
            <a:schemeClr val="tx1"/>
          </a:fontRef>
        </p:style>
      </p:cxnSp>
      <p:sp>
        <p:nvSpPr>
          <p:cNvPr id="33" name="TextBox 28">
            <a:extLst>
              <a:ext uri="{FF2B5EF4-FFF2-40B4-BE49-F238E27FC236}">
                <a16:creationId xmlns:a16="http://schemas.microsoft.com/office/drawing/2014/main" id="{6A9F00ED-EBA6-70FC-AA3C-F528B341D669}"/>
              </a:ext>
            </a:extLst>
          </p:cNvPr>
          <p:cNvSpPr txBox="1"/>
          <p:nvPr/>
        </p:nvSpPr>
        <p:spPr>
          <a:xfrm>
            <a:off x="5492949" y="3443061"/>
            <a:ext cx="6499948" cy="307777"/>
          </a:xfrm>
          <a:prstGeom prst="rect">
            <a:avLst/>
          </a:prstGeom>
          <a:solidFill>
            <a:schemeClr val="accent4">
              <a:lumMod val="20000"/>
              <a:lumOff val="80000"/>
            </a:schemeClr>
          </a:solidFill>
        </p:spPr>
        <p:txBody>
          <a:bodyPr wrap="square" lIns="91440" tIns="45720" rIns="91440" bIns="45720" rtlCol="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lt-LT" sz="1400" dirty="0">
                <a:solidFill>
                  <a:srgbClr val="000000"/>
                </a:solidFill>
                <a:latin typeface="Calibri"/>
                <a:ea typeface="Calibri"/>
                <a:cs typeface="Calibri"/>
              </a:rPr>
              <a:t>Nurodoma pirkimo, kurio pagrindu sudaryta preliminarioji sutartis, paskelbimo data.</a:t>
            </a:r>
            <a:endParaRPr lang="lt-LT" sz="1400" b="0" i="0" dirty="0">
              <a:solidFill>
                <a:srgbClr val="000000"/>
              </a:solidFill>
              <a:effectLst/>
              <a:latin typeface="Calibri"/>
              <a:ea typeface="Calibri"/>
              <a:cs typeface="Calibri"/>
            </a:endParaRPr>
          </a:p>
        </p:txBody>
      </p:sp>
      <p:cxnSp>
        <p:nvCxnSpPr>
          <p:cNvPr id="35" name="Straight Arrow Connector 34">
            <a:extLst>
              <a:ext uri="{FF2B5EF4-FFF2-40B4-BE49-F238E27FC236}">
                <a16:creationId xmlns:a16="http://schemas.microsoft.com/office/drawing/2014/main" id="{80D5FA8E-9341-FD4A-C82B-D7C9B2486200}"/>
              </a:ext>
            </a:extLst>
          </p:cNvPr>
          <p:cNvCxnSpPr>
            <a:cxnSpLocks/>
            <a:stCxn id="33" idx="1"/>
          </p:cNvCxnSpPr>
          <p:nvPr/>
        </p:nvCxnSpPr>
        <p:spPr>
          <a:xfrm flipH="1" flipV="1">
            <a:off x="3211427" y="3476686"/>
            <a:ext cx="2281522" cy="120264"/>
          </a:xfrm>
          <a:prstGeom prst="straightConnector1">
            <a:avLst/>
          </a:prstGeom>
          <a:ln>
            <a:solidFill>
              <a:srgbClr val="FF0000"/>
            </a:solidFill>
            <a:tailEnd type="triangle"/>
          </a:ln>
        </p:spPr>
        <p:style>
          <a:lnRef idx="2">
            <a:schemeClr val="accent1"/>
          </a:lnRef>
          <a:fillRef idx="0">
            <a:schemeClr val="accent1"/>
          </a:fillRef>
          <a:effectRef idx="1">
            <a:schemeClr val="accent1"/>
          </a:effectRef>
          <a:fontRef idx="minor">
            <a:schemeClr val="tx1"/>
          </a:fontRef>
        </p:style>
      </p:cxnSp>
      <p:pic>
        <p:nvPicPr>
          <p:cNvPr id="38" name="Picture 37">
            <a:extLst>
              <a:ext uri="{FF2B5EF4-FFF2-40B4-BE49-F238E27FC236}">
                <a16:creationId xmlns:a16="http://schemas.microsoft.com/office/drawing/2014/main" id="{02459665-AD5E-4CE5-2C1A-B151DFE8803C}"/>
              </a:ext>
            </a:extLst>
          </p:cNvPr>
          <p:cNvPicPr>
            <a:picLocks noChangeAspect="1"/>
          </p:cNvPicPr>
          <p:nvPr/>
        </p:nvPicPr>
        <p:blipFill>
          <a:blip r:embed="rId4"/>
          <a:stretch>
            <a:fillRect/>
          </a:stretch>
        </p:blipFill>
        <p:spPr>
          <a:xfrm>
            <a:off x="381036" y="5409186"/>
            <a:ext cx="4585121" cy="1143099"/>
          </a:xfrm>
          <a:prstGeom prst="rect">
            <a:avLst/>
          </a:prstGeom>
        </p:spPr>
      </p:pic>
      <p:cxnSp>
        <p:nvCxnSpPr>
          <p:cNvPr id="39" name="Straight Arrow Connector 38">
            <a:extLst>
              <a:ext uri="{FF2B5EF4-FFF2-40B4-BE49-F238E27FC236}">
                <a16:creationId xmlns:a16="http://schemas.microsoft.com/office/drawing/2014/main" id="{2F9674D5-DCFE-AF4C-98A0-1BD4407F0A84}"/>
              </a:ext>
            </a:extLst>
          </p:cNvPr>
          <p:cNvCxnSpPr>
            <a:cxnSpLocks/>
          </p:cNvCxnSpPr>
          <p:nvPr/>
        </p:nvCxnSpPr>
        <p:spPr>
          <a:xfrm flipH="1">
            <a:off x="2757948" y="5600134"/>
            <a:ext cx="2735001" cy="456797"/>
          </a:xfrm>
          <a:prstGeom prst="straightConnector1">
            <a:avLst/>
          </a:prstGeom>
          <a:ln>
            <a:solidFill>
              <a:srgbClr val="FF0000"/>
            </a:solidFill>
            <a:tailEnd type="triangle"/>
          </a:ln>
        </p:spPr>
        <p:style>
          <a:lnRef idx="2">
            <a:schemeClr val="accent1"/>
          </a:lnRef>
          <a:fillRef idx="0">
            <a:schemeClr val="accent1"/>
          </a:fillRef>
          <a:effectRef idx="1">
            <a:schemeClr val="accent1"/>
          </a:effectRef>
          <a:fontRef idx="minor">
            <a:schemeClr val="tx1"/>
          </a:fontRef>
        </p:style>
      </p:cxnSp>
      <p:sp>
        <p:nvSpPr>
          <p:cNvPr id="43" name="Pavadinimas 1">
            <a:extLst>
              <a:ext uri="{FF2B5EF4-FFF2-40B4-BE49-F238E27FC236}">
                <a16:creationId xmlns:a16="http://schemas.microsoft.com/office/drawing/2014/main" id="{548382D4-FED5-3FB6-5AE5-C3038B5B190C}"/>
              </a:ext>
            </a:extLst>
          </p:cNvPr>
          <p:cNvSpPr txBox="1">
            <a:spLocks/>
          </p:cNvSpPr>
          <p:nvPr/>
        </p:nvSpPr>
        <p:spPr>
          <a:xfrm>
            <a:off x="2240550" y="569064"/>
            <a:ext cx="7710899" cy="457949"/>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lt-LT" sz="3600" b="1"/>
              <a:t>Preliminariosios sutarties perkėlimas į CVP IS sistemą</a:t>
            </a:r>
            <a:endParaRPr lang="en-US" sz="3600" b="1"/>
          </a:p>
        </p:txBody>
      </p:sp>
      <p:cxnSp>
        <p:nvCxnSpPr>
          <p:cNvPr id="44" name="Straight Arrow Connector 43">
            <a:extLst>
              <a:ext uri="{FF2B5EF4-FFF2-40B4-BE49-F238E27FC236}">
                <a16:creationId xmlns:a16="http://schemas.microsoft.com/office/drawing/2014/main" id="{EC9CA083-1B76-7F1E-711E-3A30F1028876}"/>
              </a:ext>
            </a:extLst>
          </p:cNvPr>
          <p:cNvCxnSpPr>
            <a:cxnSpLocks/>
          </p:cNvCxnSpPr>
          <p:nvPr/>
        </p:nvCxnSpPr>
        <p:spPr>
          <a:xfrm flipH="1" flipV="1">
            <a:off x="3480400" y="4277078"/>
            <a:ext cx="2251587" cy="310875"/>
          </a:xfrm>
          <a:prstGeom prst="straightConnector1">
            <a:avLst/>
          </a:prstGeom>
          <a:ln>
            <a:solidFill>
              <a:srgbClr val="FF0000"/>
            </a:solidFill>
            <a:tailEnd type="triangle"/>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72368249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 name="Picture 33">
            <a:extLst>
              <a:ext uri="{FF2B5EF4-FFF2-40B4-BE49-F238E27FC236}">
                <a16:creationId xmlns:a16="http://schemas.microsoft.com/office/drawing/2014/main" id="{EF29C2AC-B1BA-3EA2-D8C1-8EAD2DB85897}"/>
              </a:ext>
            </a:extLst>
          </p:cNvPr>
          <p:cNvPicPr>
            <a:picLocks noChangeAspect="1"/>
          </p:cNvPicPr>
          <p:nvPr/>
        </p:nvPicPr>
        <p:blipFill>
          <a:blip r:embed="rId2"/>
          <a:stretch>
            <a:fillRect/>
          </a:stretch>
        </p:blipFill>
        <p:spPr>
          <a:xfrm>
            <a:off x="7701493" y="4241503"/>
            <a:ext cx="4304919" cy="798218"/>
          </a:xfrm>
          <a:prstGeom prst="rect">
            <a:avLst/>
          </a:prstGeom>
        </p:spPr>
      </p:pic>
      <p:pic>
        <p:nvPicPr>
          <p:cNvPr id="20" name="Picture 19">
            <a:extLst>
              <a:ext uri="{FF2B5EF4-FFF2-40B4-BE49-F238E27FC236}">
                <a16:creationId xmlns:a16="http://schemas.microsoft.com/office/drawing/2014/main" id="{7F127108-2C75-7528-6806-5205A80DBFD1}"/>
              </a:ext>
            </a:extLst>
          </p:cNvPr>
          <p:cNvPicPr>
            <a:picLocks noChangeAspect="1"/>
          </p:cNvPicPr>
          <p:nvPr/>
        </p:nvPicPr>
        <p:blipFill>
          <a:blip r:embed="rId3"/>
          <a:stretch>
            <a:fillRect/>
          </a:stretch>
        </p:blipFill>
        <p:spPr>
          <a:xfrm>
            <a:off x="1356458" y="3932066"/>
            <a:ext cx="5959356" cy="2461473"/>
          </a:xfrm>
          <a:prstGeom prst="rect">
            <a:avLst/>
          </a:prstGeom>
        </p:spPr>
      </p:pic>
      <p:pic>
        <p:nvPicPr>
          <p:cNvPr id="17" name="Picture 16">
            <a:extLst>
              <a:ext uri="{FF2B5EF4-FFF2-40B4-BE49-F238E27FC236}">
                <a16:creationId xmlns:a16="http://schemas.microsoft.com/office/drawing/2014/main" id="{AD897648-BB9D-5122-C417-2736865CA495}"/>
              </a:ext>
            </a:extLst>
          </p:cNvPr>
          <p:cNvPicPr>
            <a:picLocks noChangeAspect="1"/>
          </p:cNvPicPr>
          <p:nvPr/>
        </p:nvPicPr>
        <p:blipFill>
          <a:blip r:embed="rId4"/>
          <a:stretch>
            <a:fillRect/>
          </a:stretch>
        </p:blipFill>
        <p:spPr>
          <a:xfrm>
            <a:off x="1356458" y="1963852"/>
            <a:ext cx="5841317" cy="2475134"/>
          </a:xfrm>
          <a:prstGeom prst="rect">
            <a:avLst/>
          </a:prstGeom>
        </p:spPr>
      </p:pic>
      <p:pic>
        <p:nvPicPr>
          <p:cNvPr id="4" name="Picture 3">
            <a:extLst>
              <a:ext uri="{FF2B5EF4-FFF2-40B4-BE49-F238E27FC236}">
                <a16:creationId xmlns:a16="http://schemas.microsoft.com/office/drawing/2014/main" id="{3BF4F732-3378-E72F-61FC-5B1AAF0D7308}"/>
              </a:ext>
            </a:extLst>
          </p:cNvPr>
          <p:cNvPicPr>
            <a:picLocks noChangeAspect="1"/>
          </p:cNvPicPr>
          <p:nvPr/>
        </p:nvPicPr>
        <p:blipFill>
          <a:blip r:embed="rId5"/>
          <a:stretch>
            <a:fillRect/>
          </a:stretch>
        </p:blipFill>
        <p:spPr>
          <a:xfrm>
            <a:off x="1455411" y="946799"/>
            <a:ext cx="9016181" cy="672195"/>
          </a:xfrm>
          <a:prstGeom prst="rect">
            <a:avLst/>
          </a:prstGeom>
        </p:spPr>
      </p:pic>
      <p:pic>
        <p:nvPicPr>
          <p:cNvPr id="10" name="Paveikslėlis 9"/>
          <p:cNvPicPr>
            <a:picLocks noChangeAspect="1"/>
          </p:cNvPicPr>
          <p:nvPr/>
        </p:nvPicPr>
        <p:blipFill rotWithShape="1">
          <a:blip r:embed="rId6" cstate="print">
            <a:extLst>
              <a:ext uri="{28A0092B-C50C-407E-A947-70E740481C1C}">
                <a14:useLocalDpi xmlns:a14="http://schemas.microsoft.com/office/drawing/2010/main" val="0"/>
              </a:ext>
            </a:extLst>
          </a:blip>
          <a:srcRect r="42055" b="62969"/>
          <a:stretch/>
        </p:blipFill>
        <p:spPr>
          <a:xfrm>
            <a:off x="9664184" y="5387151"/>
            <a:ext cx="2527816" cy="1470849"/>
          </a:xfrm>
          <a:prstGeom prst="rect">
            <a:avLst/>
          </a:prstGeom>
        </p:spPr>
      </p:pic>
      <p:sp>
        <p:nvSpPr>
          <p:cNvPr id="2" name="Slide Number Placeholder 1">
            <a:extLst>
              <a:ext uri="{FF2B5EF4-FFF2-40B4-BE49-F238E27FC236}">
                <a16:creationId xmlns:a16="http://schemas.microsoft.com/office/drawing/2014/main" id="{D65BB115-03E5-3E45-D301-57B9A0EBCA0E}"/>
              </a:ext>
            </a:extLst>
          </p:cNvPr>
          <p:cNvSpPr>
            <a:spLocks noGrp="1"/>
          </p:cNvSpPr>
          <p:nvPr>
            <p:ph type="sldNum" sz="quarter" idx="12"/>
          </p:nvPr>
        </p:nvSpPr>
        <p:spPr/>
        <p:txBody>
          <a:bodyPr/>
          <a:lstStyle/>
          <a:p>
            <a:fld id="{49EC5416-78B8-4F37-B286-A40543F63F6D}" type="slidenum">
              <a:rPr lang="en-US" smtClean="0"/>
              <a:pPr/>
              <a:t>13</a:t>
            </a:fld>
            <a:endParaRPr lang="en-US"/>
          </a:p>
        </p:txBody>
      </p:sp>
      <p:sp>
        <p:nvSpPr>
          <p:cNvPr id="15" name="Arrow: Right 11">
            <a:extLst>
              <a:ext uri="{FF2B5EF4-FFF2-40B4-BE49-F238E27FC236}">
                <a16:creationId xmlns:a16="http://schemas.microsoft.com/office/drawing/2014/main" id="{33FA6618-6B07-B756-CCB0-FB7AE506180B}"/>
              </a:ext>
            </a:extLst>
          </p:cNvPr>
          <p:cNvSpPr/>
          <p:nvPr/>
        </p:nvSpPr>
        <p:spPr>
          <a:xfrm flipV="1">
            <a:off x="786649" y="948282"/>
            <a:ext cx="618563" cy="210205"/>
          </a:xfrm>
          <a:prstGeom prst="rightArrow">
            <a:avLst/>
          </a:prstGeom>
          <a:solidFill>
            <a:schemeClr val="accent6"/>
          </a:solid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7" name="Rectangle 10">
            <a:extLst>
              <a:ext uri="{FF2B5EF4-FFF2-40B4-BE49-F238E27FC236}">
                <a16:creationId xmlns:a16="http://schemas.microsoft.com/office/drawing/2014/main" id="{F1AB78CB-F4F5-091F-11E5-542360C6EF27}"/>
              </a:ext>
            </a:extLst>
          </p:cNvPr>
          <p:cNvSpPr/>
          <p:nvPr/>
        </p:nvSpPr>
        <p:spPr>
          <a:xfrm>
            <a:off x="10010027" y="1131721"/>
            <a:ext cx="158462" cy="471482"/>
          </a:xfrm>
          <a:prstGeom prst="rect">
            <a:avLst/>
          </a:prstGeom>
          <a:noFill/>
          <a:ln w="317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 name="Oval 3">
            <a:extLst>
              <a:ext uri="{FF2B5EF4-FFF2-40B4-BE49-F238E27FC236}">
                <a16:creationId xmlns:a16="http://schemas.microsoft.com/office/drawing/2014/main" id="{30C918AB-1D0A-89BD-59EC-CF45A29D32C8}"/>
              </a:ext>
            </a:extLst>
          </p:cNvPr>
          <p:cNvSpPr/>
          <p:nvPr/>
        </p:nvSpPr>
        <p:spPr>
          <a:xfrm>
            <a:off x="10443460" y="1158487"/>
            <a:ext cx="484632" cy="384048"/>
          </a:xfrm>
          <a:prstGeom prst="ellipse">
            <a:avLst/>
          </a:prstGeom>
          <a:solidFill>
            <a:schemeClr val="accent2">
              <a:lumMod val="20000"/>
              <a:lumOff val="80000"/>
            </a:schemeClr>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a:solidFill>
                  <a:schemeClr val="tx1"/>
                </a:solidFill>
              </a:rPr>
              <a:t>1</a:t>
            </a:r>
          </a:p>
        </p:txBody>
      </p:sp>
      <p:sp>
        <p:nvSpPr>
          <p:cNvPr id="29" name="Rectangle 10">
            <a:extLst>
              <a:ext uri="{FF2B5EF4-FFF2-40B4-BE49-F238E27FC236}">
                <a16:creationId xmlns:a16="http://schemas.microsoft.com/office/drawing/2014/main" id="{5B6741D6-30C8-30B0-16EC-B9ADE8E8583B}"/>
              </a:ext>
            </a:extLst>
          </p:cNvPr>
          <p:cNvSpPr/>
          <p:nvPr/>
        </p:nvSpPr>
        <p:spPr>
          <a:xfrm>
            <a:off x="6331974" y="3233634"/>
            <a:ext cx="520790" cy="232291"/>
          </a:xfrm>
          <a:prstGeom prst="rect">
            <a:avLst/>
          </a:prstGeom>
          <a:noFill/>
          <a:ln w="317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0" name="Oval 4">
            <a:extLst>
              <a:ext uri="{FF2B5EF4-FFF2-40B4-BE49-F238E27FC236}">
                <a16:creationId xmlns:a16="http://schemas.microsoft.com/office/drawing/2014/main" id="{7E3F5C01-293A-2093-667C-A3A3B0DD2315}"/>
              </a:ext>
            </a:extLst>
          </p:cNvPr>
          <p:cNvSpPr/>
          <p:nvPr/>
        </p:nvSpPr>
        <p:spPr>
          <a:xfrm>
            <a:off x="1095930" y="2676072"/>
            <a:ext cx="484632" cy="384048"/>
          </a:xfrm>
          <a:prstGeom prst="ellipse">
            <a:avLst/>
          </a:prstGeom>
          <a:solidFill>
            <a:schemeClr val="accent2">
              <a:lumMod val="20000"/>
              <a:lumOff val="80000"/>
            </a:schemeClr>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a:solidFill>
                  <a:schemeClr val="tx1"/>
                </a:solidFill>
              </a:rPr>
              <a:t>2</a:t>
            </a:r>
          </a:p>
        </p:txBody>
      </p:sp>
      <p:sp>
        <p:nvSpPr>
          <p:cNvPr id="31" name="TextBox 30">
            <a:extLst>
              <a:ext uri="{FF2B5EF4-FFF2-40B4-BE49-F238E27FC236}">
                <a16:creationId xmlns:a16="http://schemas.microsoft.com/office/drawing/2014/main" id="{FD4DA0BD-9C20-3443-8784-6DB924B25C6D}"/>
              </a:ext>
            </a:extLst>
          </p:cNvPr>
          <p:cNvSpPr txBox="1"/>
          <p:nvPr/>
        </p:nvSpPr>
        <p:spPr>
          <a:xfrm>
            <a:off x="1455411" y="5863179"/>
            <a:ext cx="3675394" cy="923330"/>
          </a:xfrm>
          <a:prstGeom prst="rect">
            <a:avLst/>
          </a:prstGeom>
          <a:solidFill>
            <a:schemeClr val="accent4">
              <a:lumMod val="20000"/>
              <a:lumOff val="80000"/>
            </a:schemeClr>
          </a:solidFill>
        </p:spPr>
        <p:txBody>
          <a:bodyPr wrap="square" rtlCol="0">
            <a:spAutoFit/>
          </a:bodyPr>
          <a:lstStyle/>
          <a:p>
            <a:r>
              <a:rPr lang="lt-LT"/>
              <a:t>Norėdami pasirinkti reikiamą tiekėją, spustelėkite šalia pavadinimo esantį langelį.</a:t>
            </a:r>
          </a:p>
        </p:txBody>
      </p:sp>
      <p:sp>
        <p:nvSpPr>
          <p:cNvPr id="38" name="TextBox 37">
            <a:extLst>
              <a:ext uri="{FF2B5EF4-FFF2-40B4-BE49-F238E27FC236}">
                <a16:creationId xmlns:a16="http://schemas.microsoft.com/office/drawing/2014/main" id="{54DF3442-D0A6-B9D9-D208-BE46B65A1517}"/>
              </a:ext>
            </a:extLst>
          </p:cNvPr>
          <p:cNvSpPr txBox="1"/>
          <p:nvPr/>
        </p:nvSpPr>
        <p:spPr>
          <a:xfrm>
            <a:off x="8353732" y="3153863"/>
            <a:ext cx="3629513" cy="646331"/>
          </a:xfrm>
          <a:prstGeom prst="rect">
            <a:avLst/>
          </a:prstGeom>
          <a:solidFill>
            <a:schemeClr val="accent4">
              <a:lumMod val="20000"/>
              <a:lumOff val="80000"/>
            </a:schemeClr>
          </a:solidFill>
        </p:spPr>
        <p:txBody>
          <a:bodyPr wrap="square" rtlCol="0">
            <a:spAutoFit/>
          </a:bodyPr>
          <a:lstStyle/>
          <a:p>
            <a:r>
              <a:rPr lang="lt-LT"/>
              <a:t>Pasirinkti tiekėjai bus matomi prie pasirinktų elementų.</a:t>
            </a:r>
            <a:endParaRPr lang="en-US"/>
          </a:p>
        </p:txBody>
      </p:sp>
      <p:cxnSp>
        <p:nvCxnSpPr>
          <p:cNvPr id="43" name="Straight Arrow Connector 2">
            <a:extLst>
              <a:ext uri="{FF2B5EF4-FFF2-40B4-BE49-F238E27FC236}">
                <a16:creationId xmlns:a16="http://schemas.microsoft.com/office/drawing/2014/main" id="{5B10B8B5-AF3D-08E7-60A5-F125332F1445}"/>
              </a:ext>
            </a:extLst>
          </p:cNvPr>
          <p:cNvCxnSpPr>
            <a:cxnSpLocks/>
          </p:cNvCxnSpPr>
          <p:nvPr/>
        </p:nvCxnSpPr>
        <p:spPr>
          <a:xfrm flipH="1" flipV="1">
            <a:off x="1760076" y="5326791"/>
            <a:ext cx="776647" cy="614005"/>
          </a:xfrm>
          <a:prstGeom prst="straightConnector1">
            <a:avLst/>
          </a:prstGeom>
          <a:ln>
            <a:solidFill>
              <a:srgbClr val="FF0000"/>
            </a:solidFill>
            <a:tailEnd type="triangle"/>
          </a:ln>
        </p:spPr>
        <p:style>
          <a:lnRef idx="2">
            <a:schemeClr val="accent1"/>
          </a:lnRef>
          <a:fillRef idx="0">
            <a:schemeClr val="accent1"/>
          </a:fillRef>
          <a:effectRef idx="1">
            <a:schemeClr val="accent1"/>
          </a:effectRef>
          <a:fontRef idx="minor">
            <a:schemeClr val="tx1"/>
          </a:fontRef>
        </p:style>
      </p:cxnSp>
      <p:sp>
        <p:nvSpPr>
          <p:cNvPr id="46" name="Rectangle 10">
            <a:extLst>
              <a:ext uri="{FF2B5EF4-FFF2-40B4-BE49-F238E27FC236}">
                <a16:creationId xmlns:a16="http://schemas.microsoft.com/office/drawing/2014/main" id="{096AE599-965F-5125-A9C3-233B46F57148}"/>
              </a:ext>
            </a:extLst>
          </p:cNvPr>
          <p:cNvSpPr/>
          <p:nvPr/>
        </p:nvSpPr>
        <p:spPr>
          <a:xfrm>
            <a:off x="1580562" y="5110639"/>
            <a:ext cx="260528" cy="518353"/>
          </a:xfrm>
          <a:prstGeom prst="rect">
            <a:avLst/>
          </a:prstGeom>
          <a:noFill/>
          <a:ln w="317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48" name="Straight Arrow Connector 2">
            <a:extLst>
              <a:ext uri="{FF2B5EF4-FFF2-40B4-BE49-F238E27FC236}">
                <a16:creationId xmlns:a16="http://schemas.microsoft.com/office/drawing/2014/main" id="{2671E134-EA6C-4C81-A8E1-B325CA541B7B}"/>
              </a:ext>
            </a:extLst>
          </p:cNvPr>
          <p:cNvCxnSpPr>
            <a:cxnSpLocks/>
          </p:cNvCxnSpPr>
          <p:nvPr/>
        </p:nvCxnSpPr>
        <p:spPr>
          <a:xfrm flipH="1">
            <a:off x="8608326" y="3740363"/>
            <a:ext cx="896233" cy="685558"/>
          </a:xfrm>
          <a:prstGeom prst="straightConnector1">
            <a:avLst/>
          </a:prstGeom>
          <a:ln>
            <a:solidFill>
              <a:srgbClr val="FF0000"/>
            </a:solidFill>
            <a:tailEnd type="triangle"/>
          </a:ln>
        </p:spPr>
        <p:style>
          <a:lnRef idx="2">
            <a:schemeClr val="accent1"/>
          </a:lnRef>
          <a:fillRef idx="0">
            <a:schemeClr val="accent1"/>
          </a:fillRef>
          <a:effectRef idx="1">
            <a:schemeClr val="accent1"/>
          </a:effectRef>
          <a:fontRef idx="minor">
            <a:schemeClr val="tx1"/>
          </a:fontRef>
        </p:style>
      </p:cxnSp>
      <p:sp>
        <p:nvSpPr>
          <p:cNvPr id="51" name="Rectangle 10">
            <a:extLst>
              <a:ext uri="{FF2B5EF4-FFF2-40B4-BE49-F238E27FC236}">
                <a16:creationId xmlns:a16="http://schemas.microsoft.com/office/drawing/2014/main" id="{5EE9D0FF-5A29-ADFE-B114-B27B25531985}"/>
              </a:ext>
            </a:extLst>
          </p:cNvPr>
          <p:cNvSpPr/>
          <p:nvPr/>
        </p:nvSpPr>
        <p:spPr>
          <a:xfrm>
            <a:off x="6615200" y="6023657"/>
            <a:ext cx="475128" cy="197836"/>
          </a:xfrm>
          <a:prstGeom prst="rect">
            <a:avLst/>
          </a:prstGeom>
          <a:noFill/>
          <a:ln w="317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2" name="Oval 4">
            <a:extLst>
              <a:ext uri="{FF2B5EF4-FFF2-40B4-BE49-F238E27FC236}">
                <a16:creationId xmlns:a16="http://schemas.microsoft.com/office/drawing/2014/main" id="{E30DF23D-B8AC-C29B-45FB-940C44357811}"/>
              </a:ext>
            </a:extLst>
          </p:cNvPr>
          <p:cNvSpPr/>
          <p:nvPr/>
        </p:nvSpPr>
        <p:spPr>
          <a:xfrm>
            <a:off x="6907207" y="3369002"/>
            <a:ext cx="484632" cy="384048"/>
          </a:xfrm>
          <a:prstGeom prst="ellipse">
            <a:avLst/>
          </a:prstGeom>
          <a:solidFill>
            <a:schemeClr val="accent2">
              <a:lumMod val="20000"/>
              <a:lumOff val="80000"/>
            </a:schemeClr>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lt-LT">
                <a:solidFill>
                  <a:schemeClr val="tx1"/>
                </a:solidFill>
              </a:rPr>
              <a:t>3</a:t>
            </a:r>
            <a:endParaRPr lang="en-GB">
              <a:solidFill>
                <a:schemeClr val="tx1"/>
              </a:solidFill>
            </a:endParaRPr>
          </a:p>
        </p:txBody>
      </p:sp>
      <p:sp>
        <p:nvSpPr>
          <p:cNvPr id="53" name="TextBox 52">
            <a:extLst>
              <a:ext uri="{FF2B5EF4-FFF2-40B4-BE49-F238E27FC236}">
                <a16:creationId xmlns:a16="http://schemas.microsoft.com/office/drawing/2014/main" id="{26E2DDE5-8DF5-0A3F-D77B-90FCCE3E0D10}"/>
              </a:ext>
            </a:extLst>
          </p:cNvPr>
          <p:cNvSpPr txBox="1"/>
          <p:nvPr/>
        </p:nvSpPr>
        <p:spPr>
          <a:xfrm>
            <a:off x="1356458" y="1661779"/>
            <a:ext cx="2140907" cy="369332"/>
          </a:xfrm>
          <a:prstGeom prst="rect">
            <a:avLst/>
          </a:prstGeom>
          <a:noFill/>
        </p:spPr>
        <p:txBody>
          <a:bodyPr wrap="none" rtlCol="0">
            <a:spAutoFit/>
          </a:bodyPr>
          <a:lstStyle/>
          <a:p>
            <a:r>
              <a:rPr lang="lt-LT"/>
              <a:t>Tiekėjo pasirinkimas:</a:t>
            </a:r>
            <a:endParaRPr lang="en-US"/>
          </a:p>
        </p:txBody>
      </p:sp>
      <p:sp>
        <p:nvSpPr>
          <p:cNvPr id="12" name="Rectangle 10">
            <a:extLst>
              <a:ext uri="{FF2B5EF4-FFF2-40B4-BE49-F238E27FC236}">
                <a16:creationId xmlns:a16="http://schemas.microsoft.com/office/drawing/2014/main" id="{96B654AA-6416-E76A-6F4C-07602157FCB3}"/>
              </a:ext>
            </a:extLst>
          </p:cNvPr>
          <p:cNvSpPr/>
          <p:nvPr/>
        </p:nvSpPr>
        <p:spPr>
          <a:xfrm>
            <a:off x="1633498" y="2741430"/>
            <a:ext cx="606033" cy="188970"/>
          </a:xfrm>
          <a:prstGeom prst="rect">
            <a:avLst/>
          </a:prstGeom>
          <a:noFill/>
          <a:ln w="317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Pavadinimas 1">
            <a:extLst>
              <a:ext uri="{FF2B5EF4-FFF2-40B4-BE49-F238E27FC236}">
                <a16:creationId xmlns:a16="http://schemas.microsoft.com/office/drawing/2014/main" id="{A1A36CD0-98D7-5DCC-C196-170C58C2B3BB}"/>
              </a:ext>
            </a:extLst>
          </p:cNvPr>
          <p:cNvSpPr txBox="1">
            <a:spLocks/>
          </p:cNvSpPr>
          <p:nvPr/>
        </p:nvSpPr>
        <p:spPr>
          <a:xfrm>
            <a:off x="2240550" y="264789"/>
            <a:ext cx="7710899" cy="457949"/>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lt-LT" sz="3600" b="1"/>
              <a:t>Preliminariosios sutarties perkėlimas į CVP IS sistemą</a:t>
            </a:r>
            <a:endParaRPr lang="en-US" sz="3600" b="1"/>
          </a:p>
        </p:txBody>
      </p:sp>
      <p:sp>
        <p:nvSpPr>
          <p:cNvPr id="13" name="TextBox 28">
            <a:extLst>
              <a:ext uri="{FF2B5EF4-FFF2-40B4-BE49-F238E27FC236}">
                <a16:creationId xmlns:a16="http://schemas.microsoft.com/office/drawing/2014/main" id="{6295ED21-CA72-67F9-0403-25BA39AEC88F}"/>
              </a:ext>
            </a:extLst>
          </p:cNvPr>
          <p:cNvSpPr txBox="1"/>
          <p:nvPr/>
        </p:nvSpPr>
        <p:spPr>
          <a:xfrm>
            <a:off x="5630579" y="1634428"/>
            <a:ext cx="6499948" cy="523220"/>
          </a:xfrm>
          <a:prstGeom prst="rect">
            <a:avLst/>
          </a:prstGeom>
          <a:solidFill>
            <a:schemeClr val="accent4">
              <a:lumMod val="20000"/>
              <a:lumOff val="80000"/>
            </a:schemeClr>
          </a:solid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lt-LT" sz="1400">
                <a:solidFill>
                  <a:srgbClr val="FF0000"/>
                </a:solidFill>
                <a:latin typeface="Calibri" panose="020F0502020204030204" pitchFamily="34" charset="0"/>
              </a:rPr>
              <a:t>SVARBU</a:t>
            </a:r>
            <a:r>
              <a:rPr lang="en-GB" sz="1400">
                <a:solidFill>
                  <a:srgbClr val="FF0000"/>
                </a:solidFill>
                <a:latin typeface="Calibri" panose="020F0502020204030204" pitchFamily="34" charset="0"/>
              </a:rPr>
              <a:t>! </a:t>
            </a:r>
            <a:r>
              <a:rPr lang="lt-LT" sz="1400">
                <a:solidFill>
                  <a:srgbClr val="000000"/>
                </a:solidFill>
                <a:latin typeface="Calibri" panose="020F0502020204030204" pitchFamily="34" charset="0"/>
              </a:rPr>
              <a:t>Šioje dalyje įtraukiami visi tiekėjai, su kuriais yra sudaryta preliminarioji sutartis, kurios pagrindu vykdomas Atnaujintas varžymasis.</a:t>
            </a:r>
            <a:endParaRPr lang="en-US" sz="1400" b="0" i="0">
              <a:solidFill>
                <a:srgbClr val="000000"/>
              </a:solidFill>
              <a:effectLst/>
              <a:latin typeface="Arial" panose="020B0604020202020204" pitchFamily="34" charset="0"/>
            </a:endParaRPr>
          </a:p>
        </p:txBody>
      </p:sp>
      <p:sp>
        <p:nvSpPr>
          <p:cNvPr id="21" name="Oval 4">
            <a:extLst>
              <a:ext uri="{FF2B5EF4-FFF2-40B4-BE49-F238E27FC236}">
                <a16:creationId xmlns:a16="http://schemas.microsoft.com/office/drawing/2014/main" id="{2BE59AD2-489F-11B3-1B1A-4AF4A95B1AC3}"/>
              </a:ext>
            </a:extLst>
          </p:cNvPr>
          <p:cNvSpPr/>
          <p:nvPr/>
        </p:nvSpPr>
        <p:spPr>
          <a:xfrm>
            <a:off x="970779" y="5056604"/>
            <a:ext cx="484632" cy="384048"/>
          </a:xfrm>
          <a:prstGeom prst="ellipse">
            <a:avLst/>
          </a:prstGeom>
          <a:solidFill>
            <a:schemeClr val="accent2">
              <a:lumMod val="20000"/>
              <a:lumOff val="80000"/>
            </a:schemeClr>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lt-LT">
                <a:solidFill>
                  <a:schemeClr val="tx1"/>
                </a:solidFill>
              </a:rPr>
              <a:t>4</a:t>
            </a:r>
            <a:endParaRPr lang="en-GB">
              <a:solidFill>
                <a:schemeClr val="tx1"/>
              </a:solidFill>
            </a:endParaRPr>
          </a:p>
        </p:txBody>
      </p:sp>
      <p:sp>
        <p:nvSpPr>
          <p:cNvPr id="23" name="Oval 4">
            <a:extLst>
              <a:ext uri="{FF2B5EF4-FFF2-40B4-BE49-F238E27FC236}">
                <a16:creationId xmlns:a16="http://schemas.microsoft.com/office/drawing/2014/main" id="{FFE56E11-87B4-F71E-6DF3-F4062AE5EF15}"/>
              </a:ext>
            </a:extLst>
          </p:cNvPr>
          <p:cNvSpPr/>
          <p:nvPr/>
        </p:nvSpPr>
        <p:spPr>
          <a:xfrm>
            <a:off x="7216861" y="5940796"/>
            <a:ext cx="484632" cy="384048"/>
          </a:xfrm>
          <a:prstGeom prst="ellipse">
            <a:avLst/>
          </a:prstGeom>
          <a:solidFill>
            <a:schemeClr val="accent2">
              <a:lumMod val="20000"/>
              <a:lumOff val="80000"/>
            </a:schemeClr>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lt-LT">
                <a:solidFill>
                  <a:schemeClr val="tx1"/>
                </a:solidFill>
              </a:rPr>
              <a:t>5</a:t>
            </a:r>
            <a:endParaRPr lang="en-GB">
              <a:solidFill>
                <a:schemeClr val="tx1"/>
              </a:solidFill>
            </a:endParaRPr>
          </a:p>
        </p:txBody>
      </p:sp>
      <p:sp>
        <p:nvSpPr>
          <p:cNvPr id="35" name="Oval 4">
            <a:extLst>
              <a:ext uri="{FF2B5EF4-FFF2-40B4-BE49-F238E27FC236}">
                <a16:creationId xmlns:a16="http://schemas.microsoft.com/office/drawing/2014/main" id="{2197B292-B271-E8AA-8437-D44558783325}"/>
              </a:ext>
            </a:extLst>
          </p:cNvPr>
          <p:cNvSpPr/>
          <p:nvPr/>
        </p:nvSpPr>
        <p:spPr>
          <a:xfrm>
            <a:off x="10797071" y="4054938"/>
            <a:ext cx="484632" cy="384048"/>
          </a:xfrm>
          <a:prstGeom prst="ellipse">
            <a:avLst/>
          </a:prstGeom>
          <a:solidFill>
            <a:schemeClr val="accent2">
              <a:lumMod val="20000"/>
              <a:lumOff val="80000"/>
            </a:schemeClr>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lt-LT">
                <a:solidFill>
                  <a:schemeClr val="tx1"/>
                </a:solidFill>
              </a:rPr>
              <a:t>6</a:t>
            </a:r>
            <a:endParaRPr lang="en-GB">
              <a:solidFill>
                <a:schemeClr val="tx1"/>
              </a:solidFill>
            </a:endParaRPr>
          </a:p>
        </p:txBody>
      </p:sp>
    </p:spTree>
    <p:extLst>
      <p:ext uri="{BB962C8B-B14F-4D97-AF65-F5344CB8AC3E}">
        <p14:creationId xmlns:p14="http://schemas.microsoft.com/office/powerpoint/2010/main" val="386974998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aveikslėlis 9"/>
          <p:cNvPicPr>
            <a:picLocks noChangeAspect="1"/>
          </p:cNvPicPr>
          <p:nvPr/>
        </p:nvPicPr>
        <p:blipFill rotWithShape="1">
          <a:blip r:embed="rId2" cstate="print">
            <a:extLst>
              <a:ext uri="{28A0092B-C50C-407E-A947-70E740481C1C}">
                <a14:useLocalDpi xmlns:a14="http://schemas.microsoft.com/office/drawing/2010/main" val="0"/>
              </a:ext>
            </a:extLst>
          </a:blip>
          <a:srcRect r="42055" b="62969"/>
          <a:stretch/>
        </p:blipFill>
        <p:spPr>
          <a:xfrm>
            <a:off x="9664184" y="5387151"/>
            <a:ext cx="2527816" cy="1470849"/>
          </a:xfrm>
          <a:prstGeom prst="rect">
            <a:avLst/>
          </a:prstGeom>
        </p:spPr>
      </p:pic>
      <p:sp>
        <p:nvSpPr>
          <p:cNvPr id="2" name="Slide Number Placeholder 1">
            <a:extLst>
              <a:ext uri="{FF2B5EF4-FFF2-40B4-BE49-F238E27FC236}">
                <a16:creationId xmlns:a16="http://schemas.microsoft.com/office/drawing/2014/main" id="{D65BB115-03E5-3E45-D301-57B9A0EBCA0E}"/>
              </a:ext>
            </a:extLst>
          </p:cNvPr>
          <p:cNvSpPr>
            <a:spLocks noGrp="1"/>
          </p:cNvSpPr>
          <p:nvPr>
            <p:ph type="sldNum" sz="quarter" idx="12"/>
          </p:nvPr>
        </p:nvSpPr>
        <p:spPr/>
        <p:txBody>
          <a:bodyPr/>
          <a:lstStyle/>
          <a:p>
            <a:fld id="{49EC5416-78B8-4F37-B286-A40543F63F6D}" type="slidenum">
              <a:rPr lang="en-US" smtClean="0"/>
              <a:pPr/>
              <a:t>14</a:t>
            </a:fld>
            <a:endParaRPr lang="en-US"/>
          </a:p>
        </p:txBody>
      </p:sp>
      <p:sp>
        <p:nvSpPr>
          <p:cNvPr id="11" name="Arrow: Right 11">
            <a:extLst>
              <a:ext uri="{FF2B5EF4-FFF2-40B4-BE49-F238E27FC236}">
                <a16:creationId xmlns:a16="http://schemas.microsoft.com/office/drawing/2014/main" id="{F50F4172-417B-3E09-1706-82E1C416FF3F}"/>
              </a:ext>
            </a:extLst>
          </p:cNvPr>
          <p:cNvSpPr/>
          <p:nvPr/>
        </p:nvSpPr>
        <p:spPr>
          <a:xfrm>
            <a:off x="290593" y="2041158"/>
            <a:ext cx="618563" cy="179295"/>
          </a:xfrm>
          <a:prstGeom prst="rightArrow">
            <a:avLst/>
          </a:prstGeom>
          <a:solidFill>
            <a:schemeClr val="accent6"/>
          </a:solid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Pavadinimas 1">
            <a:extLst>
              <a:ext uri="{FF2B5EF4-FFF2-40B4-BE49-F238E27FC236}">
                <a16:creationId xmlns:a16="http://schemas.microsoft.com/office/drawing/2014/main" id="{68EC1CD4-AF7A-CEEA-E107-89DD5F068042}"/>
              </a:ext>
            </a:extLst>
          </p:cNvPr>
          <p:cNvSpPr txBox="1">
            <a:spLocks/>
          </p:cNvSpPr>
          <p:nvPr/>
        </p:nvSpPr>
        <p:spPr>
          <a:xfrm>
            <a:off x="2470860" y="489708"/>
            <a:ext cx="7710899" cy="457949"/>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lt-LT" sz="3600" b="1"/>
              <a:t>Preliminariosios sutarties perkėlimas į CVP IS sistemą</a:t>
            </a:r>
            <a:endParaRPr lang="en-US" sz="3600" b="1"/>
          </a:p>
        </p:txBody>
      </p:sp>
      <p:pic>
        <p:nvPicPr>
          <p:cNvPr id="13" name="Picture 12">
            <a:extLst>
              <a:ext uri="{FF2B5EF4-FFF2-40B4-BE49-F238E27FC236}">
                <a16:creationId xmlns:a16="http://schemas.microsoft.com/office/drawing/2014/main" id="{71A62988-D920-7CCA-A5C6-05D09360C9B8}"/>
              </a:ext>
            </a:extLst>
          </p:cNvPr>
          <p:cNvPicPr>
            <a:picLocks noChangeAspect="1"/>
          </p:cNvPicPr>
          <p:nvPr/>
        </p:nvPicPr>
        <p:blipFill>
          <a:blip r:embed="rId3"/>
          <a:stretch>
            <a:fillRect/>
          </a:stretch>
        </p:blipFill>
        <p:spPr>
          <a:xfrm>
            <a:off x="928607" y="1934958"/>
            <a:ext cx="10972800" cy="977071"/>
          </a:xfrm>
          <a:prstGeom prst="rect">
            <a:avLst/>
          </a:prstGeom>
        </p:spPr>
      </p:pic>
      <p:sp>
        <p:nvSpPr>
          <p:cNvPr id="14" name="Oval 3">
            <a:extLst>
              <a:ext uri="{FF2B5EF4-FFF2-40B4-BE49-F238E27FC236}">
                <a16:creationId xmlns:a16="http://schemas.microsoft.com/office/drawing/2014/main" id="{5425D746-B8A6-D597-4466-52DEC95EF0A2}"/>
              </a:ext>
            </a:extLst>
          </p:cNvPr>
          <p:cNvSpPr/>
          <p:nvPr/>
        </p:nvSpPr>
        <p:spPr>
          <a:xfrm>
            <a:off x="443975" y="1602453"/>
            <a:ext cx="484632" cy="384048"/>
          </a:xfrm>
          <a:prstGeom prst="ellipse">
            <a:avLst/>
          </a:prstGeom>
          <a:solidFill>
            <a:schemeClr val="accent2">
              <a:lumMod val="20000"/>
              <a:lumOff val="80000"/>
            </a:schemeClr>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a:solidFill>
                  <a:schemeClr val="tx1"/>
                </a:solidFill>
              </a:rPr>
              <a:t>1</a:t>
            </a:r>
          </a:p>
        </p:txBody>
      </p:sp>
      <p:sp>
        <p:nvSpPr>
          <p:cNvPr id="23" name="Oval 3">
            <a:extLst>
              <a:ext uri="{FF2B5EF4-FFF2-40B4-BE49-F238E27FC236}">
                <a16:creationId xmlns:a16="http://schemas.microsoft.com/office/drawing/2014/main" id="{31D5C9B9-94DA-EFA0-469B-6FD341F378D2}"/>
              </a:ext>
            </a:extLst>
          </p:cNvPr>
          <p:cNvSpPr/>
          <p:nvPr/>
        </p:nvSpPr>
        <p:spPr>
          <a:xfrm>
            <a:off x="11481698" y="2041158"/>
            <a:ext cx="484632" cy="384048"/>
          </a:xfrm>
          <a:prstGeom prst="ellipse">
            <a:avLst/>
          </a:prstGeom>
          <a:solidFill>
            <a:schemeClr val="accent2">
              <a:lumMod val="20000"/>
              <a:lumOff val="80000"/>
            </a:schemeClr>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lt-LT">
                <a:solidFill>
                  <a:schemeClr val="tx1"/>
                </a:solidFill>
              </a:rPr>
              <a:t>2</a:t>
            </a:r>
            <a:endParaRPr lang="en-GB">
              <a:solidFill>
                <a:schemeClr val="tx1"/>
              </a:solidFill>
            </a:endParaRPr>
          </a:p>
        </p:txBody>
      </p:sp>
      <p:sp>
        <p:nvSpPr>
          <p:cNvPr id="24" name="Rectangle 23">
            <a:extLst>
              <a:ext uri="{FF2B5EF4-FFF2-40B4-BE49-F238E27FC236}">
                <a16:creationId xmlns:a16="http://schemas.microsoft.com/office/drawing/2014/main" id="{1E57F153-CE6B-DF3B-D952-926E45F38192}"/>
              </a:ext>
            </a:extLst>
          </p:cNvPr>
          <p:cNvSpPr/>
          <p:nvPr/>
        </p:nvSpPr>
        <p:spPr>
          <a:xfrm>
            <a:off x="10992465" y="2526426"/>
            <a:ext cx="806245" cy="231285"/>
          </a:xfrm>
          <a:prstGeom prst="rect">
            <a:avLst/>
          </a:prstGeom>
          <a:noFill/>
          <a:ln w="317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GB"/>
          </a:p>
        </p:txBody>
      </p:sp>
    </p:spTree>
    <p:extLst>
      <p:ext uri="{BB962C8B-B14F-4D97-AF65-F5344CB8AC3E}">
        <p14:creationId xmlns:p14="http://schemas.microsoft.com/office/powerpoint/2010/main" val="89466447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 name="Picture 33">
            <a:extLst>
              <a:ext uri="{FF2B5EF4-FFF2-40B4-BE49-F238E27FC236}">
                <a16:creationId xmlns:a16="http://schemas.microsoft.com/office/drawing/2014/main" id="{38650699-4B04-3210-6C20-4509048C6A23}"/>
              </a:ext>
            </a:extLst>
          </p:cNvPr>
          <p:cNvPicPr>
            <a:picLocks noChangeAspect="1"/>
          </p:cNvPicPr>
          <p:nvPr/>
        </p:nvPicPr>
        <p:blipFill>
          <a:blip r:embed="rId2"/>
          <a:stretch>
            <a:fillRect/>
          </a:stretch>
        </p:blipFill>
        <p:spPr>
          <a:xfrm>
            <a:off x="651810" y="4172592"/>
            <a:ext cx="11026032" cy="2105624"/>
          </a:xfrm>
          <a:prstGeom prst="rect">
            <a:avLst/>
          </a:prstGeom>
        </p:spPr>
      </p:pic>
      <p:pic>
        <p:nvPicPr>
          <p:cNvPr id="10" name="Paveikslėlis 9"/>
          <p:cNvPicPr>
            <a:picLocks noChangeAspect="1"/>
          </p:cNvPicPr>
          <p:nvPr/>
        </p:nvPicPr>
        <p:blipFill rotWithShape="1">
          <a:blip r:embed="rId3" cstate="print">
            <a:extLst>
              <a:ext uri="{28A0092B-C50C-407E-A947-70E740481C1C}">
                <a14:useLocalDpi xmlns:a14="http://schemas.microsoft.com/office/drawing/2010/main" val="0"/>
              </a:ext>
            </a:extLst>
          </a:blip>
          <a:srcRect r="42055" b="62969"/>
          <a:stretch/>
        </p:blipFill>
        <p:spPr>
          <a:xfrm>
            <a:off x="9664184" y="5387151"/>
            <a:ext cx="2527816" cy="1470849"/>
          </a:xfrm>
          <a:prstGeom prst="rect">
            <a:avLst/>
          </a:prstGeom>
        </p:spPr>
      </p:pic>
      <p:sp>
        <p:nvSpPr>
          <p:cNvPr id="2" name="Slide Number Placeholder 1">
            <a:extLst>
              <a:ext uri="{FF2B5EF4-FFF2-40B4-BE49-F238E27FC236}">
                <a16:creationId xmlns:a16="http://schemas.microsoft.com/office/drawing/2014/main" id="{D65BB115-03E5-3E45-D301-57B9A0EBCA0E}"/>
              </a:ext>
            </a:extLst>
          </p:cNvPr>
          <p:cNvSpPr>
            <a:spLocks noGrp="1"/>
          </p:cNvSpPr>
          <p:nvPr>
            <p:ph type="sldNum" sz="quarter" idx="12"/>
          </p:nvPr>
        </p:nvSpPr>
        <p:spPr/>
        <p:txBody>
          <a:bodyPr/>
          <a:lstStyle/>
          <a:p>
            <a:fld id="{49EC5416-78B8-4F37-B286-A40543F63F6D}" type="slidenum">
              <a:rPr lang="en-US" smtClean="0"/>
              <a:pPr/>
              <a:t>15</a:t>
            </a:fld>
            <a:endParaRPr lang="en-US"/>
          </a:p>
        </p:txBody>
      </p:sp>
      <p:sp>
        <p:nvSpPr>
          <p:cNvPr id="6" name="Pavadinimas 1">
            <a:extLst>
              <a:ext uri="{FF2B5EF4-FFF2-40B4-BE49-F238E27FC236}">
                <a16:creationId xmlns:a16="http://schemas.microsoft.com/office/drawing/2014/main" id="{3B812032-902A-33C9-6FB6-F7264DA55B4C}"/>
              </a:ext>
            </a:extLst>
          </p:cNvPr>
          <p:cNvSpPr txBox="1">
            <a:spLocks/>
          </p:cNvSpPr>
          <p:nvPr/>
        </p:nvSpPr>
        <p:spPr>
          <a:xfrm>
            <a:off x="2470860" y="489708"/>
            <a:ext cx="7710899" cy="457949"/>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lt-LT" sz="3600" b="1"/>
              <a:t>Preliminariosios sutarties perkėlimas į CVP IS sistemą</a:t>
            </a:r>
            <a:endParaRPr lang="en-US" sz="3600" b="1"/>
          </a:p>
        </p:txBody>
      </p:sp>
      <p:pic>
        <p:nvPicPr>
          <p:cNvPr id="15" name="Picture 14">
            <a:extLst>
              <a:ext uri="{FF2B5EF4-FFF2-40B4-BE49-F238E27FC236}">
                <a16:creationId xmlns:a16="http://schemas.microsoft.com/office/drawing/2014/main" id="{9AD65A06-5668-3242-4670-45427ADB34BD}"/>
              </a:ext>
            </a:extLst>
          </p:cNvPr>
          <p:cNvPicPr>
            <a:picLocks noChangeAspect="1"/>
          </p:cNvPicPr>
          <p:nvPr/>
        </p:nvPicPr>
        <p:blipFill>
          <a:blip r:embed="rId4"/>
          <a:stretch>
            <a:fillRect/>
          </a:stretch>
        </p:blipFill>
        <p:spPr>
          <a:xfrm>
            <a:off x="1111046" y="1304156"/>
            <a:ext cx="10107560" cy="2868436"/>
          </a:xfrm>
          <a:prstGeom prst="rect">
            <a:avLst/>
          </a:prstGeom>
        </p:spPr>
      </p:pic>
      <p:sp>
        <p:nvSpPr>
          <p:cNvPr id="19" name="Oval 3">
            <a:extLst>
              <a:ext uri="{FF2B5EF4-FFF2-40B4-BE49-F238E27FC236}">
                <a16:creationId xmlns:a16="http://schemas.microsoft.com/office/drawing/2014/main" id="{0EB3254B-C7D6-673D-FD9F-0E8DC6AAAF7A}"/>
              </a:ext>
            </a:extLst>
          </p:cNvPr>
          <p:cNvSpPr/>
          <p:nvPr/>
        </p:nvSpPr>
        <p:spPr>
          <a:xfrm>
            <a:off x="9739884" y="2546350"/>
            <a:ext cx="484632" cy="384048"/>
          </a:xfrm>
          <a:prstGeom prst="ellipse">
            <a:avLst/>
          </a:prstGeom>
          <a:solidFill>
            <a:schemeClr val="accent2">
              <a:lumMod val="20000"/>
              <a:lumOff val="80000"/>
            </a:schemeClr>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a:solidFill>
                  <a:schemeClr val="tx1"/>
                </a:solidFill>
              </a:rPr>
              <a:t>1</a:t>
            </a:r>
          </a:p>
        </p:txBody>
      </p:sp>
      <p:sp>
        <p:nvSpPr>
          <p:cNvPr id="22" name="Rectangle 21">
            <a:extLst>
              <a:ext uri="{FF2B5EF4-FFF2-40B4-BE49-F238E27FC236}">
                <a16:creationId xmlns:a16="http://schemas.microsoft.com/office/drawing/2014/main" id="{AD6D1F30-CAE0-3B87-DB91-F121C938392D}"/>
              </a:ext>
            </a:extLst>
          </p:cNvPr>
          <p:cNvSpPr/>
          <p:nvPr/>
        </p:nvSpPr>
        <p:spPr>
          <a:xfrm>
            <a:off x="9815052" y="2930398"/>
            <a:ext cx="167148" cy="137652"/>
          </a:xfrm>
          <a:prstGeom prst="rect">
            <a:avLst/>
          </a:prstGeom>
          <a:noFill/>
          <a:ln w="317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GB"/>
          </a:p>
        </p:txBody>
      </p:sp>
      <p:sp>
        <p:nvSpPr>
          <p:cNvPr id="29" name="TextBox 28">
            <a:extLst>
              <a:ext uri="{FF2B5EF4-FFF2-40B4-BE49-F238E27FC236}">
                <a16:creationId xmlns:a16="http://schemas.microsoft.com/office/drawing/2014/main" id="{FE6F53F1-1490-0E0E-DA7E-1DD9FA7E6BBB}"/>
              </a:ext>
            </a:extLst>
          </p:cNvPr>
          <p:cNvSpPr txBox="1"/>
          <p:nvPr/>
        </p:nvSpPr>
        <p:spPr>
          <a:xfrm>
            <a:off x="5905500" y="1502044"/>
            <a:ext cx="3629513" cy="923330"/>
          </a:xfrm>
          <a:prstGeom prst="rect">
            <a:avLst/>
          </a:prstGeom>
          <a:solidFill>
            <a:schemeClr val="accent4">
              <a:lumMod val="20000"/>
              <a:lumOff val="80000"/>
            </a:schemeClr>
          </a:solidFill>
        </p:spPr>
        <p:txBody>
          <a:bodyPr wrap="square" rtlCol="0">
            <a:spAutoFit/>
          </a:bodyPr>
          <a:lstStyle/>
          <a:p>
            <a:r>
              <a:rPr lang="lt-LT"/>
              <a:t>Tam, kad pasirinktumėte visus prieš tai įtrauktus tiekėjus spustelkite “+“ ženklą.</a:t>
            </a:r>
            <a:endParaRPr lang="en-US"/>
          </a:p>
        </p:txBody>
      </p:sp>
      <p:cxnSp>
        <p:nvCxnSpPr>
          <p:cNvPr id="30" name="Straight Arrow Connector 2">
            <a:extLst>
              <a:ext uri="{FF2B5EF4-FFF2-40B4-BE49-F238E27FC236}">
                <a16:creationId xmlns:a16="http://schemas.microsoft.com/office/drawing/2014/main" id="{36CF6CAC-BA4B-2051-4254-52729D802B4B}"/>
              </a:ext>
            </a:extLst>
          </p:cNvPr>
          <p:cNvCxnSpPr>
            <a:cxnSpLocks/>
          </p:cNvCxnSpPr>
          <p:nvPr/>
        </p:nvCxnSpPr>
        <p:spPr>
          <a:xfrm>
            <a:off x="8503478" y="2292817"/>
            <a:ext cx="1311574" cy="728578"/>
          </a:xfrm>
          <a:prstGeom prst="straightConnector1">
            <a:avLst/>
          </a:prstGeom>
          <a:ln>
            <a:solidFill>
              <a:srgbClr val="FF0000"/>
            </a:solidFill>
            <a:tailEnd type="triangle"/>
          </a:ln>
        </p:spPr>
        <p:style>
          <a:lnRef idx="2">
            <a:schemeClr val="accent1"/>
          </a:lnRef>
          <a:fillRef idx="0">
            <a:schemeClr val="accent1"/>
          </a:fillRef>
          <a:effectRef idx="1">
            <a:schemeClr val="accent1"/>
          </a:effectRef>
          <a:fontRef idx="minor">
            <a:schemeClr val="tx1"/>
          </a:fontRef>
        </p:style>
      </p:cxnSp>
      <p:sp>
        <p:nvSpPr>
          <p:cNvPr id="35" name="Oval 3">
            <a:extLst>
              <a:ext uri="{FF2B5EF4-FFF2-40B4-BE49-F238E27FC236}">
                <a16:creationId xmlns:a16="http://schemas.microsoft.com/office/drawing/2014/main" id="{509C55F5-2C09-0025-1651-3DD770DB1A85}"/>
              </a:ext>
            </a:extLst>
          </p:cNvPr>
          <p:cNvSpPr/>
          <p:nvPr/>
        </p:nvSpPr>
        <p:spPr>
          <a:xfrm>
            <a:off x="9742342" y="4511594"/>
            <a:ext cx="484632" cy="384048"/>
          </a:xfrm>
          <a:prstGeom prst="ellipse">
            <a:avLst/>
          </a:prstGeom>
          <a:solidFill>
            <a:schemeClr val="accent2">
              <a:lumMod val="20000"/>
              <a:lumOff val="80000"/>
            </a:schemeClr>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lt-LT">
                <a:solidFill>
                  <a:schemeClr val="tx1"/>
                </a:solidFill>
              </a:rPr>
              <a:t>2</a:t>
            </a:r>
            <a:endParaRPr lang="en-GB">
              <a:solidFill>
                <a:schemeClr val="tx1"/>
              </a:solidFill>
            </a:endParaRPr>
          </a:p>
        </p:txBody>
      </p:sp>
      <p:sp>
        <p:nvSpPr>
          <p:cNvPr id="36" name="Rectangle 35">
            <a:extLst>
              <a:ext uri="{FF2B5EF4-FFF2-40B4-BE49-F238E27FC236}">
                <a16:creationId xmlns:a16="http://schemas.microsoft.com/office/drawing/2014/main" id="{5F530541-A94E-8360-811E-0D085126CD52}"/>
              </a:ext>
            </a:extLst>
          </p:cNvPr>
          <p:cNvSpPr/>
          <p:nvPr/>
        </p:nvSpPr>
        <p:spPr>
          <a:xfrm>
            <a:off x="9925103" y="4944757"/>
            <a:ext cx="167148" cy="137652"/>
          </a:xfrm>
          <a:prstGeom prst="rect">
            <a:avLst/>
          </a:prstGeom>
          <a:noFill/>
          <a:ln w="317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GB"/>
          </a:p>
        </p:txBody>
      </p:sp>
      <p:sp>
        <p:nvSpPr>
          <p:cNvPr id="37" name="TextBox 36">
            <a:extLst>
              <a:ext uri="{FF2B5EF4-FFF2-40B4-BE49-F238E27FC236}">
                <a16:creationId xmlns:a16="http://schemas.microsoft.com/office/drawing/2014/main" id="{7BE792C3-C7F1-2D7E-C982-A7EF4C02C7AF}"/>
              </a:ext>
            </a:extLst>
          </p:cNvPr>
          <p:cNvSpPr txBox="1"/>
          <p:nvPr/>
        </p:nvSpPr>
        <p:spPr>
          <a:xfrm>
            <a:off x="5104171" y="3745340"/>
            <a:ext cx="3629513" cy="646331"/>
          </a:xfrm>
          <a:prstGeom prst="rect">
            <a:avLst/>
          </a:prstGeom>
          <a:solidFill>
            <a:schemeClr val="accent4">
              <a:lumMod val="20000"/>
              <a:lumOff val="80000"/>
            </a:schemeClr>
          </a:solidFill>
        </p:spPr>
        <p:txBody>
          <a:bodyPr wrap="square" rtlCol="0">
            <a:spAutoFit/>
          </a:bodyPr>
          <a:lstStyle/>
          <a:p>
            <a:r>
              <a:rPr lang="lt-LT"/>
              <a:t>Išsiskleidžiančiame sąraše pasirinkite tiekėjo pavadinimą.</a:t>
            </a:r>
            <a:endParaRPr lang="en-US"/>
          </a:p>
        </p:txBody>
      </p:sp>
      <p:cxnSp>
        <p:nvCxnSpPr>
          <p:cNvPr id="38" name="Straight Arrow Connector 2">
            <a:extLst>
              <a:ext uri="{FF2B5EF4-FFF2-40B4-BE49-F238E27FC236}">
                <a16:creationId xmlns:a16="http://schemas.microsoft.com/office/drawing/2014/main" id="{6E18111F-DEF6-AA0D-909C-B7A709B4D8D8}"/>
              </a:ext>
            </a:extLst>
          </p:cNvPr>
          <p:cNvCxnSpPr>
            <a:cxnSpLocks/>
          </p:cNvCxnSpPr>
          <p:nvPr/>
        </p:nvCxnSpPr>
        <p:spPr>
          <a:xfrm>
            <a:off x="8159770" y="4126060"/>
            <a:ext cx="1661987" cy="915270"/>
          </a:xfrm>
          <a:prstGeom prst="straightConnector1">
            <a:avLst/>
          </a:prstGeom>
          <a:ln>
            <a:solidFill>
              <a:srgbClr val="FF0000"/>
            </a:solidFill>
            <a:tailEnd type="triangle"/>
          </a:ln>
        </p:spPr>
        <p:style>
          <a:lnRef idx="2">
            <a:schemeClr val="accent1"/>
          </a:lnRef>
          <a:fillRef idx="0">
            <a:schemeClr val="accent1"/>
          </a:fillRef>
          <a:effectRef idx="1">
            <a:schemeClr val="accent1"/>
          </a:effectRef>
          <a:fontRef idx="minor">
            <a:schemeClr val="tx1"/>
          </a:fontRef>
        </p:style>
      </p:cxnSp>
      <p:sp>
        <p:nvSpPr>
          <p:cNvPr id="40" name="Oval 3">
            <a:extLst>
              <a:ext uri="{FF2B5EF4-FFF2-40B4-BE49-F238E27FC236}">
                <a16:creationId xmlns:a16="http://schemas.microsoft.com/office/drawing/2014/main" id="{88CA3CEA-7ED1-9A12-0A08-589E47BF6C8F}"/>
              </a:ext>
            </a:extLst>
          </p:cNvPr>
          <p:cNvSpPr/>
          <p:nvPr/>
        </p:nvSpPr>
        <p:spPr>
          <a:xfrm>
            <a:off x="11349916" y="5195127"/>
            <a:ext cx="484632" cy="384048"/>
          </a:xfrm>
          <a:prstGeom prst="ellipse">
            <a:avLst/>
          </a:prstGeom>
          <a:solidFill>
            <a:schemeClr val="accent2">
              <a:lumMod val="20000"/>
              <a:lumOff val="80000"/>
            </a:schemeClr>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lt-LT">
                <a:solidFill>
                  <a:schemeClr val="tx1"/>
                </a:solidFill>
              </a:rPr>
              <a:t>3</a:t>
            </a:r>
            <a:endParaRPr lang="en-GB">
              <a:solidFill>
                <a:schemeClr val="tx1"/>
              </a:solidFill>
            </a:endParaRPr>
          </a:p>
        </p:txBody>
      </p:sp>
      <p:sp>
        <p:nvSpPr>
          <p:cNvPr id="41" name="Rectangle 40">
            <a:extLst>
              <a:ext uri="{FF2B5EF4-FFF2-40B4-BE49-F238E27FC236}">
                <a16:creationId xmlns:a16="http://schemas.microsoft.com/office/drawing/2014/main" id="{223885A6-2E42-67ED-A9F4-7BF17C57B8FF}"/>
              </a:ext>
            </a:extLst>
          </p:cNvPr>
          <p:cNvSpPr/>
          <p:nvPr/>
        </p:nvSpPr>
        <p:spPr>
          <a:xfrm>
            <a:off x="11001299" y="5599023"/>
            <a:ext cx="622415" cy="158221"/>
          </a:xfrm>
          <a:prstGeom prst="rect">
            <a:avLst/>
          </a:prstGeom>
          <a:noFill/>
          <a:ln w="317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GB"/>
          </a:p>
        </p:txBody>
      </p:sp>
      <p:pic>
        <p:nvPicPr>
          <p:cNvPr id="43" name="Picture 42">
            <a:extLst>
              <a:ext uri="{FF2B5EF4-FFF2-40B4-BE49-F238E27FC236}">
                <a16:creationId xmlns:a16="http://schemas.microsoft.com/office/drawing/2014/main" id="{1E7EAF90-E4D6-10F8-A182-409EBA8269E1}"/>
              </a:ext>
            </a:extLst>
          </p:cNvPr>
          <p:cNvPicPr>
            <a:picLocks noChangeAspect="1"/>
          </p:cNvPicPr>
          <p:nvPr/>
        </p:nvPicPr>
        <p:blipFill>
          <a:blip r:embed="rId5"/>
          <a:stretch>
            <a:fillRect/>
          </a:stretch>
        </p:blipFill>
        <p:spPr>
          <a:xfrm>
            <a:off x="3091726" y="5425197"/>
            <a:ext cx="3452159" cy="1280271"/>
          </a:xfrm>
          <a:prstGeom prst="rect">
            <a:avLst/>
          </a:prstGeom>
        </p:spPr>
      </p:pic>
      <p:sp>
        <p:nvSpPr>
          <p:cNvPr id="44" name="Oval 3">
            <a:extLst>
              <a:ext uri="{FF2B5EF4-FFF2-40B4-BE49-F238E27FC236}">
                <a16:creationId xmlns:a16="http://schemas.microsoft.com/office/drawing/2014/main" id="{0DC53501-DFCA-B486-51AF-C84290C04BC8}"/>
              </a:ext>
            </a:extLst>
          </p:cNvPr>
          <p:cNvSpPr/>
          <p:nvPr/>
        </p:nvSpPr>
        <p:spPr>
          <a:xfrm>
            <a:off x="6012447" y="5425197"/>
            <a:ext cx="484632" cy="384048"/>
          </a:xfrm>
          <a:prstGeom prst="ellipse">
            <a:avLst/>
          </a:prstGeom>
          <a:solidFill>
            <a:schemeClr val="accent2">
              <a:lumMod val="20000"/>
              <a:lumOff val="80000"/>
            </a:schemeClr>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lt-LT">
                <a:solidFill>
                  <a:schemeClr val="tx1"/>
                </a:solidFill>
              </a:rPr>
              <a:t>4</a:t>
            </a:r>
            <a:endParaRPr lang="en-GB">
              <a:solidFill>
                <a:schemeClr val="tx1"/>
              </a:solidFill>
            </a:endParaRPr>
          </a:p>
        </p:txBody>
      </p:sp>
      <p:sp>
        <p:nvSpPr>
          <p:cNvPr id="45" name="Rectangle 44">
            <a:extLst>
              <a:ext uri="{FF2B5EF4-FFF2-40B4-BE49-F238E27FC236}">
                <a16:creationId xmlns:a16="http://schemas.microsoft.com/office/drawing/2014/main" id="{0323D476-DB30-2B05-5001-5138AE83D50A}"/>
              </a:ext>
            </a:extLst>
          </p:cNvPr>
          <p:cNvSpPr/>
          <p:nvPr/>
        </p:nvSpPr>
        <p:spPr>
          <a:xfrm>
            <a:off x="5283086" y="6340557"/>
            <a:ext cx="547444" cy="273219"/>
          </a:xfrm>
          <a:prstGeom prst="rect">
            <a:avLst/>
          </a:prstGeom>
          <a:noFill/>
          <a:ln w="317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GB"/>
          </a:p>
        </p:txBody>
      </p:sp>
    </p:spTree>
    <p:extLst>
      <p:ext uri="{BB962C8B-B14F-4D97-AF65-F5344CB8AC3E}">
        <p14:creationId xmlns:p14="http://schemas.microsoft.com/office/powerpoint/2010/main" val="211164739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6" name="Picture 45">
            <a:extLst>
              <a:ext uri="{FF2B5EF4-FFF2-40B4-BE49-F238E27FC236}">
                <a16:creationId xmlns:a16="http://schemas.microsoft.com/office/drawing/2014/main" id="{C0265F62-146F-74B6-CFB6-7439ED6BF513}"/>
              </a:ext>
            </a:extLst>
          </p:cNvPr>
          <p:cNvPicPr>
            <a:picLocks noChangeAspect="1"/>
          </p:cNvPicPr>
          <p:nvPr/>
        </p:nvPicPr>
        <p:blipFill>
          <a:blip r:embed="rId2"/>
          <a:stretch>
            <a:fillRect/>
          </a:stretch>
        </p:blipFill>
        <p:spPr>
          <a:xfrm>
            <a:off x="2446582" y="4221530"/>
            <a:ext cx="6866215" cy="1684166"/>
          </a:xfrm>
          <a:prstGeom prst="rect">
            <a:avLst/>
          </a:prstGeom>
        </p:spPr>
      </p:pic>
      <p:pic>
        <p:nvPicPr>
          <p:cNvPr id="17" name="Picture 16">
            <a:extLst>
              <a:ext uri="{FF2B5EF4-FFF2-40B4-BE49-F238E27FC236}">
                <a16:creationId xmlns:a16="http://schemas.microsoft.com/office/drawing/2014/main" id="{988F650B-CEA3-5B7F-8047-33520DA7E08D}"/>
              </a:ext>
            </a:extLst>
          </p:cNvPr>
          <p:cNvPicPr>
            <a:picLocks noChangeAspect="1"/>
          </p:cNvPicPr>
          <p:nvPr/>
        </p:nvPicPr>
        <p:blipFill>
          <a:blip r:embed="rId3"/>
          <a:stretch>
            <a:fillRect/>
          </a:stretch>
        </p:blipFill>
        <p:spPr>
          <a:xfrm>
            <a:off x="929229" y="1283060"/>
            <a:ext cx="10464800" cy="2949848"/>
          </a:xfrm>
          <a:prstGeom prst="rect">
            <a:avLst/>
          </a:prstGeom>
        </p:spPr>
      </p:pic>
      <p:pic>
        <p:nvPicPr>
          <p:cNvPr id="10" name="Paveikslėlis 9"/>
          <p:cNvPicPr>
            <a:picLocks noChangeAspect="1"/>
          </p:cNvPicPr>
          <p:nvPr/>
        </p:nvPicPr>
        <p:blipFill rotWithShape="1">
          <a:blip r:embed="rId4" cstate="print">
            <a:extLst>
              <a:ext uri="{28A0092B-C50C-407E-A947-70E740481C1C}">
                <a14:useLocalDpi xmlns:a14="http://schemas.microsoft.com/office/drawing/2010/main" val="0"/>
              </a:ext>
            </a:extLst>
          </a:blip>
          <a:srcRect r="42055" b="62969"/>
          <a:stretch/>
        </p:blipFill>
        <p:spPr>
          <a:xfrm>
            <a:off x="9664184" y="5387151"/>
            <a:ext cx="2527816" cy="1470849"/>
          </a:xfrm>
          <a:prstGeom prst="rect">
            <a:avLst/>
          </a:prstGeom>
        </p:spPr>
      </p:pic>
      <p:sp>
        <p:nvSpPr>
          <p:cNvPr id="2" name="Slide Number Placeholder 1">
            <a:extLst>
              <a:ext uri="{FF2B5EF4-FFF2-40B4-BE49-F238E27FC236}">
                <a16:creationId xmlns:a16="http://schemas.microsoft.com/office/drawing/2014/main" id="{D65BB115-03E5-3E45-D301-57B9A0EBCA0E}"/>
              </a:ext>
            </a:extLst>
          </p:cNvPr>
          <p:cNvSpPr>
            <a:spLocks noGrp="1"/>
          </p:cNvSpPr>
          <p:nvPr>
            <p:ph type="sldNum" sz="quarter" idx="12"/>
          </p:nvPr>
        </p:nvSpPr>
        <p:spPr/>
        <p:txBody>
          <a:bodyPr/>
          <a:lstStyle/>
          <a:p>
            <a:fld id="{49EC5416-78B8-4F37-B286-A40543F63F6D}" type="slidenum">
              <a:rPr lang="en-US" smtClean="0"/>
              <a:pPr/>
              <a:t>16</a:t>
            </a:fld>
            <a:endParaRPr lang="en-US"/>
          </a:p>
        </p:txBody>
      </p:sp>
      <p:sp>
        <p:nvSpPr>
          <p:cNvPr id="12" name="Pavadinimas 1">
            <a:extLst>
              <a:ext uri="{FF2B5EF4-FFF2-40B4-BE49-F238E27FC236}">
                <a16:creationId xmlns:a16="http://schemas.microsoft.com/office/drawing/2014/main" id="{230F1FDC-7F34-6522-AB58-F8DB33B9F5DF}"/>
              </a:ext>
            </a:extLst>
          </p:cNvPr>
          <p:cNvSpPr txBox="1">
            <a:spLocks/>
          </p:cNvSpPr>
          <p:nvPr/>
        </p:nvSpPr>
        <p:spPr>
          <a:xfrm>
            <a:off x="2470860" y="489708"/>
            <a:ext cx="7710899" cy="457949"/>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lt-LT" sz="3600" b="1"/>
              <a:t>Preliminariosios sutarties įtraukimas į CVP IS sistemą</a:t>
            </a:r>
            <a:endParaRPr lang="en-US" sz="3600" b="1"/>
          </a:p>
        </p:txBody>
      </p:sp>
      <p:sp>
        <p:nvSpPr>
          <p:cNvPr id="19" name="Arrow: Right 11">
            <a:extLst>
              <a:ext uri="{FF2B5EF4-FFF2-40B4-BE49-F238E27FC236}">
                <a16:creationId xmlns:a16="http://schemas.microsoft.com/office/drawing/2014/main" id="{A731621D-B65F-BE80-5AC9-607331354E29}"/>
              </a:ext>
            </a:extLst>
          </p:cNvPr>
          <p:cNvSpPr/>
          <p:nvPr/>
        </p:nvSpPr>
        <p:spPr>
          <a:xfrm>
            <a:off x="1401637" y="1973295"/>
            <a:ext cx="618563" cy="179295"/>
          </a:xfrm>
          <a:prstGeom prst="rightArrow">
            <a:avLst/>
          </a:prstGeom>
          <a:solidFill>
            <a:schemeClr val="accent6"/>
          </a:solid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 name="Arrow: Right 11">
            <a:extLst>
              <a:ext uri="{FF2B5EF4-FFF2-40B4-BE49-F238E27FC236}">
                <a16:creationId xmlns:a16="http://schemas.microsoft.com/office/drawing/2014/main" id="{6BDA62EE-6598-213E-EDE6-8174257C9FC4}"/>
              </a:ext>
            </a:extLst>
          </p:cNvPr>
          <p:cNvSpPr/>
          <p:nvPr/>
        </p:nvSpPr>
        <p:spPr>
          <a:xfrm>
            <a:off x="1401636" y="2437262"/>
            <a:ext cx="618563" cy="179295"/>
          </a:xfrm>
          <a:prstGeom prst="rightArrow">
            <a:avLst/>
          </a:prstGeom>
          <a:solidFill>
            <a:schemeClr val="accent6"/>
          </a:solid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Arrow: Right 11">
            <a:extLst>
              <a:ext uri="{FF2B5EF4-FFF2-40B4-BE49-F238E27FC236}">
                <a16:creationId xmlns:a16="http://schemas.microsoft.com/office/drawing/2014/main" id="{8F902127-FDCC-7FEA-4608-8584EEB19FD1}"/>
              </a:ext>
            </a:extLst>
          </p:cNvPr>
          <p:cNvSpPr/>
          <p:nvPr/>
        </p:nvSpPr>
        <p:spPr>
          <a:xfrm>
            <a:off x="1401635" y="3197246"/>
            <a:ext cx="618563" cy="179295"/>
          </a:xfrm>
          <a:prstGeom prst="rightArrow">
            <a:avLst/>
          </a:prstGeom>
          <a:solidFill>
            <a:schemeClr val="accent6"/>
          </a:solid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 name="TextBox 24">
            <a:extLst>
              <a:ext uri="{FF2B5EF4-FFF2-40B4-BE49-F238E27FC236}">
                <a16:creationId xmlns:a16="http://schemas.microsoft.com/office/drawing/2014/main" id="{481AE40F-FCDE-00F3-2E3D-63267B2F233C}"/>
              </a:ext>
            </a:extLst>
          </p:cNvPr>
          <p:cNvSpPr txBox="1"/>
          <p:nvPr/>
        </p:nvSpPr>
        <p:spPr>
          <a:xfrm>
            <a:off x="6795843" y="1234631"/>
            <a:ext cx="3629513" cy="1477328"/>
          </a:xfrm>
          <a:prstGeom prst="rect">
            <a:avLst/>
          </a:prstGeom>
          <a:solidFill>
            <a:schemeClr val="accent4">
              <a:lumMod val="20000"/>
              <a:lumOff val="80000"/>
            </a:schemeClr>
          </a:solidFill>
        </p:spPr>
        <p:txBody>
          <a:bodyPr wrap="square" rtlCol="0">
            <a:spAutoFit/>
          </a:bodyPr>
          <a:lstStyle/>
          <a:p>
            <a:r>
              <a:rPr lang="lt-LT"/>
              <a:t>Jei pirkimas vykdomas kitai perkančiajai organizacijai iš sąrašo pasirenkama atitinkama perkančioji organizacija, kurios vardu vykdoma Atnaujinto varžymosi procedūra.</a:t>
            </a:r>
            <a:endParaRPr lang="en-US"/>
          </a:p>
        </p:txBody>
      </p:sp>
      <p:cxnSp>
        <p:nvCxnSpPr>
          <p:cNvPr id="26" name="Straight Arrow Connector 2">
            <a:extLst>
              <a:ext uri="{FF2B5EF4-FFF2-40B4-BE49-F238E27FC236}">
                <a16:creationId xmlns:a16="http://schemas.microsoft.com/office/drawing/2014/main" id="{7D5711CA-D177-A829-661E-ACD623961E33}"/>
              </a:ext>
            </a:extLst>
          </p:cNvPr>
          <p:cNvCxnSpPr>
            <a:cxnSpLocks/>
          </p:cNvCxnSpPr>
          <p:nvPr/>
        </p:nvCxnSpPr>
        <p:spPr>
          <a:xfrm flipH="1">
            <a:off x="5879690" y="2349910"/>
            <a:ext cx="916152" cy="186831"/>
          </a:xfrm>
          <a:prstGeom prst="straightConnector1">
            <a:avLst/>
          </a:prstGeom>
          <a:ln>
            <a:solidFill>
              <a:srgbClr val="FF0000"/>
            </a:solidFill>
            <a:tailEnd type="triangle"/>
          </a:ln>
        </p:spPr>
        <p:style>
          <a:lnRef idx="2">
            <a:schemeClr val="accent1"/>
          </a:lnRef>
          <a:fillRef idx="0">
            <a:schemeClr val="accent1"/>
          </a:fillRef>
          <a:effectRef idx="1">
            <a:schemeClr val="accent1"/>
          </a:effectRef>
          <a:fontRef idx="minor">
            <a:schemeClr val="tx1"/>
          </a:fontRef>
        </p:style>
      </p:cxnSp>
      <p:sp>
        <p:nvSpPr>
          <p:cNvPr id="30" name="Rectangle 29">
            <a:extLst>
              <a:ext uri="{FF2B5EF4-FFF2-40B4-BE49-F238E27FC236}">
                <a16:creationId xmlns:a16="http://schemas.microsoft.com/office/drawing/2014/main" id="{A8865D1E-CCD3-802C-818E-AE20D2D5086D}"/>
              </a:ext>
            </a:extLst>
          </p:cNvPr>
          <p:cNvSpPr/>
          <p:nvPr/>
        </p:nvSpPr>
        <p:spPr>
          <a:xfrm>
            <a:off x="8849360" y="3541484"/>
            <a:ext cx="1629647" cy="245484"/>
          </a:xfrm>
          <a:prstGeom prst="rect">
            <a:avLst/>
          </a:prstGeom>
          <a:noFill/>
          <a:ln w="317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GB"/>
          </a:p>
        </p:txBody>
      </p:sp>
      <p:sp>
        <p:nvSpPr>
          <p:cNvPr id="37" name="Rectangle 36">
            <a:extLst>
              <a:ext uri="{FF2B5EF4-FFF2-40B4-BE49-F238E27FC236}">
                <a16:creationId xmlns:a16="http://schemas.microsoft.com/office/drawing/2014/main" id="{00545F5F-F0E1-142D-A55C-B3BF2303D1FB}"/>
              </a:ext>
            </a:extLst>
          </p:cNvPr>
          <p:cNvSpPr/>
          <p:nvPr/>
        </p:nvSpPr>
        <p:spPr>
          <a:xfrm>
            <a:off x="3814916" y="1959913"/>
            <a:ext cx="263126" cy="192677"/>
          </a:xfrm>
          <a:prstGeom prst="rect">
            <a:avLst/>
          </a:prstGeom>
          <a:noFill/>
          <a:ln w="317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GB"/>
          </a:p>
        </p:txBody>
      </p:sp>
      <p:sp>
        <p:nvSpPr>
          <p:cNvPr id="38" name="Rectangle 37">
            <a:extLst>
              <a:ext uri="{FF2B5EF4-FFF2-40B4-BE49-F238E27FC236}">
                <a16:creationId xmlns:a16="http://schemas.microsoft.com/office/drawing/2014/main" id="{993380B9-36B8-DDFB-264D-A54E799E6589}"/>
              </a:ext>
            </a:extLst>
          </p:cNvPr>
          <p:cNvSpPr/>
          <p:nvPr/>
        </p:nvSpPr>
        <p:spPr>
          <a:xfrm>
            <a:off x="2060135" y="3179616"/>
            <a:ext cx="821449" cy="214554"/>
          </a:xfrm>
          <a:prstGeom prst="rect">
            <a:avLst/>
          </a:prstGeom>
          <a:noFill/>
          <a:ln w="317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GB"/>
          </a:p>
        </p:txBody>
      </p:sp>
      <p:sp>
        <p:nvSpPr>
          <p:cNvPr id="42" name="TextBox 41">
            <a:extLst>
              <a:ext uri="{FF2B5EF4-FFF2-40B4-BE49-F238E27FC236}">
                <a16:creationId xmlns:a16="http://schemas.microsoft.com/office/drawing/2014/main" id="{484578C6-CEF3-1AE9-D059-E38D508B2717}"/>
              </a:ext>
            </a:extLst>
          </p:cNvPr>
          <p:cNvSpPr txBox="1"/>
          <p:nvPr/>
        </p:nvSpPr>
        <p:spPr>
          <a:xfrm>
            <a:off x="8078953" y="4298388"/>
            <a:ext cx="3629513" cy="646331"/>
          </a:xfrm>
          <a:prstGeom prst="rect">
            <a:avLst/>
          </a:prstGeom>
          <a:solidFill>
            <a:schemeClr val="accent4">
              <a:lumMod val="20000"/>
              <a:lumOff val="80000"/>
            </a:schemeClr>
          </a:solidFill>
        </p:spPr>
        <p:txBody>
          <a:bodyPr wrap="square" rtlCol="0">
            <a:spAutoFit/>
          </a:bodyPr>
          <a:lstStyle/>
          <a:p>
            <a:r>
              <a:rPr lang="lt-LT" sz="1800" b="0" i="0" u="none" strike="noStrike">
                <a:solidFill>
                  <a:srgbClr val="000000"/>
                </a:solidFill>
                <a:effectLst/>
                <a:latin typeface="Calibri" panose="020F0502020204030204" pitchFamily="34" charset="0"/>
              </a:rPr>
              <a:t>Sukurta</a:t>
            </a:r>
            <a:r>
              <a:rPr lang="en-GB" sz="1800" b="0" i="0" u="none" strike="noStrike">
                <a:solidFill>
                  <a:srgbClr val="000000"/>
                </a:solidFill>
                <a:effectLst/>
                <a:latin typeface="Calibri" panose="020F0502020204030204" pitchFamily="34" charset="0"/>
              </a:rPr>
              <a:t> </a:t>
            </a:r>
            <a:r>
              <a:rPr lang="lt-LT" sz="1800" b="0" i="0" u="none" strike="noStrike">
                <a:solidFill>
                  <a:srgbClr val="000000"/>
                </a:solidFill>
                <a:effectLst/>
                <a:latin typeface="Calibri" panose="020F0502020204030204" pitchFamily="34" charset="0"/>
              </a:rPr>
              <a:t>preliminarioji sutartis</a:t>
            </a:r>
            <a:r>
              <a:rPr lang="en-GB" sz="1800" b="0" i="0" u="none" strike="noStrike">
                <a:solidFill>
                  <a:srgbClr val="000000"/>
                </a:solidFill>
                <a:effectLst/>
                <a:latin typeface="Calibri" panose="020F0502020204030204" pitchFamily="34" charset="0"/>
              </a:rPr>
              <a:t> bus </a:t>
            </a:r>
            <a:r>
              <a:rPr lang="lt-LT" sz="1800" b="0" i="0" u="none" strike="noStrike">
                <a:solidFill>
                  <a:srgbClr val="000000"/>
                </a:solidFill>
                <a:effectLst/>
                <a:latin typeface="Calibri" panose="020F0502020204030204" pitchFamily="34" charset="0"/>
              </a:rPr>
              <a:t>matoma</a:t>
            </a:r>
            <a:r>
              <a:rPr lang="en-GB" sz="1800" b="0" i="0" u="none" strike="noStrike">
                <a:solidFill>
                  <a:srgbClr val="000000"/>
                </a:solidFill>
                <a:effectLst/>
                <a:latin typeface="Calibri" panose="020F0502020204030204" pitchFamily="34" charset="0"/>
              </a:rPr>
              <a:t> </a:t>
            </a:r>
            <a:r>
              <a:rPr lang="lt-LT" sz="1800" b="0" i="0" u="none" strike="noStrike" err="1">
                <a:solidFill>
                  <a:srgbClr val="000000"/>
                </a:solidFill>
                <a:effectLst/>
                <a:latin typeface="Calibri" panose="020F0502020204030204" pitchFamily="34" charset="0"/>
              </a:rPr>
              <a:t>Prel</a:t>
            </a:r>
            <a:r>
              <a:rPr lang="lt-LT" sz="1800" b="0" i="0" u="none" strike="noStrike">
                <a:solidFill>
                  <a:srgbClr val="000000"/>
                </a:solidFill>
                <a:effectLst/>
                <a:latin typeface="Calibri" panose="020F0502020204030204" pitchFamily="34" charset="0"/>
              </a:rPr>
              <a:t>. </a:t>
            </a:r>
            <a:r>
              <a:rPr lang="lt-LT" sz="1800" b="0" i="0" u="none" strike="noStrike" err="1">
                <a:solidFill>
                  <a:srgbClr val="000000"/>
                </a:solidFill>
                <a:effectLst/>
                <a:latin typeface="Calibri" panose="020F0502020204030204" pitchFamily="34" charset="0"/>
              </a:rPr>
              <a:t>sut</a:t>
            </a:r>
            <a:r>
              <a:rPr lang="lt-LT" sz="1800" b="0" i="0" u="none" strike="noStrike">
                <a:solidFill>
                  <a:srgbClr val="000000"/>
                </a:solidFill>
                <a:effectLst/>
                <a:latin typeface="Calibri" panose="020F0502020204030204" pitchFamily="34" charset="0"/>
              </a:rPr>
              <a:t>.</a:t>
            </a:r>
            <a:r>
              <a:rPr lang="en-GB" sz="1800" b="0" i="0" u="none" strike="noStrike">
                <a:solidFill>
                  <a:srgbClr val="000000"/>
                </a:solidFill>
                <a:effectLst/>
                <a:latin typeface="Calibri" panose="020F0502020204030204" pitchFamily="34" charset="0"/>
              </a:rPr>
              <a:t> </a:t>
            </a:r>
            <a:r>
              <a:rPr lang="lt-LT" sz="1800" b="0" i="0" u="none" strike="noStrike">
                <a:solidFill>
                  <a:srgbClr val="000000"/>
                </a:solidFill>
                <a:effectLst/>
                <a:latin typeface="Calibri" panose="020F0502020204030204" pitchFamily="34" charset="0"/>
              </a:rPr>
              <a:t>sąraše.</a:t>
            </a:r>
            <a:endParaRPr lang="en-US"/>
          </a:p>
        </p:txBody>
      </p:sp>
      <p:cxnSp>
        <p:nvCxnSpPr>
          <p:cNvPr id="43" name="Straight Arrow Connector 2">
            <a:extLst>
              <a:ext uri="{FF2B5EF4-FFF2-40B4-BE49-F238E27FC236}">
                <a16:creationId xmlns:a16="http://schemas.microsoft.com/office/drawing/2014/main" id="{776E8C46-368C-417B-4726-15DB3417FC93}"/>
              </a:ext>
            </a:extLst>
          </p:cNvPr>
          <p:cNvCxnSpPr>
            <a:cxnSpLocks/>
          </p:cNvCxnSpPr>
          <p:nvPr/>
        </p:nvCxnSpPr>
        <p:spPr>
          <a:xfrm flipH="1">
            <a:off x="7281337" y="5063613"/>
            <a:ext cx="2612372" cy="580597"/>
          </a:xfrm>
          <a:prstGeom prst="straightConnector1">
            <a:avLst/>
          </a:prstGeom>
          <a:ln>
            <a:solidFill>
              <a:srgbClr val="FF0000"/>
            </a:solidFill>
            <a:tailEnd type="triangle"/>
          </a:ln>
        </p:spPr>
        <p:style>
          <a:lnRef idx="2">
            <a:schemeClr val="accent1"/>
          </a:lnRef>
          <a:fillRef idx="0">
            <a:schemeClr val="accent1"/>
          </a:fillRef>
          <a:effectRef idx="1">
            <a:schemeClr val="accent1"/>
          </a:effectRef>
          <a:fontRef idx="minor">
            <a:schemeClr val="tx1"/>
          </a:fontRef>
        </p:style>
      </p:cxnSp>
      <p:sp>
        <p:nvSpPr>
          <p:cNvPr id="49" name="Rectangle 48">
            <a:extLst>
              <a:ext uri="{FF2B5EF4-FFF2-40B4-BE49-F238E27FC236}">
                <a16:creationId xmlns:a16="http://schemas.microsoft.com/office/drawing/2014/main" id="{EA9580C1-BFE6-B72C-7DE0-4FD6EA35C642}"/>
              </a:ext>
            </a:extLst>
          </p:cNvPr>
          <p:cNvSpPr/>
          <p:nvPr/>
        </p:nvSpPr>
        <p:spPr>
          <a:xfrm>
            <a:off x="4935794" y="4420170"/>
            <a:ext cx="835741" cy="247300"/>
          </a:xfrm>
          <a:prstGeom prst="rect">
            <a:avLst/>
          </a:prstGeom>
          <a:noFill/>
          <a:ln w="317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GB"/>
          </a:p>
        </p:txBody>
      </p:sp>
      <p:sp>
        <p:nvSpPr>
          <p:cNvPr id="50" name="Rectangle 49">
            <a:extLst>
              <a:ext uri="{FF2B5EF4-FFF2-40B4-BE49-F238E27FC236}">
                <a16:creationId xmlns:a16="http://schemas.microsoft.com/office/drawing/2014/main" id="{CDF953E5-9037-0863-8397-8D3C5DEDD753}"/>
              </a:ext>
            </a:extLst>
          </p:cNvPr>
          <p:cNvSpPr/>
          <p:nvPr/>
        </p:nvSpPr>
        <p:spPr>
          <a:xfrm>
            <a:off x="4956711" y="5475210"/>
            <a:ext cx="922979" cy="184969"/>
          </a:xfrm>
          <a:prstGeom prst="rect">
            <a:avLst/>
          </a:prstGeom>
          <a:noFill/>
          <a:ln w="317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GB"/>
          </a:p>
        </p:txBody>
      </p:sp>
    </p:spTree>
    <p:extLst>
      <p:ext uri="{BB962C8B-B14F-4D97-AF65-F5344CB8AC3E}">
        <p14:creationId xmlns:p14="http://schemas.microsoft.com/office/powerpoint/2010/main" val="15821107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 name="Picture 31">
            <a:extLst>
              <a:ext uri="{FF2B5EF4-FFF2-40B4-BE49-F238E27FC236}">
                <a16:creationId xmlns:a16="http://schemas.microsoft.com/office/drawing/2014/main" id="{0321FCA5-846C-D918-3CB7-6D9F98E1DA84}"/>
              </a:ext>
            </a:extLst>
          </p:cNvPr>
          <p:cNvPicPr>
            <a:picLocks noChangeAspect="1"/>
          </p:cNvPicPr>
          <p:nvPr/>
        </p:nvPicPr>
        <p:blipFill>
          <a:blip r:embed="rId2"/>
          <a:stretch>
            <a:fillRect/>
          </a:stretch>
        </p:blipFill>
        <p:spPr>
          <a:xfrm>
            <a:off x="270885" y="1439028"/>
            <a:ext cx="11508160" cy="1915421"/>
          </a:xfrm>
          <a:prstGeom prst="rect">
            <a:avLst/>
          </a:prstGeom>
        </p:spPr>
      </p:pic>
      <p:pic>
        <p:nvPicPr>
          <p:cNvPr id="10" name="Paveikslėlis 9"/>
          <p:cNvPicPr>
            <a:picLocks noChangeAspect="1"/>
          </p:cNvPicPr>
          <p:nvPr/>
        </p:nvPicPr>
        <p:blipFill rotWithShape="1">
          <a:blip r:embed="rId3" cstate="print">
            <a:extLst>
              <a:ext uri="{28A0092B-C50C-407E-A947-70E740481C1C}">
                <a14:useLocalDpi xmlns:a14="http://schemas.microsoft.com/office/drawing/2010/main" val="0"/>
              </a:ext>
            </a:extLst>
          </a:blip>
          <a:srcRect r="42055" b="62969"/>
          <a:stretch/>
        </p:blipFill>
        <p:spPr>
          <a:xfrm>
            <a:off x="9664184" y="5387151"/>
            <a:ext cx="2527816" cy="1470849"/>
          </a:xfrm>
          <a:prstGeom prst="rect">
            <a:avLst/>
          </a:prstGeom>
        </p:spPr>
      </p:pic>
      <p:sp>
        <p:nvSpPr>
          <p:cNvPr id="2" name="Slide Number Placeholder 1">
            <a:extLst>
              <a:ext uri="{FF2B5EF4-FFF2-40B4-BE49-F238E27FC236}">
                <a16:creationId xmlns:a16="http://schemas.microsoft.com/office/drawing/2014/main" id="{D65BB115-03E5-3E45-D301-57B9A0EBCA0E}"/>
              </a:ext>
            </a:extLst>
          </p:cNvPr>
          <p:cNvSpPr>
            <a:spLocks noGrp="1"/>
          </p:cNvSpPr>
          <p:nvPr>
            <p:ph type="sldNum" sz="quarter" idx="12"/>
          </p:nvPr>
        </p:nvSpPr>
        <p:spPr/>
        <p:txBody>
          <a:bodyPr/>
          <a:lstStyle/>
          <a:p>
            <a:fld id="{49EC5416-78B8-4F37-B286-A40543F63F6D}" type="slidenum">
              <a:rPr lang="en-US" smtClean="0"/>
              <a:pPr/>
              <a:t>17</a:t>
            </a:fld>
            <a:endParaRPr lang="en-US"/>
          </a:p>
        </p:txBody>
      </p:sp>
      <p:sp>
        <p:nvSpPr>
          <p:cNvPr id="26" name="Pavadinimas 1">
            <a:extLst>
              <a:ext uri="{FF2B5EF4-FFF2-40B4-BE49-F238E27FC236}">
                <a16:creationId xmlns:a16="http://schemas.microsoft.com/office/drawing/2014/main" id="{5EE7355D-37D6-0B67-20FC-855E09E41C53}"/>
              </a:ext>
            </a:extLst>
          </p:cNvPr>
          <p:cNvSpPr txBox="1">
            <a:spLocks/>
          </p:cNvSpPr>
          <p:nvPr/>
        </p:nvSpPr>
        <p:spPr>
          <a:xfrm>
            <a:off x="2470860" y="489708"/>
            <a:ext cx="7710899" cy="457949"/>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lt-LT" sz="3600" b="1" dirty="0"/>
              <a:t>Atnaujintas varžymasis, kai</a:t>
            </a:r>
            <a:r>
              <a:rPr lang="lt-LT" sz="3600" b="1" dirty="0">
                <a:cs typeface="Times New Roman" panose="02020603050405020304" pitchFamily="18" charset="0"/>
              </a:rPr>
              <a:t> pasiūlymų pateikimo terminas nepasibaigęs</a:t>
            </a:r>
            <a:endParaRPr lang="en-US" sz="3600" b="1" dirty="0"/>
          </a:p>
        </p:txBody>
      </p:sp>
      <p:sp>
        <p:nvSpPr>
          <p:cNvPr id="33" name="Rectangle 32">
            <a:extLst>
              <a:ext uri="{FF2B5EF4-FFF2-40B4-BE49-F238E27FC236}">
                <a16:creationId xmlns:a16="http://schemas.microsoft.com/office/drawing/2014/main" id="{633BE633-B5F6-1D84-A2B1-2708630A8DBB}"/>
              </a:ext>
            </a:extLst>
          </p:cNvPr>
          <p:cNvSpPr/>
          <p:nvPr/>
        </p:nvSpPr>
        <p:spPr>
          <a:xfrm>
            <a:off x="281392" y="1537126"/>
            <a:ext cx="338040" cy="203184"/>
          </a:xfrm>
          <a:prstGeom prst="rect">
            <a:avLst/>
          </a:prstGeom>
          <a:noFill/>
          <a:ln w="317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GB"/>
          </a:p>
        </p:txBody>
      </p:sp>
      <p:sp>
        <p:nvSpPr>
          <p:cNvPr id="34" name="Rectangle 33">
            <a:extLst>
              <a:ext uri="{FF2B5EF4-FFF2-40B4-BE49-F238E27FC236}">
                <a16:creationId xmlns:a16="http://schemas.microsoft.com/office/drawing/2014/main" id="{295A2369-9D7B-E8B6-A974-34E4DA4204A0}"/>
              </a:ext>
            </a:extLst>
          </p:cNvPr>
          <p:cNvSpPr/>
          <p:nvPr/>
        </p:nvSpPr>
        <p:spPr>
          <a:xfrm>
            <a:off x="3500283" y="1537126"/>
            <a:ext cx="1111045" cy="192677"/>
          </a:xfrm>
          <a:prstGeom prst="rect">
            <a:avLst/>
          </a:prstGeom>
          <a:noFill/>
          <a:ln w="317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GB"/>
          </a:p>
        </p:txBody>
      </p:sp>
      <p:sp>
        <p:nvSpPr>
          <p:cNvPr id="35" name="Rectangle 34">
            <a:extLst>
              <a:ext uri="{FF2B5EF4-FFF2-40B4-BE49-F238E27FC236}">
                <a16:creationId xmlns:a16="http://schemas.microsoft.com/office/drawing/2014/main" id="{31A2A25E-FBC0-06F6-59B7-A489558FEF20}"/>
              </a:ext>
            </a:extLst>
          </p:cNvPr>
          <p:cNvSpPr/>
          <p:nvPr/>
        </p:nvSpPr>
        <p:spPr>
          <a:xfrm>
            <a:off x="3500283" y="2844816"/>
            <a:ext cx="1199536" cy="192677"/>
          </a:xfrm>
          <a:prstGeom prst="rect">
            <a:avLst/>
          </a:prstGeom>
          <a:noFill/>
          <a:ln w="317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GB"/>
          </a:p>
        </p:txBody>
      </p:sp>
      <p:sp>
        <p:nvSpPr>
          <p:cNvPr id="36" name="Oval 3">
            <a:extLst>
              <a:ext uri="{FF2B5EF4-FFF2-40B4-BE49-F238E27FC236}">
                <a16:creationId xmlns:a16="http://schemas.microsoft.com/office/drawing/2014/main" id="{318999AA-8B27-DE1C-0044-0CA8E069CC4B}"/>
              </a:ext>
            </a:extLst>
          </p:cNvPr>
          <p:cNvSpPr/>
          <p:nvPr/>
        </p:nvSpPr>
        <p:spPr>
          <a:xfrm>
            <a:off x="208096" y="1099417"/>
            <a:ext cx="484632" cy="384048"/>
          </a:xfrm>
          <a:prstGeom prst="ellipse">
            <a:avLst/>
          </a:prstGeom>
          <a:solidFill>
            <a:schemeClr val="accent2">
              <a:lumMod val="20000"/>
              <a:lumOff val="80000"/>
            </a:schemeClr>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a:solidFill>
                  <a:schemeClr val="tx1"/>
                </a:solidFill>
              </a:rPr>
              <a:t>1</a:t>
            </a:r>
          </a:p>
        </p:txBody>
      </p:sp>
      <p:sp>
        <p:nvSpPr>
          <p:cNvPr id="37" name="Oval 3">
            <a:extLst>
              <a:ext uri="{FF2B5EF4-FFF2-40B4-BE49-F238E27FC236}">
                <a16:creationId xmlns:a16="http://schemas.microsoft.com/office/drawing/2014/main" id="{FD17E9C7-90B4-64C2-6DAE-93E7119161F9}"/>
              </a:ext>
            </a:extLst>
          </p:cNvPr>
          <p:cNvSpPr/>
          <p:nvPr/>
        </p:nvSpPr>
        <p:spPr>
          <a:xfrm>
            <a:off x="4369012" y="1099417"/>
            <a:ext cx="484632" cy="384048"/>
          </a:xfrm>
          <a:prstGeom prst="ellipse">
            <a:avLst/>
          </a:prstGeom>
          <a:solidFill>
            <a:schemeClr val="accent2">
              <a:lumMod val="20000"/>
              <a:lumOff val="80000"/>
            </a:schemeClr>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lt-LT">
                <a:solidFill>
                  <a:schemeClr val="tx1"/>
                </a:solidFill>
              </a:rPr>
              <a:t>2</a:t>
            </a:r>
            <a:endParaRPr lang="en-GB">
              <a:solidFill>
                <a:schemeClr val="tx1"/>
              </a:solidFill>
            </a:endParaRPr>
          </a:p>
        </p:txBody>
      </p:sp>
      <p:sp>
        <p:nvSpPr>
          <p:cNvPr id="38" name="Oval 3">
            <a:extLst>
              <a:ext uri="{FF2B5EF4-FFF2-40B4-BE49-F238E27FC236}">
                <a16:creationId xmlns:a16="http://schemas.microsoft.com/office/drawing/2014/main" id="{929D9A11-C152-519E-314B-CA4FA32B3EB5}"/>
              </a:ext>
            </a:extLst>
          </p:cNvPr>
          <p:cNvSpPr/>
          <p:nvPr/>
        </p:nvSpPr>
        <p:spPr>
          <a:xfrm>
            <a:off x="4611328" y="2460768"/>
            <a:ext cx="484632" cy="384048"/>
          </a:xfrm>
          <a:prstGeom prst="ellipse">
            <a:avLst/>
          </a:prstGeom>
          <a:solidFill>
            <a:schemeClr val="accent2">
              <a:lumMod val="20000"/>
              <a:lumOff val="80000"/>
            </a:schemeClr>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lt-LT">
                <a:solidFill>
                  <a:schemeClr val="tx1"/>
                </a:solidFill>
              </a:rPr>
              <a:t>3</a:t>
            </a:r>
            <a:endParaRPr lang="en-GB">
              <a:solidFill>
                <a:schemeClr val="tx1"/>
              </a:solidFill>
            </a:endParaRPr>
          </a:p>
        </p:txBody>
      </p:sp>
      <p:pic>
        <p:nvPicPr>
          <p:cNvPr id="40" name="Picture 39">
            <a:extLst>
              <a:ext uri="{FF2B5EF4-FFF2-40B4-BE49-F238E27FC236}">
                <a16:creationId xmlns:a16="http://schemas.microsoft.com/office/drawing/2014/main" id="{89E91B84-2D1F-7189-F084-A4B3D9496AAD}"/>
              </a:ext>
            </a:extLst>
          </p:cNvPr>
          <p:cNvPicPr>
            <a:picLocks noChangeAspect="1"/>
          </p:cNvPicPr>
          <p:nvPr/>
        </p:nvPicPr>
        <p:blipFill>
          <a:blip r:embed="rId4"/>
          <a:stretch>
            <a:fillRect/>
          </a:stretch>
        </p:blipFill>
        <p:spPr>
          <a:xfrm>
            <a:off x="281392" y="3537239"/>
            <a:ext cx="10684938" cy="1997463"/>
          </a:xfrm>
          <a:prstGeom prst="rect">
            <a:avLst/>
          </a:prstGeom>
        </p:spPr>
      </p:pic>
      <p:sp>
        <p:nvSpPr>
          <p:cNvPr id="41" name="TextBox 40">
            <a:extLst>
              <a:ext uri="{FF2B5EF4-FFF2-40B4-BE49-F238E27FC236}">
                <a16:creationId xmlns:a16="http://schemas.microsoft.com/office/drawing/2014/main" id="{63E7B1D2-3796-64F6-7E4B-B063BD5A092D}"/>
              </a:ext>
            </a:extLst>
          </p:cNvPr>
          <p:cNvSpPr txBox="1"/>
          <p:nvPr/>
        </p:nvSpPr>
        <p:spPr>
          <a:xfrm>
            <a:off x="8375602" y="5522410"/>
            <a:ext cx="3203563" cy="1200329"/>
          </a:xfrm>
          <a:prstGeom prst="rect">
            <a:avLst/>
          </a:prstGeom>
          <a:solidFill>
            <a:schemeClr val="accent4">
              <a:lumMod val="20000"/>
              <a:lumOff val="80000"/>
            </a:schemeClr>
          </a:solidFill>
        </p:spPr>
        <p:txBody>
          <a:bodyPr wrap="square" rtlCol="0">
            <a:spAutoFit/>
          </a:bodyPr>
          <a:lstStyle/>
          <a:p>
            <a:r>
              <a:rPr lang="lt-LT"/>
              <a:t>Iš preliminarių sutarčių sąrašo pasirenkami sutartį, kurios pagrindu inicijuojama Atnaujinto varžymosi procedūra.</a:t>
            </a:r>
            <a:endParaRPr lang="en-US"/>
          </a:p>
        </p:txBody>
      </p:sp>
      <p:cxnSp>
        <p:nvCxnSpPr>
          <p:cNvPr id="42" name="Straight Arrow Connector 2">
            <a:extLst>
              <a:ext uri="{FF2B5EF4-FFF2-40B4-BE49-F238E27FC236}">
                <a16:creationId xmlns:a16="http://schemas.microsoft.com/office/drawing/2014/main" id="{3338AB1D-196D-E751-7284-0D25BB96E792}"/>
              </a:ext>
            </a:extLst>
          </p:cNvPr>
          <p:cNvCxnSpPr>
            <a:cxnSpLocks/>
          </p:cNvCxnSpPr>
          <p:nvPr/>
        </p:nvCxnSpPr>
        <p:spPr>
          <a:xfrm flipH="1" flipV="1">
            <a:off x="3500283" y="5014452"/>
            <a:ext cx="4948084" cy="655509"/>
          </a:xfrm>
          <a:prstGeom prst="straightConnector1">
            <a:avLst/>
          </a:prstGeom>
          <a:ln>
            <a:solidFill>
              <a:srgbClr val="FF0000"/>
            </a:solidFill>
            <a:tailEnd type="triangle"/>
          </a:ln>
        </p:spPr>
        <p:style>
          <a:lnRef idx="2">
            <a:schemeClr val="accent1"/>
          </a:lnRef>
          <a:fillRef idx="0">
            <a:schemeClr val="accent1"/>
          </a:fillRef>
          <a:effectRef idx="1">
            <a:schemeClr val="accent1"/>
          </a:effectRef>
          <a:fontRef idx="minor">
            <a:schemeClr val="tx1"/>
          </a:fontRef>
        </p:style>
      </p:cxnSp>
      <p:sp>
        <p:nvSpPr>
          <p:cNvPr id="44" name="Rectangle 43">
            <a:extLst>
              <a:ext uri="{FF2B5EF4-FFF2-40B4-BE49-F238E27FC236}">
                <a16:creationId xmlns:a16="http://schemas.microsoft.com/office/drawing/2014/main" id="{97C3D92A-98DA-8526-3289-65A8713AD455}"/>
              </a:ext>
            </a:extLst>
          </p:cNvPr>
          <p:cNvSpPr/>
          <p:nvPr/>
        </p:nvSpPr>
        <p:spPr>
          <a:xfrm>
            <a:off x="619432" y="4850047"/>
            <a:ext cx="1199536" cy="192677"/>
          </a:xfrm>
          <a:prstGeom prst="rect">
            <a:avLst/>
          </a:prstGeom>
          <a:noFill/>
          <a:ln w="317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GB"/>
          </a:p>
        </p:txBody>
      </p:sp>
      <p:sp>
        <p:nvSpPr>
          <p:cNvPr id="45" name="Oval 3">
            <a:extLst>
              <a:ext uri="{FF2B5EF4-FFF2-40B4-BE49-F238E27FC236}">
                <a16:creationId xmlns:a16="http://schemas.microsoft.com/office/drawing/2014/main" id="{C3FE8262-D438-452D-E7AD-D53D35D98FAB}"/>
              </a:ext>
            </a:extLst>
          </p:cNvPr>
          <p:cNvSpPr/>
          <p:nvPr/>
        </p:nvSpPr>
        <p:spPr>
          <a:xfrm>
            <a:off x="1825309" y="4754361"/>
            <a:ext cx="484632" cy="384048"/>
          </a:xfrm>
          <a:prstGeom prst="ellipse">
            <a:avLst/>
          </a:prstGeom>
          <a:solidFill>
            <a:schemeClr val="accent2">
              <a:lumMod val="20000"/>
              <a:lumOff val="80000"/>
            </a:schemeClr>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lt-LT">
                <a:solidFill>
                  <a:schemeClr val="tx1"/>
                </a:solidFill>
              </a:rPr>
              <a:t>4</a:t>
            </a:r>
            <a:endParaRPr lang="en-GB">
              <a:solidFill>
                <a:schemeClr val="tx1"/>
              </a:solidFill>
            </a:endParaRPr>
          </a:p>
        </p:txBody>
      </p:sp>
    </p:spTree>
    <p:extLst>
      <p:ext uri="{BB962C8B-B14F-4D97-AF65-F5344CB8AC3E}">
        <p14:creationId xmlns:p14="http://schemas.microsoft.com/office/powerpoint/2010/main" val="408946392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17">
            <a:extLst>
              <a:ext uri="{FF2B5EF4-FFF2-40B4-BE49-F238E27FC236}">
                <a16:creationId xmlns:a16="http://schemas.microsoft.com/office/drawing/2014/main" id="{4AFF26E9-BABE-6156-0906-60CBE1B62BE1}"/>
              </a:ext>
            </a:extLst>
          </p:cNvPr>
          <p:cNvPicPr>
            <a:picLocks noChangeAspect="1"/>
          </p:cNvPicPr>
          <p:nvPr/>
        </p:nvPicPr>
        <p:blipFill>
          <a:blip r:embed="rId2"/>
          <a:stretch>
            <a:fillRect/>
          </a:stretch>
        </p:blipFill>
        <p:spPr>
          <a:xfrm>
            <a:off x="226470" y="4202640"/>
            <a:ext cx="11447058" cy="1099343"/>
          </a:xfrm>
          <a:prstGeom prst="rect">
            <a:avLst/>
          </a:prstGeom>
        </p:spPr>
      </p:pic>
      <p:pic>
        <p:nvPicPr>
          <p:cNvPr id="4" name="Picture 3">
            <a:extLst>
              <a:ext uri="{FF2B5EF4-FFF2-40B4-BE49-F238E27FC236}">
                <a16:creationId xmlns:a16="http://schemas.microsoft.com/office/drawing/2014/main" id="{83A35A55-9766-A95C-B13E-E2A1BCE3EC8F}"/>
              </a:ext>
            </a:extLst>
          </p:cNvPr>
          <p:cNvPicPr>
            <a:picLocks noChangeAspect="1"/>
          </p:cNvPicPr>
          <p:nvPr/>
        </p:nvPicPr>
        <p:blipFill>
          <a:blip r:embed="rId3"/>
          <a:stretch>
            <a:fillRect/>
          </a:stretch>
        </p:blipFill>
        <p:spPr>
          <a:xfrm>
            <a:off x="226470" y="1284547"/>
            <a:ext cx="3756986" cy="2568163"/>
          </a:xfrm>
          <a:prstGeom prst="rect">
            <a:avLst/>
          </a:prstGeom>
        </p:spPr>
      </p:pic>
      <p:pic>
        <p:nvPicPr>
          <p:cNvPr id="10" name="Paveikslėlis 9"/>
          <p:cNvPicPr>
            <a:picLocks noChangeAspect="1"/>
          </p:cNvPicPr>
          <p:nvPr/>
        </p:nvPicPr>
        <p:blipFill rotWithShape="1">
          <a:blip r:embed="rId4" cstate="print">
            <a:extLst>
              <a:ext uri="{28A0092B-C50C-407E-A947-70E740481C1C}">
                <a14:useLocalDpi xmlns:a14="http://schemas.microsoft.com/office/drawing/2010/main" val="0"/>
              </a:ext>
            </a:extLst>
          </a:blip>
          <a:srcRect r="42055" b="62969"/>
          <a:stretch/>
        </p:blipFill>
        <p:spPr>
          <a:xfrm>
            <a:off x="9664184" y="5387151"/>
            <a:ext cx="2527816" cy="1470849"/>
          </a:xfrm>
          <a:prstGeom prst="rect">
            <a:avLst/>
          </a:prstGeom>
        </p:spPr>
      </p:pic>
      <p:sp>
        <p:nvSpPr>
          <p:cNvPr id="2" name="Slide Number Placeholder 1">
            <a:extLst>
              <a:ext uri="{FF2B5EF4-FFF2-40B4-BE49-F238E27FC236}">
                <a16:creationId xmlns:a16="http://schemas.microsoft.com/office/drawing/2014/main" id="{D65BB115-03E5-3E45-D301-57B9A0EBCA0E}"/>
              </a:ext>
            </a:extLst>
          </p:cNvPr>
          <p:cNvSpPr>
            <a:spLocks noGrp="1"/>
          </p:cNvSpPr>
          <p:nvPr>
            <p:ph type="sldNum" sz="quarter" idx="12"/>
          </p:nvPr>
        </p:nvSpPr>
        <p:spPr/>
        <p:txBody>
          <a:bodyPr/>
          <a:lstStyle/>
          <a:p>
            <a:fld id="{49EC5416-78B8-4F37-B286-A40543F63F6D}" type="slidenum">
              <a:rPr lang="en-US" smtClean="0"/>
              <a:pPr/>
              <a:t>18</a:t>
            </a:fld>
            <a:endParaRPr lang="en-US"/>
          </a:p>
        </p:txBody>
      </p:sp>
      <p:sp>
        <p:nvSpPr>
          <p:cNvPr id="25" name="Rectangle 10">
            <a:extLst>
              <a:ext uri="{FF2B5EF4-FFF2-40B4-BE49-F238E27FC236}">
                <a16:creationId xmlns:a16="http://schemas.microsoft.com/office/drawing/2014/main" id="{73C8F991-4C4F-5124-973B-1D79D97BA0CF}"/>
              </a:ext>
            </a:extLst>
          </p:cNvPr>
          <p:cNvSpPr/>
          <p:nvPr/>
        </p:nvSpPr>
        <p:spPr>
          <a:xfrm>
            <a:off x="2347279" y="1556006"/>
            <a:ext cx="1492214" cy="287687"/>
          </a:xfrm>
          <a:prstGeom prst="rect">
            <a:avLst/>
          </a:prstGeom>
          <a:noFill/>
          <a:ln w="317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4" name="Rectangle 10">
            <a:extLst>
              <a:ext uri="{FF2B5EF4-FFF2-40B4-BE49-F238E27FC236}">
                <a16:creationId xmlns:a16="http://schemas.microsoft.com/office/drawing/2014/main" id="{C9A1B6E0-39D8-2F95-3A08-767F3D585B9D}"/>
              </a:ext>
            </a:extLst>
          </p:cNvPr>
          <p:cNvSpPr/>
          <p:nvPr/>
        </p:nvSpPr>
        <p:spPr>
          <a:xfrm>
            <a:off x="10181758" y="4768645"/>
            <a:ext cx="1491769" cy="294968"/>
          </a:xfrm>
          <a:prstGeom prst="rect">
            <a:avLst/>
          </a:prstGeom>
          <a:noFill/>
          <a:ln w="317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5" name="Oval 3">
            <a:extLst>
              <a:ext uri="{FF2B5EF4-FFF2-40B4-BE49-F238E27FC236}">
                <a16:creationId xmlns:a16="http://schemas.microsoft.com/office/drawing/2014/main" id="{69342DC0-F43B-525C-F659-E40F657490DE}"/>
              </a:ext>
            </a:extLst>
          </p:cNvPr>
          <p:cNvSpPr/>
          <p:nvPr/>
        </p:nvSpPr>
        <p:spPr>
          <a:xfrm>
            <a:off x="1862647" y="1206673"/>
            <a:ext cx="484632" cy="384048"/>
          </a:xfrm>
          <a:prstGeom prst="ellipse">
            <a:avLst/>
          </a:prstGeom>
          <a:solidFill>
            <a:schemeClr val="accent2">
              <a:lumMod val="20000"/>
              <a:lumOff val="80000"/>
            </a:schemeClr>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a:solidFill>
                  <a:schemeClr val="tx1"/>
                </a:solidFill>
              </a:rPr>
              <a:t>1</a:t>
            </a:r>
          </a:p>
        </p:txBody>
      </p:sp>
      <p:sp>
        <p:nvSpPr>
          <p:cNvPr id="36" name="Oval 4">
            <a:extLst>
              <a:ext uri="{FF2B5EF4-FFF2-40B4-BE49-F238E27FC236}">
                <a16:creationId xmlns:a16="http://schemas.microsoft.com/office/drawing/2014/main" id="{A4269504-EFA0-7810-D583-49A1F7A16C11}"/>
              </a:ext>
            </a:extLst>
          </p:cNvPr>
          <p:cNvSpPr/>
          <p:nvPr/>
        </p:nvSpPr>
        <p:spPr>
          <a:xfrm>
            <a:off x="4082843" y="2047909"/>
            <a:ext cx="484632" cy="384048"/>
          </a:xfrm>
          <a:prstGeom prst="ellipse">
            <a:avLst/>
          </a:prstGeom>
          <a:solidFill>
            <a:schemeClr val="accent2">
              <a:lumMod val="20000"/>
              <a:lumOff val="80000"/>
            </a:schemeClr>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a:solidFill>
                  <a:schemeClr val="tx1"/>
                </a:solidFill>
              </a:rPr>
              <a:t>2</a:t>
            </a:r>
          </a:p>
        </p:txBody>
      </p:sp>
      <p:sp>
        <p:nvSpPr>
          <p:cNvPr id="37" name="Oval 4">
            <a:extLst>
              <a:ext uri="{FF2B5EF4-FFF2-40B4-BE49-F238E27FC236}">
                <a16:creationId xmlns:a16="http://schemas.microsoft.com/office/drawing/2014/main" id="{E32D38A5-0FF5-601F-44D9-8FF667ECD212}"/>
              </a:ext>
            </a:extLst>
          </p:cNvPr>
          <p:cNvSpPr/>
          <p:nvPr/>
        </p:nvSpPr>
        <p:spPr>
          <a:xfrm>
            <a:off x="11353800" y="4384597"/>
            <a:ext cx="484632" cy="384048"/>
          </a:xfrm>
          <a:prstGeom prst="ellipse">
            <a:avLst/>
          </a:prstGeom>
          <a:solidFill>
            <a:schemeClr val="accent2">
              <a:lumMod val="20000"/>
              <a:lumOff val="80000"/>
            </a:schemeClr>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lt-LT">
                <a:solidFill>
                  <a:schemeClr val="tx1"/>
                </a:solidFill>
              </a:rPr>
              <a:t>3</a:t>
            </a:r>
            <a:endParaRPr lang="en-GB">
              <a:solidFill>
                <a:schemeClr val="tx1"/>
              </a:solidFill>
            </a:endParaRPr>
          </a:p>
        </p:txBody>
      </p:sp>
      <p:sp>
        <p:nvSpPr>
          <p:cNvPr id="21" name="TextBox 20">
            <a:extLst>
              <a:ext uri="{FF2B5EF4-FFF2-40B4-BE49-F238E27FC236}">
                <a16:creationId xmlns:a16="http://schemas.microsoft.com/office/drawing/2014/main" id="{10220B33-7C5C-2A3D-A938-27D1BA4F8703}"/>
              </a:ext>
            </a:extLst>
          </p:cNvPr>
          <p:cNvSpPr txBox="1"/>
          <p:nvPr/>
        </p:nvSpPr>
        <p:spPr>
          <a:xfrm>
            <a:off x="4261280" y="1553990"/>
            <a:ext cx="5720920" cy="369332"/>
          </a:xfrm>
          <a:prstGeom prst="rect">
            <a:avLst/>
          </a:prstGeom>
          <a:solidFill>
            <a:schemeClr val="accent4">
              <a:lumMod val="20000"/>
              <a:lumOff val="80000"/>
            </a:schemeClr>
          </a:solidFill>
        </p:spPr>
        <p:txBody>
          <a:bodyPr wrap="square" rtlCol="0">
            <a:spAutoFit/>
          </a:bodyPr>
          <a:lstStyle/>
          <a:p>
            <a:r>
              <a:rPr lang="lt-LT" dirty="0"/>
              <a:t>Pasirenkama „Rodyti pirkimo meniu“</a:t>
            </a:r>
            <a:endParaRPr lang="en-US" dirty="0"/>
          </a:p>
        </p:txBody>
      </p:sp>
      <p:cxnSp>
        <p:nvCxnSpPr>
          <p:cNvPr id="23" name="Tiesioji rodyklės jungtis 22">
            <a:extLst>
              <a:ext uri="{FF2B5EF4-FFF2-40B4-BE49-F238E27FC236}">
                <a16:creationId xmlns:a16="http://schemas.microsoft.com/office/drawing/2014/main" id="{765A5CD0-ADE4-E05A-ABDF-05BF7F4C3406}"/>
              </a:ext>
            </a:extLst>
          </p:cNvPr>
          <p:cNvCxnSpPr>
            <a:cxnSpLocks/>
          </p:cNvCxnSpPr>
          <p:nvPr/>
        </p:nvCxnSpPr>
        <p:spPr>
          <a:xfrm flipH="1">
            <a:off x="3839493" y="1699849"/>
            <a:ext cx="486701" cy="0"/>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27" name="Rectangle 10">
            <a:extLst>
              <a:ext uri="{FF2B5EF4-FFF2-40B4-BE49-F238E27FC236}">
                <a16:creationId xmlns:a16="http://schemas.microsoft.com/office/drawing/2014/main" id="{4546006A-EE18-2D45-026B-9FC6651DB8E6}"/>
              </a:ext>
            </a:extLst>
          </p:cNvPr>
          <p:cNvSpPr/>
          <p:nvPr/>
        </p:nvSpPr>
        <p:spPr>
          <a:xfrm>
            <a:off x="2501506" y="2062738"/>
            <a:ext cx="1532087" cy="200468"/>
          </a:xfrm>
          <a:prstGeom prst="rect">
            <a:avLst/>
          </a:prstGeom>
          <a:noFill/>
          <a:ln w="317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Pavadinimas 1">
            <a:extLst>
              <a:ext uri="{FF2B5EF4-FFF2-40B4-BE49-F238E27FC236}">
                <a16:creationId xmlns:a16="http://schemas.microsoft.com/office/drawing/2014/main" id="{56931721-1574-680D-1BCC-B6DBE5489128}"/>
              </a:ext>
            </a:extLst>
          </p:cNvPr>
          <p:cNvSpPr txBox="1">
            <a:spLocks/>
          </p:cNvSpPr>
          <p:nvPr/>
        </p:nvSpPr>
        <p:spPr>
          <a:xfrm>
            <a:off x="2834653" y="517345"/>
            <a:ext cx="7710899" cy="457949"/>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lt-LT" sz="3600" b="1" dirty="0"/>
              <a:t>Atnaujintas varžymasis, kai</a:t>
            </a:r>
            <a:r>
              <a:rPr lang="lt-LT" sz="3600" b="1" dirty="0">
                <a:cs typeface="Times New Roman" panose="02020603050405020304" pitchFamily="18" charset="0"/>
              </a:rPr>
              <a:t> pasiūlymų pateikimo terminas nepasibaigęs</a:t>
            </a:r>
            <a:endParaRPr lang="en-US" sz="3600" b="1" dirty="0"/>
          </a:p>
        </p:txBody>
      </p:sp>
    </p:spTree>
    <p:extLst>
      <p:ext uri="{BB962C8B-B14F-4D97-AF65-F5344CB8AC3E}">
        <p14:creationId xmlns:p14="http://schemas.microsoft.com/office/powerpoint/2010/main" val="333242455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aveikslėlis 9"/>
          <p:cNvPicPr>
            <a:picLocks noChangeAspect="1"/>
          </p:cNvPicPr>
          <p:nvPr/>
        </p:nvPicPr>
        <p:blipFill rotWithShape="1">
          <a:blip r:embed="rId2" cstate="print">
            <a:extLst>
              <a:ext uri="{28A0092B-C50C-407E-A947-70E740481C1C}">
                <a14:useLocalDpi xmlns:a14="http://schemas.microsoft.com/office/drawing/2010/main" val="0"/>
              </a:ext>
            </a:extLst>
          </a:blip>
          <a:srcRect r="42055" b="62969"/>
          <a:stretch/>
        </p:blipFill>
        <p:spPr>
          <a:xfrm>
            <a:off x="9664184" y="5387151"/>
            <a:ext cx="2527816" cy="1470849"/>
          </a:xfrm>
          <a:prstGeom prst="rect">
            <a:avLst/>
          </a:prstGeom>
        </p:spPr>
      </p:pic>
      <p:sp>
        <p:nvSpPr>
          <p:cNvPr id="2" name="Slide Number Placeholder 1">
            <a:extLst>
              <a:ext uri="{FF2B5EF4-FFF2-40B4-BE49-F238E27FC236}">
                <a16:creationId xmlns:a16="http://schemas.microsoft.com/office/drawing/2014/main" id="{D65BB115-03E5-3E45-D301-57B9A0EBCA0E}"/>
              </a:ext>
            </a:extLst>
          </p:cNvPr>
          <p:cNvSpPr>
            <a:spLocks noGrp="1"/>
          </p:cNvSpPr>
          <p:nvPr>
            <p:ph type="sldNum" sz="quarter" idx="12"/>
          </p:nvPr>
        </p:nvSpPr>
        <p:spPr/>
        <p:txBody>
          <a:bodyPr/>
          <a:lstStyle/>
          <a:p>
            <a:fld id="{49EC5416-78B8-4F37-B286-A40543F63F6D}" type="slidenum">
              <a:rPr lang="en-US" smtClean="0"/>
              <a:pPr/>
              <a:t>19</a:t>
            </a:fld>
            <a:endParaRPr lang="en-US"/>
          </a:p>
        </p:txBody>
      </p:sp>
      <p:pic>
        <p:nvPicPr>
          <p:cNvPr id="6" name="Picture 5">
            <a:extLst>
              <a:ext uri="{FF2B5EF4-FFF2-40B4-BE49-F238E27FC236}">
                <a16:creationId xmlns:a16="http://schemas.microsoft.com/office/drawing/2014/main" id="{771A2C02-D204-146C-9CD8-30503297E9E8}"/>
              </a:ext>
            </a:extLst>
          </p:cNvPr>
          <p:cNvPicPr>
            <a:picLocks noChangeAspect="1"/>
          </p:cNvPicPr>
          <p:nvPr/>
        </p:nvPicPr>
        <p:blipFill>
          <a:blip r:embed="rId3"/>
          <a:stretch>
            <a:fillRect/>
          </a:stretch>
        </p:blipFill>
        <p:spPr>
          <a:xfrm>
            <a:off x="833091" y="1465097"/>
            <a:ext cx="4941096" cy="3927806"/>
          </a:xfrm>
          <a:prstGeom prst="rect">
            <a:avLst/>
          </a:prstGeom>
        </p:spPr>
      </p:pic>
      <p:sp>
        <p:nvSpPr>
          <p:cNvPr id="11" name="Pavadinimas 1">
            <a:extLst>
              <a:ext uri="{FF2B5EF4-FFF2-40B4-BE49-F238E27FC236}">
                <a16:creationId xmlns:a16="http://schemas.microsoft.com/office/drawing/2014/main" id="{5166F5C7-0AD9-25D2-465E-2F7C4D0EF629}"/>
              </a:ext>
            </a:extLst>
          </p:cNvPr>
          <p:cNvSpPr txBox="1">
            <a:spLocks/>
          </p:cNvSpPr>
          <p:nvPr/>
        </p:nvSpPr>
        <p:spPr>
          <a:xfrm>
            <a:off x="2470860" y="489708"/>
            <a:ext cx="7710899" cy="457949"/>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lt-LT" sz="3600" b="1" dirty="0"/>
              <a:t>Atnaujintas varžymasis, kai</a:t>
            </a:r>
            <a:r>
              <a:rPr lang="lt-LT" sz="3600" b="1" dirty="0">
                <a:cs typeface="Times New Roman" panose="02020603050405020304" pitchFamily="18" charset="0"/>
              </a:rPr>
              <a:t> pasiūlymų pateikimo terminas nepasibaigęs</a:t>
            </a:r>
            <a:endParaRPr lang="en-US" sz="3600" b="1" dirty="0"/>
          </a:p>
        </p:txBody>
      </p:sp>
      <p:sp>
        <p:nvSpPr>
          <p:cNvPr id="12" name="Arrow: Right 11">
            <a:extLst>
              <a:ext uri="{FF2B5EF4-FFF2-40B4-BE49-F238E27FC236}">
                <a16:creationId xmlns:a16="http://schemas.microsoft.com/office/drawing/2014/main" id="{C462777F-D6A8-4554-A196-F374CDAEEA92}"/>
              </a:ext>
            </a:extLst>
          </p:cNvPr>
          <p:cNvSpPr/>
          <p:nvPr/>
        </p:nvSpPr>
        <p:spPr>
          <a:xfrm>
            <a:off x="117097" y="1942835"/>
            <a:ext cx="618563" cy="179295"/>
          </a:xfrm>
          <a:prstGeom prst="rightArrow">
            <a:avLst/>
          </a:prstGeom>
          <a:solidFill>
            <a:schemeClr val="accent6"/>
          </a:solid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Arrow: Right 11">
            <a:extLst>
              <a:ext uri="{FF2B5EF4-FFF2-40B4-BE49-F238E27FC236}">
                <a16:creationId xmlns:a16="http://schemas.microsoft.com/office/drawing/2014/main" id="{446FCA5B-2161-19D6-FBDD-CFCBC55E9EE7}"/>
              </a:ext>
            </a:extLst>
          </p:cNvPr>
          <p:cNvSpPr/>
          <p:nvPr/>
        </p:nvSpPr>
        <p:spPr>
          <a:xfrm>
            <a:off x="110855" y="2978402"/>
            <a:ext cx="618563" cy="179295"/>
          </a:xfrm>
          <a:prstGeom prst="rightArrow">
            <a:avLst/>
          </a:prstGeom>
          <a:solidFill>
            <a:schemeClr val="accent6"/>
          </a:solid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Arrow: Right 11">
            <a:extLst>
              <a:ext uri="{FF2B5EF4-FFF2-40B4-BE49-F238E27FC236}">
                <a16:creationId xmlns:a16="http://schemas.microsoft.com/office/drawing/2014/main" id="{7AE39EF6-7ED4-805F-0E0A-6B857C74FFFF}"/>
              </a:ext>
            </a:extLst>
          </p:cNvPr>
          <p:cNvSpPr/>
          <p:nvPr/>
        </p:nvSpPr>
        <p:spPr>
          <a:xfrm>
            <a:off x="110855" y="3716016"/>
            <a:ext cx="618563" cy="179295"/>
          </a:xfrm>
          <a:prstGeom prst="rightArrow">
            <a:avLst/>
          </a:prstGeom>
          <a:solidFill>
            <a:schemeClr val="accent6"/>
          </a:solid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TextBox 14">
            <a:extLst>
              <a:ext uri="{FF2B5EF4-FFF2-40B4-BE49-F238E27FC236}">
                <a16:creationId xmlns:a16="http://schemas.microsoft.com/office/drawing/2014/main" id="{F0972209-D206-C44D-15AD-7313923AA8B0}"/>
              </a:ext>
            </a:extLst>
          </p:cNvPr>
          <p:cNvSpPr txBox="1"/>
          <p:nvPr/>
        </p:nvSpPr>
        <p:spPr>
          <a:xfrm>
            <a:off x="2899034" y="4637507"/>
            <a:ext cx="2527817" cy="369332"/>
          </a:xfrm>
          <a:prstGeom prst="rect">
            <a:avLst/>
          </a:prstGeom>
          <a:solidFill>
            <a:schemeClr val="accent4">
              <a:lumMod val="20000"/>
              <a:lumOff val="80000"/>
            </a:schemeClr>
          </a:solidFill>
        </p:spPr>
        <p:txBody>
          <a:bodyPr wrap="square" rtlCol="0">
            <a:spAutoFit/>
          </a:bodyPr>
          <a:lstStyle/>
          <a:p>
            <a:r>
              <a:rPr lang="lt-LT"/>
              <a:t>Užsipildo automatiškai.</a:t>
            </a:r>
            <a:endParaRPr lang="en-US"/>
          </a:p>
        </p:txBody>
      </p:sp>
      <p:cxnSp>
        <p:nvCxnSpPr>
          <p:cNvPr id="16" name="Straight Arrow Connector 2">
            <a:extLst>
              <a:ext uri="{FF2B5EF4-FFF2-40B4-BE49-F238E27FC236}">
                <a16:creationId xmlns:a16="http://schemas.microsoft.com/office/drawing/2014/main" id="{AFC175F7-7861-F31D-E079-6E33B7132A9D}"/>
              </a:ext>
            </a:extLst>
          </p:cNvPr>
          <p:cNvCxnSpPr>
            <a:cxnSpLocks/>
          </p:cNvCxnSpPr>
          <p:nvPr/>
        </p:nvCxnSpPr>
        <p:spPr>
          <a:xfrm flipH="1" flipV="1">
            <a:off x="1809135" y="4282912"/>
            <a:ext cx="1494504" cy="426740"/>
          </a:xfrm>
          <a:prstGeom prst="straightConnector1">
            <a:avLst/>
          </a:prstGeom>
          <a:ln>
            <a:solidFill>
              <a:srgbClr val="FF0000"/>
            </a:solidFill>
            <a:tailEnd type="triangle"/>
          </a:ln>
        </p:spPr>
        <p:style>
          <a:lnRef idx="2">
            <a:schemeClr val="accent1"/>
          </a:lnRef>
          <a:fillRef idx="0">
            <a:schemeClr val="accent1"/>
          </a:fillRef>
          <a:effectRef idx="1">
            <a:schemeClr val="accent1"/>
          </a:effectRef>
          <a:fontRef idx="minor">
            <a:schemeClr val="tx1"/>
          </a:fontRef>
        </p:style>
      </p:cxnSp>
      <p:pic>
        <p:nvPicPr>
          <p:cNvPr id="22" name="Picture 21">
            <a:extLst>
              <a:ext uri="{FF2B5EF4-FFF2-40B4-BE49-F238E27FC236}">
                <a16:creationId xmlns:a16="http://schemas.microsoft.com/office/drawing/2014/main" id="{06921D0B-7CB5-CECB-C8C4-14238307FE71}"/>
              </a:ext>
            </a:extLst>
          </p:cNvPr>
          <p:cNvPicPr>
            <a:picLocks noChangeAspect="1"/>
          </p:cNvPicPr>
          <p:nvPr/>
        </p:nvPicPr>
        <p:blipFill>
          <a:blip r:embed="rId4"/>
          <a:stretch>
            <a:fillRect/>
          </a:stretch>
        </p:blipFill>
        <p:spPr>
          <a:xfrm>
            <a:off x="6741979" y="1335376"/>
            <a:ext cx="5273375" cy="3784290"/>
          </a:xfrm>
          <a:prstGeom prst="rect">
            <a:avLst/>
          </a:prstGeom>
        </p:spPr>
      </p:pic>
      <p:sp>
        <p:nvSpPr>
          <p:cNvPr id="26" name="Arrow: Right 25">
            <a:extLst>
              <a:ext uri="{FF2B5EF4-FFF2-40B4-BE49-F238E27FC236}">
                <a16:creationId xmlns:a16="http://schemas.microsoft.com/office/drawing/2014/main" id="{B2FB68A5-5A43-60A8-1F77-3F886CF1A6DD}"/>
              </a:ext>
            </a:extLst>
          </p:cNvPr>
          <p:cNvSpPr/>
          <p:nvPr/>
        </p:nvSpPr>
        <p:spPr>
          <a:xfrm>
            <a:off x="6017027" y="2690749"/>
            <a:ext cx="618563" cy="179295"/>
          </a:xfrm>
          <a:prstGeom prst="rightArrow">
            <a:avLst/>
          </a:prstGeom>
          <a:solidFill>
            <a:schemeClr val="tx2">
              <a:lumMod val="50000"/>
              <a:lumOff val="50000"/>
            </a:schemeClr>
          </a:solid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GB"/>
          </a:p>
        </p:txBody>
      </p:sp>
      <p:sp>
        <p:nvSpPr>
          <p:cNvPr id="32" name="Arrow: Right 31">
            <a:extLst>
              <a:ext uri="{FF2B5EF4-FFF2-40B4-BE49-F238E27FC236}">
                <a16:creationId xmlns:a16="http://schemas.microsoft.com/office/drawing/2014/main" id="{3828927F-FDCE-DA6C-BDAD-08CFD44BF2E2}"/>
              </a:ext>
            </a:extLst>
          </p:cNvPr>
          <p:cNvSpPr/>
          <p:nvPr/>
        </p:nvSpPr>
        <p:spPr>
          <a:xfrm>
            <a:off x="6017027" y="3726048"/>
            <a:ext cx="618563" cy="179295"/>
          </a:xfrm>
          <a:prstGeom prst="rightArrow">
            <a:avLst/>
          </a:prstGeom>
          <a:solidFill>
            <a:schemeClr val="tx2">
              <a:lumMod val="50000"/>
              <a:lumOff val="50000"/>
            </a:schemeClr>
          </a:solid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GB"/>
          </a:p>
        </p:txBody>
      </p:sp>
      <p:sp>
        <p:nvSpPr>
          <p:cNvPr id="35" name="Arrow: Right 34">
            <a:extLst>
              <a:ext uri="{FF2B5EF4-FFF2-40B4-BE49-F238E27FC236}">
                <a16:creationId xmlns:a16="http://schemas.microsoft.com/office/drawing/2014/main" id="{463F3EC1-B0F7-6A30-4E06-0BDC0036D9C3}"/>
              </a:ext>
            </a:extLst>
          </p:cNvPr>
          <p:cNvSpPr/>
          <p:nvPr/>
        </p:nvSpPr>
        <p:spPr>
          <a:xfrm>
            <a:off x="6017027" y="4103617"/>
            <a:ext cx="618563" cy="179295"/>
          </a:xfrm>
          <a:prstGeom prst="rightArrow">
            <a:avLst/>
          </a:prstGeom>
          <a:solidFill>
            <a:schemeClr val="tx2">
              <a:lumMod val="50000"/>
              <a:lumOff val="50000"/>
            </a:schemeClr>
          </a:solid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GB"/>
          </a:p>
        </p:txBody>
      </p:sp>
      <p:sp>
        <p:nvSpPr>
          <p:cNvPr id="36" name="Arrow: Right 35">
            <a:extLst>
              <a:ext uri="{FF2B5EF4-FFF2-40B4-BE49-F238E27FC236}">
                <a16:creationId xmlns:a16="http://schemas.microsoft.com/office/drawing/2014/main" id="{D2EC4C62-0CB2-063B-08E9-80F89F13D788}"/>
              </a:ext>
            </a:extLst>
          </p:cNvPr>
          <p:cNvSpPr/>
          <p:nvPr/>
        </p:nvSpPr>
        <p:spPr>
          <a:xfrm>
            <a:off x="6017027" y="4913367"/>
            <a:ext cx="618563" cy="179295"/>
          </a:xfrm>
          <a:prstGeom prst="rightArrow">
            <a:avLst/>
          </a:prstGeom>
          <a:solidFill>
            <a:schemeClr val="tx2">
              <a:lumMod val="50000"/>
              <a:lumOff val="50000"/>
            </a:schemeClr>
          </a:solid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GB"/>
          </a:p>
        </p:txBody>
      </p:sp>
      <p:sp>
        <p:nvSpPr>
          <p:cNvPr id="39" name="Arrow: Right 38">
            <a:extLst>
              <a:ext uri="{FF2B5EF4-FFF2-40B4-BE49-F238E27FC236}">
                <a16:creationId xmlns:a16="http://schemas.microsoft.com/office/drawing/2014/main" id="{3CADB6E5-D50D-CBAE-4D0D-1374D3D3D005}"/>
              </a:ext>
            </a:extLst>
          </p:cNvPr>
          <p:cNvSpPr/>
          <p:nvPr/>
        </p:nvSpPr>
        <p:spPr>
          <a:xfrm>
            <a:off x="6017027" y="4547859"/>
            <a:ext cx="618563" cy="179295"/>
          </a:xfrm>
          <a:prstGeom prst="rightArrow">
            <a:avLst/>
          </a:prstGeom>
          <a:solidFill>
            <a:schemeClr val="tx2">
              <a:lumMod val="50000"/>
              <a:lumOff val="50000"/>
            </a:schemeClr>
          </a:solid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GB"/>
          </a:p>
        </p:txBody>
      </p:sp>
    </p:spTree>
    <p:extLst>
      <p:ext uri="{BB962C8B-B14F-4D97-AF65-F5344CB8AC3E}">
        <p14:creationId xmlns:p14="http://schemas.microsoft.com/office/powerpoint/2010/main" val="336064205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aveikslėlis 9"/>
          <p:cNvPicPr>
            <a:picLocks noChangeAspect="1"/>
          </p:cNvPicPr>
          <p:nvPr/>
        </p:nvPicPr>
        <p:blipFill rotWithShape="1">
          <a:blip r:embed="rId2" cstate="print">
            <a:extLst>
              <a:ext uri="{28A0092B-C50C-407E-A947-70E740481C1C}">
                <a14:useLocalDpi xmlns:a14="http://schemas.microsoft.com/office/drawing/2010/main" val="0"/>
              </a:ext>
            </a:extLst>
          </a:blip>
          <a:srcRect r="42055" b="62969"/>
          <a:stretch/>
        </p:blipFill>
        <p:spPr>
          <a:xfrm>
            <a:off x="9664184" y="5387151"/>
            <a:ext cx="2527816" cy="1470849"/>
          </a:xfrm>
          <a:prstGeom prst="rect">
            <a:avLst/>
          </a:prstGeom>
        </p:spPr>
      </p:pic>
      <p:sp>
        <p:nvSpPr>
          <p:cNvPr id="2" name="Slide Number Placeholder 1">
            <a:extLst>
              <a:ext uri="{FF2B5EF4-FFF2-40B4-BE49-F238E27FC236}">
                <a16:creationId xmlns:a16="http://schemas.microsoft.com/office/drawing/2014/main" id="{C9E65A75-27E3-F427-B4ED-632C99145136}"/>
              </a:ext>
            </a:extLst>
          </p:cNvPr>
          <p:cNvSpPr>
            <a:spLocks noGrp="1"/>
          </p:cNvSpPr>
          <p:nvPr>
            <p:ph type="sldNum" sz="quarter" idx="12"/>
          </p:nvPr>
        </p:nvSpPr>
        <p:spPr/>
        <p:txBody>
          <a:bodyPr/>
          <a:lstStyle/>
          <a:p>
            <a:fld id="{49EC5416-78B8-4F37-B286-A40543F63F6D}" type="slidenum">
              <a:rPr lang="en-US" smtClean="0"/>
              <a:pPr/>
              <a:t>2</a:t>
            </a:fld>
            <a:endParaRPr lang="en-US"/>
          </a:p>
        </p:txBody>
      </p:sp>
      <p:sp>
        <p:nvSpPr>
          <p:cNvPr id="4" name="TextBox 2">
            <a:extLst>
              <a:ext uri="{FF2B5EF4-FFF2-40B4-BE49-F238E27FC236}">
                <a16:creationId xmlns:a16="http://schemas.microsoft.com/office/drawing/2014/main" id="{864D25C4-4CC0-7910-67CD-F3F0EBAF00C3}"/>
              </a:ext>
            </a:extLst>
          </p:cNvPr>
          <p:cNvSpPr txBox="1"/>
          <p:nvPr/>
        </p:nvSpPr>
        <p:spPr>
          <a:xfrm>
            <a:off x="116633" y="383347"/>
            <a:ext cx="11958734" cy="1200329"/>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lt-LT" sz="3600" dirty="0">
                <a:cs typeface="Times New Roman" panose="02020603050405020304" pitchFamily="18" charset="0"/>
              </a:rPr>
              <a:t>Atnaujinto varžymosi, pradėto iki 2024-12-01, perkėlimas į naująją CVP IS sistemą</a:t>
            </a:r>
          </a:p>
        </p:txBody>
      </p:sp>
      <p:sp>
        <p:nvSpPr>
          <p:cNvPr id="5" name="Stačiakampis 6">
            <a:extLst>
              <a:ext uri="{FF2B5EF4-FFF2-40B4-BE49-F238E27FC236}">
                <a16:creationId xmlns:a16="http://schemas.microsoft.com/office/drawing/2014/main" id="{109861AC-140D-120E-08B8-539C8315CD72}"/>
              </a:ext>
            </a:extLst>
          </p:cNvPr>
          <p:cNvSpPr/>
          <p:nvPr/>
        </p:nvSpPr>
        <p:spPr>
          <a:xfrm>
            <a:off x="116633" y="1659285"/>
            <a:ext cx="10530840" cy="2246769"/>
          </a:xfrm>
          <a:prstGeom prst="rect">
            <a:avLst/>
          </a:prstGeom>
        </p:spPr>
        <p:txBody>
          <a:bodyPr wrap="square" lIns="91440" tIns="45720" rIns="91440" bIns="4572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lt-LT" sz="2800" dirty="0">
                <a:cs typeface="Times New Roman" panose="02020603050405020304" pitchFamily="18" charset="0"/>
              </a:rPr>
              <a:t>Šiose skaidrėse pateiktos instrukcijos, kaip naujoje CVP IS sukurti senoje CVP IS paskelbto Atnaujinto varžymosi preliminariosios sutarties pagrindu (toliau – Atnaujintas varžymasis), kuriame pasiūlymų pateikimo terminas nesibaigęs, aplinką, kad būtų galima tęsti pirkimo procedūras.​</a:t>
            </a:r>
          </a:p>
        </p:txBody>
      </p:sp>
    </p:spTree>
    <p:extLst>
      <p:ext uri="{BB962C8B-B14F-4D97-AF65-F5344CB8AC3E}">
        <p14:creationId xmlns:p14="http://schemas.microsoft.com/office/powerpoint/2010/main" val="284781532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47626938-2C06-4C62-2032-0639DA033332}"/>
              </a:ext>
            </a:extLst>
          </p:cNvPr>
          <p:cNvPicPr>
            <a:picLocks noChangeAspect="1"/>
          </p:cNvPicPr>
          <p:nvPr/>
        </p:nvPicPr>
        <p:blipFill>
          <a:blip r:embed="rId2"/>
          <a:stretch>
            <a:fillRect/>
          </a:stretch>
        </p:blipFill>
        <p:spPr>
          <a:xfrm>
            <a:off x="1376519" y="1130249"/>
            <a:ext cx="10353367" cy="4732809"/>
          </a:xfrm>
          <a:prstGeom prst="rect">
            <a:avLst/>
          </a:prstGeom>
        </p:spPr>
      </p:pic>
      <p:pic>
        <p:nvPicPr>
          <p:cNvPr id="10" name="Paveikslėlis 9"/>
          <p:cNvPicPr>
            <a:picLocks noChangeAspect="1"/>
          </p:cNvPicPr>
          <p:nvPr/>
        </p:nvPicPr>
        <p:blipFill rotWithShape="1">
          <a:blip r:embed="rId3" cstate="print">
            <a:extLst>
              <a:ext uri="{28A0092B-C50C-407E-A947-70E740481C1C}">
                <a14:useLocalDpi xmlns:a14="http://schemas.microsoft.com/office/drawing/2010/main" val="0"/>
              </a:ext>
            </a:extLst>
          </a:blip>
          <a:srcRect r="42055" b="62969"/>
          <a:stretch/>
        </p:blipFill>
        <p:spPr>
          <a:xfrm>
            <a:off x="9664184" y="5387151"/>
            <a:ext cx="2527816" cy="1470849"/>
          </a:xfrm>
          <a:prstGeom prst="rect">
            <a:avLst/>
          </a:prstGeom>
        </p:spPr>
      </p:pic>
      <p:sp>
        <p:nvSpPr>
          <p:cNvPr id="3" name="Slide Number Placeholder 2">
            <a:extLst>
              <a:ext uri="{FF2B5EF4-FFF2-40B4-BE49-F238E27FC236}">
                <a16:creationId xmlns:a16="http://schemas.microsoft.com/office/drawing/2014/main" id="{9AD6E186-2111-1A15-D24C-B8C947811596}"/>
              </a:ext>
            </a:extLst>
          </p:cNvPr>
          <p:cNvSpPr>
            <a:spLocks noGrp="1"/>
          </p:cNvSpPr>
          <p:nvPr>
            <p:ph type="sldNum" sz="quarter" idx="12"/>
          </p:nvPr>
        </p:nvSpPr>
        <p:spPr/>
        <p:txBody>
          <a:bodyPr/>
          <a:lstStyle/>
          <a:p>
            <a:fld id="{49EC5416-78B8-4F37-B286-A40543F63F6D}" type="slidenum">
              <a:rPr lang="en-US" smtClean="0"/>
              <a:pPr/>
              <a:t>20</a:t>
            </a:fld>
            <a:endParaRPr lang="en-US"/>
          </a:p>
        </p:txBody>
      </p:sp>
      <p:sp>
        <p:nvSpPr>
          <p:cNvPr id="5" name="Pavadinimas 1">
            <a:extLst>
              <a:ext uri="{FF2B5EF4-FFF2-40B4-BE49-F238E27FC236}">
                <a16:creationId xmlns:a16="http://schemas.microsoft.com/office/drawing/2014/main" id="{6B4050AE-93BA-3D4B-5DAB-C169E0A96261}"/>
              </a:ext>
            </a:extLst>
          </p:cNvPr>
          <p:cNvSpPr txBox="1">
            <a:spLocks/>
          </p:cNvSpPr>
          <p:nvPr/>
        </p:nvSpPr>
        <p:spPr>
          <a:xfrm>
            <a:off x="2324267" y="440859"/>
            <a:ext cx="8618898" cy="457949"/>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lt-LT" sz="3600" b="1" dirty="0"/>
              <a:t>Atnaujintas varžymasis, kai</a:t>
            </a:r>
            <a:r>
              <a:rPr lang="lt-LT" sz="3600" b="1" dirty="0">
                <a:cs typeface="Times New Roman" panose="02020603050405020304" pitchFamily="18" charset="0"/>
              </a:rPr>
              <a:t> pasiūlymų pateikimo terminas nepasibaigęs</a:t>
            </a:r>
            <a:endParaRPr lang="en-US" sz="3600" b="1" dirty="0"/>
          </a:p>
        </p:txBody>
      </p:sp>
      <p:sp>
        <p:nvSpPr>
          <p:cNvPr id="11" name="Rectangle 10">
            <a:extLst>
              <a:ext uri="{FF2B5EF4-FFF2-40B4-BE49-F238E27FC236}">
                <a16:creationId xmlns:a16="http://schemas.microsoft.com/office/drawing/2014/main" id="{2F62D99E-CBCA-982F-A103-70CA7A0BB7F1}"/>
              </a:ext>
            </a:extLst>
          </p:cNvPr>
          <p:cNvSpPr/>
          <p:nvPr/>
        </p:nvSpPr>
        <p:spPr>
          <a:xfrm>
            <a:off x="11002298" y="5614219"/>
            <a:ext cx="717754" cy="236305"/>
          </a:xfrm>
          <a:prstGeom prst="rect">
            <a:avLst/>
          </a:prstGeom>
          <a:noFill/>
          <a:ln w="317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TextBox 11">
            <a:extLst>
              <a:ext uri="{FF2B5EF4-FFF2-40B4-BE49-F238E27FC236}">
                <a16:creationId xmlns:a16="http://schemas.microsoft.com/office/drawing/2014/main" id="{5C278615-3F71-D6F7-5DB1-07E00FE32ADF}"/>
              </a:ext>
            </a:extLst>
          </p:cNvPr>
          <p:cNvSpPr txBox="1"/>
          <p:nvPr/>
        </p:nvSpPr>
        <p:spPr>
          <a:xfrm>
            <a:off x="8877211" y="4392209"/>
            <a:ext cx="3083732" cy="369332"/>
          </a:xfrm>
          <a:prstGeom prst="rect">
            <a:avLst/>
          </a:prstGeom>
          <a:solidFill>
            <a:schemeClr val="accent4">
              <a:lumMod val="20000"/>
              <a:lumOff val="80000"/>
            </a:schemeClr>
          </a:solidFill>
        </p:spPr>
        <p:txBody>
          <a:bodyPr wrap="square" rtlCol="0">
            <a:spAutoFit/>
          </a:bodyPr>
          <a:lstStyle/>
          <a:p>
            <a:r>
              <a:rPr lang="lt-LT"/>
              <a:t>Pasirenkama „Sukurti pirkimą“</a:t>
            </a:r>
            <a:endParaRPr lang="en-US"/>
          </a:p>
        </p:txBody>
      </p:sp>
      <p:cxnSp>
        <p:nvCxnSpPr>
          <p:cNvPr id="13" name="Straight Arrow Connector 2">
            <a:extLst>
              <a:ext uri="{FF2B5EF4-FFF2-40B4-BE49-F238E27FC236}">
                <a16:creationId xmlns:a16="http://schemas.microsoft.com/office/drawing/2014/main" id="{6A905EAD-FC58-95C4-7860-BD7C32E6E4FA}"/>
              </a:ext>
            </a:extLst>
          </p:cNvPr>
          <p:cNvCxnSpPr>
            <a:cxnSpLocks/>
          </p:cNvCxnSpPr>
          <p:nvPr/>
        </p:nvCxnSpPr>
        <p:spPr>
          <a:xfrm>
            <a:off x="11000232" y="4761541"/>
            <a:ext cx="245022" cy="852316"/>
          </a:xfrm>
          <a:prstGeom prst="straightConnector1">
            <a:avLst/>
          </a:prstGeom>
          <a:ln>
            <a:solidFill>
              <a:srgbClr val="FF0000"/>
            </a:solidFill>
            <a:tailEnd type="triangle"/>
          </a:ln>
        </p:spPr>
        <p:style>
          <a:lnRef idx="2">
            <a:schemeClr val="accent1"/>
          </a:lnRef>
          <a:fillRef idx="0">
            <a:schemeClr val="accent1"/>
          </a:fillRef>
          <a:effectRef idx="1">
            <a:schemeClr val="accent1"/>
          </a:effectRef>
          <a:fontRef idx="minor">
            <a:schemeClr val="tx1"/>
          </a:fontRef>
        </p:style>
      </p:cxnSp>
      <p:sp>
        <p:nvSpPr>
          <p:cNvPr id="16" name="Arrow: Right 15">
            <a:extLst>
              <a:ext uri="{FF2B5EF4-FFF2-40B4-BE49-F238E27FC236}">
                <a16:creationId xmlns:a16="http://schemas.microsoft.com/office/drawing/2014/main" id="{9B9F4C88-6D74-7CC7-1578-0227F8C0CA4F}"/>
              </a:ext>
            </a:extLst>
          </p:cNvPr>
          <p:cNvSpPr/>
          <p:nvPr/>
        </p:nvSpPr>
        <p:spPr>
          <a:xfrm>
            <a:off x="585453" y="1225080"/>
            <a:ext cx="618563" cy="179295"/>
          </a:xfrm>
          <a:prstGeom prst="rightArrow">
            <a:avLst/>
          </a:prstGeom>
          <a:solidFill>
            <a:schemeClr val="accent6"/>
          </a:solid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Rectangle 10">
            <a:extLst>
              <a:ext uri="{FF2B5EF4-FFF2-40B4-BE49-F238E27FC236}">
                <a16:creationId xmlns:a16="http://schemas.microsoft.com/office/drawing/2014/main" id="{827BA74B-683B-0184-C205-F517486CA466}"/>
              </a:ext>
            </a:extLst>
          </p:cNvPr>
          <p:cNvSpPr/>
          <p:nvPr/>
        </p:nvSpPr>
        <p:spPr>
          <a:xfrm>
            <a:off x="1508449" y="1225080"/>
            <a:ext cx="231862" cy="179017"/>
          </a:xfrm>
          <a:prstGeom prst="rect">
            <a:avLst/>
          </a:prstGeom>
          <a:noFill/>
          <a:ln w="317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 name="TextBox 23">
            <a:extLst>
              <a:ext uri="{FF2B5EF4-FFF2-40B4-BE49-F238E27FC236}">
                <a16:creationId xmlns:a16="http://schemas.microsoft.com/office/drawing/2014/main" id="{80AB63E2-8FCD-3EB9-AC2E-A94E772771FF}"/>
              </a:ext>
            </a:extLst>
          </p:cNvPr>
          <p:cNvSpPr txBox="1"/>
          <p:nvPr/>
        </p:nvSpPr>
        <p:spPr>
          <a:xfrm>
            <a:off x="3798492" y="2356423"/>
            <a:ext cx="2527817" cy="369332"/>
          </a:xfrm>
          <a:prstGeom prst="rect">
            <a:avLst/>
          </a:prstGeom>
          <a:solidFill>
            <a:schemeClr val="accent4">
              <a:lumMod val="20000"/>
              <a:lumOff val="80000"/>
            </a:schemeClr>
          </a:solidFill>
        </p:spPr>
        <p:txBody>
          <a:bodyPr wrap="square" rtlCol="0">
            <a:spAutoFit/>
          </a:bodyPr>
          <a:lstStyle/>
          <a:p>
            <a:r>
              <a:rPr lang="lt-LT"/>
              <a:t>Užsipildo automatiškai.</a:t>
            </a:r>
            <a:endParaRPr lang="en-US"/>
          </a:p>
        </p:txBody>
      </p:sp>
      <p:cxnSp>
        <p:nvCxnSpPr>
          <p:cNvPr id="30" name="Straight Arrow Connector 2">
            <a:extLst>
              <a:ext uri="{FF2B5EF4-FFF2-40B4-BE49-F238E27FC236}">
                <a16:creationId xmlns:a16="http://schemas.microsoft.com/office/drawing/2014/main" id="{3F1A46B9-B715-81E6-7374-6BA32DA97595}"/>
              </a:ext>
            </a:extLst>
          </p:cNvPr>
          <p:cNvCxnSpPr>
            <a:cxnSpLocks/>
          </p:cNvCxnSpPr>
          <p:nvPr/>
        </p:nvCxnSpPr>
        <p:spPr>
          <a:xfrm flipH="1">
            <a:off x="2470860" y="2623991"/>
            <a:ext cx="1327631" cy="143938"/>
          </a:xfrm>
          <a:prstGeom prst="straightConnector1">
            <a:avLst/>
          </a:prstGeom>
          <a:ln>
            <a:solidFill>
              <a:srgbClr val="FF0000"/>
            </a:solidFill>
            <a:tailEnd type="triangle"/>
          </a:ln>
        </p:spPr>
        <p:style>
          <a:lnRef idx="2">
            <a:schemeClr val="accent1"/>
          </a:lnRef>
          <a:fillRef idx="0">
            <a:schemeClr val="accent1"/>
          </a:fillRef>
          <a:effectRef idx="1">
            <a:schemeClr val="accent1"/>
          </a:effectRef>
          <a:fontRef idx="minor">
            <a:schemeClr val="tx1"/>
          </a:fontRef>
        </p:style>
      </p:cxnSp>
      <p:sp>
        <p:nvSpPr>
          <p:cNvPr id="34" name="Rectangle 10">
            <a:extLst>
              <a:ext uri="{FF2B5EF4-FFF2-40B4-BE49-F238E27FC236}">
                <a16:creationId xmlns:a16="http://schemas.microsoft.com/office/drawing/2014/main" id="{A4791DEB-0A8F-3A09-E1FE-5039495765DA}"/>
              </a:ext>
            </a:extLst>
          </p:cNvPr>
          <p:cNvSpPr/>
          <p:nvPr/>
        </p:nvSpPr>
        <p:spPr>
          <a:xfrm>
            <a:off x="1488786" y="5044912"/>
            <a:ext cx="231862" cy="179017"/>
          </a:xfrm>
          <a:prstGeom prst="rect">
            <a:avLst/>
          </a:prstGeom>
          <a:noFill/>
          <a:ln w="317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36" name="Picture 35">
            <a:extLst>
              <a:ext uri="{FF2B5EF4-FFF2-40B4-BE49-F238E27FC236}">
                <a16:creationId xmlns:a16="http://schemas.microsoft.com/office/drawing/2014/main" id="{C4FBCB2B-A447-812F-36D7-E7D743FC7AB0}"/>
              </a:ext>
            </a:extLst>
          </p:cNvPr>
          <p:cNvPicPr>
            <a:picLocks noChangeAspect="1"/>
          </p:cNvPicPr>
          <p:nvPr/>
        </p:nvPicPr>
        <p:blipFill>
          <a:blip r:embed="rId4"/>
          <a:stretch>
            <a:fillRect/>
          </a:stretch>
        </p:blipFill>
        <p:spPr>
          <a:xfrm>
            <a:off x="2256056" y="5500023"/>
            <a:ext cx="3452159" cy="1341236"/>
          </a:xfrm>
          <a:prstGeom prst="rect">
            <a:avLst/>
          </a:prstGeom>
        </p:spPr>
      </p:pic>
      <p:sp>
        <p:nvSpPr>
          <p:cNvPr id="37" name="Rectangle 36">
            <a:extLst>
              <a:ext uri="{FF2B5EF4-FFF2-40B4-BE49-F238E27FC236}">
                <a16:creationId xmlns:a16="http://schemas.microsoft.com/office/drawing/2014/main" id="{F413949B-ADC6-BC83-3EFC-91EC70EF33CA}"/>
              </a:ext>
            </a:extLst>
          </p:cNvPr>
          <p:cNvSpPr/>
          <p:nvPr/>
        </p:nvSpPr>
        <p:spPr>
          <a:xfrm>
            <a:off x="4466768" y="6424317"/>
            <a:ext cx="616509" cy="255970"/>
          </a:xfrm>
          <a:prstGeom prst="rect">
            <a:avLst/>
          </a:prstGeom>
          <a:noFill/>
          <a:ln w="317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8" name="Oval 3">
            <a:extLst>
              <a:ext uri="{FF2B5EF4-FFF2-40B4-BE49-F238E27FC236}">
                <a16:creationId xmlns:a16="http://schemas.microsoft.com/office/drawing/2014/main" id="{88C7A029-4373-213C-2F33-B162FC3AD893}"/>
              </a:ext>
            </a:extLst>
          </p:cNvPr>
          <p:cNvSpPr/>
          <p:nvPr/>
        </p:nvSpPr>
        <p:spPr>
          <a:xfrm>
            <a:off x="11353800" y="5229809"/>
            <a:ext cx="484632" cy="384048"/>
          </a:xfrm>
          <a:prstGeom prst="ellipse">
            <a:avLst/>
          </a:prstGeom>
          <a:solidFill>
            <a:schemeClr val="accent2">
              <a:lumMod val="20000"/>
              <a:lumOff val="80000"/>
            </a:schemeClr>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a:solidFill>
                  <a:schemeClr val="tx1"/>
                </a:solidFill>
              </a:rPr>
              <a:t>1</a:t>
            </a:r>
          </a:p>
        </p:txBody>
      </p:sp>
      <p:sp>
        <p:nvSpPr>
          <p:cNvPr id="39" name="Oval 3">
            <a:extLst>
              <a:ext uri="{FF2B5EF4-FFF2-40B4-BE49-F238E27FC236}">
                <a16:creationId xmlns:a16="http://schemas.microsoft.com/office/drawing/2014/main" id="{CECC465E-5F2A-D6F9-3132-B80B76F5B60C}"/>
              </a:ext>
            </a:extLst>
          </p:cNvPr>
          <p:cNvSpPr/>
          <p:nvPr/>
        </p:nvSpPr>
        <p:spPr>
          <a:xfrm>
            <a:off x="3982136" y="6296239"/>
            <a:ext cx="484632" cy="384048"/>
          </a:xfrm>
          <a:prstGeom prst="ellipse">
            <a:avLst/>
          </a:prstGeom>
          <a:solidFill>
            <a:schemeClr val="accent2">
              <a:lumMod val="20000"/>
              <a:lumOff val="80000"/>
            </a:schemeClr>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lt-LT">
                <a:solidFill>
                  <a:schemeClr val="tx1"/>
                </a:solidFill>
              </a:rPr>
              <a:t>2</a:t>
            </a:r>
            <a:endParaRPr lang="en-GB">
              <a:solidFill>
                <a:schemeClr val="tx1"/>
              </a:solidFill>
            </a:endParaRPr>
          </a:p>
        </p:txBody>
      </p:sp>
      <p:pic>
        <p:nvPicPr>
          <p:cNvPr id="13314" name="Picture 2">
            <a:extLst>
              <a:ext uri="{FF2B5EF4-FFF2-40B4-BE49-F238E27FC236}">
                <a16:creationId xmlns:a16="http://schemas.microsoft.com/office/drawing/2014/main" id="{FED8EACF-FA39-D25C-3A32-7EDB50B675FC}"/>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074033" y="4958941"/>
            <a:ext cx="4019550" cy="1809750"/>
          </a:xfrm>
          <a:prstGeom prst="rect">
            <a:avLst/>
          </a:prstGeom>
          <a:noFill/>
          <a:extLst>
            <a:ext uri="{909E8E84-426E-40DD-AFC4-6F175D3DCCD1}">
              <a14:hiddenFill xmlns:a14="http://schemas.microsoft.com/office/drawing/2010/main">
                <a:solidFill>
                  <a:srgbClr val="FFFFFF"/>
                </a:solidFill>
              </a14:hiddenFill>
            </a:ext>
          </a:extLst>
        </p:spPr>
      </p:pic>
      <p:sp>
        <p:nvSpPr>
          <p:cNvPr id="42" name="Arrow: Right 41">
            <a:extLst>
              <a:ext uri="{FF2B5EF4-FFF2-40B4-BE49-F238E27FC236}">
                <a16:creationId xmlns:a16="http://schemas.microsoft.com/office/drawing/2014/main" id="{A1ABD07D-2DA9-392F-2241-091FCEEF9193}"/>
              </a:ext>
            </a:extLst>
          </p:cNvPr>
          <p:cNvSpPr/>
          <p:nvPr/>
        </p:nvSpPr>
        <p:spPr>
          <a:xfrm>
            <a:off x="671704" y="5332185"/>
            <a:ext cx="618563" cy="179295"/>
          </a:xfrm>
          <a:prstGeom prst="rightArrow">
            <a:avLst/>
          </a:prstGeom>
          <a:solidFill>
            <a:schemeClr val="accent6"/>
          </a:solid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3" name="Arrow: Right 42">
            <a:extLst>
              <a:ext uri="{FF2B5EF4-FFF2-40B4-BE49-F238E27FC236}">
                <a16:creationId xmlns:a16="http://schemas.microsoft.com/office/drawing/2014/main" id="{CA6D3AC5-B1A5-D555-0DCA-4E22FD10DA81}"/>
              </a:ext>
            </a:extLst>
          </p:cNvPr>
          <p:cNvSpPr/>
          <p:nvPr/>
        </p:nvSpPr>
        <p:spPr>
          <a:xfrm>
            <a:off x="671704" y="4955264"/>
            <a:ext cx="618563" cy="179295"/>
          </a:xfrm>
          <a:prstGeom prst="rightArrow">
            <a:avLst/>
          </a:prstGeom>
          <a:solidFill>
            <a:schemeClr val="accent6"/>
          </a:solid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4" name="Rectangle 10">
            <a:extLst>
              <a:ext uri="{FF2B5EF4-FFF2-40B4-BE49-F238E27FC236}">
                <a16:creationId xmlns:a16="http://schemas.microsoft.com/office/drawing/2014/main" id="{B4AE7F3B-451A-3688-E4BC-541F6E7984A8}"/>
              </a:ext>
            </a:extLst>
          </p:cNvPr>
          <p:cNvSpPr/>
          <p:nvPr/>
        </p:nvSpPr>
        <p:spPr>
          <a:xfrm>
            <a:off x="1462770" y="5332463"/>
            <a:ext cx="427468" cy="179017"/>
          </a:xfrm>
          <a:prstGeom prst="rect">
            <a:avLst/>
          </a:prstGeom>
          <a:noFill/>
          <a:ln w="317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5" name="Rectangle 10">
            <a:extLst>
              <a:ext uri="{FF2B5EF4-FFF2-40B4-BE49-F238E27FC236}">
                <a16:creationId xmlns:a16="http://schemas.microsoft.com/office/drawing/2014/main" id="{817D4A40-5D03-52DD-BB66-D0C4CC0FA655}"/>
              </a:ext>
            </a:extLst>
          </p:cNvPr>
          <p:cNvSpPr/>
          <p:nvPr/>
        </p:nvSpPr>
        <p:spPr>
          <a:xfrm>
            <a:off x="6096002" y="4963875"/>
            <a:ext cx="322159" cy="368310"/>
          </a:xfrm>
          <a:prstGeom prst="rect">
            <a:avLst/>
          </a:prstGeom>
          <a:noFill/>
          <a:ln w="317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6" name="Oval 45">
            <a:extLst>
              <a:ext uri="{FF2B5EF4-FFF2-40B4-BE49-F238E27FC236}">
                <a16:creationId xmlns:a16="http://schemas.microsoft.com/office/drawing/2014/main" id="{5FD751C9-9188-7D05-BDD1-14922D4B8447}"/>
              </a:ext>
            </a:extLst>
          </p:cNvPr>
          <p:cNvSpPr/>
          <p:nvPr/>
        </p:nvSpPr>
        <p:spPr>
          <a:xfrm>
            <a:off x="5600386" y="4933383"/>
            <a:ext cx="484632" cy="384048"/>
          </a:xfrm>
          <a:prstGeom prst="ellipse">
            <a:avLst/>
          </a:prstGeom>
          <a:solidFill>
            <a:schemeClr val="accent2">
              <a:lumMod val="20000"/>
              <a:lumOff val="80000"/>
            </a:schemeClr>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lt-LT">
                <a:solidFill>
                  <a:schemeClr val="tx1"/>
                </a:solidFill>
              </a:rPr>
              <a:t>3</a:t>
            </a:r>
            <a:endParaRPr lang="en-GB">
              <a:solidFill>
                <a:schemeClr val="tx1"/>
              </a:solidFill>
            </a:endParaRPr>
          </a:p>
        </p:txBody>
      </p:sp>
    </p:spTree>
    <p:extLst>
      <p:ext uri="{BB962C8B-B14F-4D97-AF65-F5344CB8AC3E}">
        <p14:creationId xmlns:p14="http://schemas.microsoft.com/office/powerpoint/2010/main" val="35738476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aveikslėlis 9"/>
          <p:cNvPicPr>
            <a:picLocks noChangeAspect="1"/>
          </p:cNvPicPr>
          <p:nvPr/>
        </p:nvPicPr>
        <p:blipFill rotWithShape="1">
          <a:blip r:embed="rId2" cstate="print">
            <a:extLst>
              <a:ext uri="{28A0092B-C50C-407E-A947-70E740481C1C}">
                <a14:useLocalDpi xmlns:a14="http://schemas.microsoft.com/office/drawing/2010/main" val="0"/>
              </a:ext>
            </a:extLst>
          </a:blip>
          <a:srcRect r="42055" b="62969"/>
          <a:stretch/>
        </p:blipFill>
        <p:spPr>
          <a:xfrm>
            <a:off x="9664184" y="5387151"/>
            <a:ext cx="2527816" cy="1470849"/>
          </a:xfrm>
          <a:prstGeom prst="rect">
            <a:avLst/>
          </a:prstGeom>
        </p:spPr>
      </p:pic>
      <p:sp>
        <p:nvSpPr>
          <p:cNvPr id="2" name="Slide Number Placeholder 1">
            <a:extLst>
              <a:ext uri="{FF2B5EF4-FFF2-40B4-BE49-F238E27FC236}">
                <a16:creationId xmlns:a16="http://schemas.microsoft.com/office/drawing/2014/main" id="{D65BB115-03E5-3E45-D301-57B9A0EBCA0E}"/>
              </a:ext>
            </a:extLst>
          </p:cNvPr>
          <p:cNvSpPr>
            <a:spLocks noGrp="1"/>
          </p:cNvSpPr>
          <p:nvPr>
            <p:ph type="sldNum" sz="quarter" idx="12"/>
          </p:nvPr>
        </p:nvSpPr>
        <p:spPr/>
        <p:txBody>
          <a:bodyPr/>
          <a:lstStyle/>
          <a:p>
            <a:fld id="{49EC5416-78B8-4F37-B286-A40543F63F6D}" type="slidenum">
              <a:rPr lang="en-US" smtClean="0"/>
              <a:pPr/>
              <a:t>21</a:t>
            </a:fld>
            <a:endParaRPr lang="en-US"/>
          </a:p>
        </p:txBody>
      </p:sp>
      <p:sp>
        <p:nvSpPr>
          <p:cNvPr id="6" name="Pavadinimas 1">
            <a:extLst>
              <a:ext uri="{FF2B5EF4-FFF2-40B4-BE49-F238E27FC236}">
                <a16:creationId xmlns:a16="http://schemas.microsoft.com/office/drawing/2014/main" id="{8D466709-C390-20E1-A686-CDDBA4F2D6B4}"/>
              </a:ext>
            </a:extLst>
          </p:cNvPr>
          <p:cNvSpPr txBox="1">
            <a:spLocks/>
          </p:cNvSpPr>
          <p:nvPr/>
        </p:nvSpPr>
        <p:spPr>
          <a:xfrm>
            <a:off x="2470860" y="489708"/>
            <a:ext cx="8597633" cy="457949"/>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lt-LT" sz="3600" b="1" dirty="0"/>
              <a:t>Atnaujintas varžymasis, kai</a:t>
            </a:r>
            <a:r>
              <a:rPr lang="lt-LT" sz="3600" b="1" dirty="0">
                <a:cs typeface="Times New Roman" panose="02020603050405020304" pitchFamily="18" charset="0"/>
              </a:rPr>
              <a:t> pasiūlymų pateikimo terminas nepasibaigęs</a:t>
            </a:r>
            <a:endParaRPr lang="en-US" sz="3600" b="1" dirty="0"/>
          </a:p>
        </p:txBody>
      </p:sp>
      <p:pic>
        <p:nvPicPr>
          <p:cNvPr id="12290" name="Picture 2" descr="Paveikslėlis, kuriame yra tekstas, Šriftas, ekrano kopija, skaičius&#10;&#10;Automatiškai sugeneruotas aprašymas">
            <a:extLst>
              <a:ext uri="{FF2B5EF4-FFF2-40B4-BE49-F238E27FC236}">
                <a16:creationId xmlns:a16="http://schemas.microsoft.com/office/drawing/2014/main" id="{D06B9214-7751-16DC-4204-7817F605539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13589" y="1317468"/>
            <a:ext cx="9114503" cy="2216913"/>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7">
            <a:extLst>
              <a:ext uri="{FF2B5EF4-FFF2-40B4-BE49-F238E27FC236}">
                <a16:creationId xmlns:a16="http://schemas.microsoft.com/office/drawing/2014/main" id="{4546006A-EE18-2D45-026B-9FC6651DB8E6}"/>
              </a:ext>
            </a:extLst>
          </p:cNvPr>
          <p:cNvSpPr/>
          <p:nvPr/>
        </p:nvSpPr>
        <p:spPr>
          <a:xfrm>
            <a:off x="4346731" y="3132121"/>
            <a:ext cx="1532087" cy="200468"/>
          </a:xfrm>
          <a:prstGeom prst="rect">
            <a:avLst/>
          </a:prstGeom>
          <a:noFill/>
          <a:ln w="317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GB"/>
          </a:p>
        </p:txBody>
      </p:sp>
      <p:sp>
        <p:nvSpPr>
          <p:cNvPr id="9" name="TextBox 20">
            <a:extLst>
              <a:ext uri="{FF2B5EF4-FFF2-40B4-BE49-F238E27FC236}">
                <a16:creationId xmlns:a16="http://schemas.microsoft.com/office/drawing/2014/main" id="{10220B33-7C5C-2A3D-A938-27D1BA4F8703}"/>
              </a:ext>
            </a:extLst>
          </p:cNvPr>
          <p:cNvSpPr txBox="1"/>
          <p:nvPr/>
        </p:nvSpPr>
        <p:spPr>
          <a:xfrm>
            <a:off x="2470860" y="3512680"/>
            <a:ext cx="5720920" cy="369332"/>
          </a:xfrm>
          <a:prstGeom prst="rect">
            <a:avLst/>
          </a:prstGeom>
          <a:solidFill>
            <a:schemeClr val="accent4">
              <a:lumMod val="20000"/>
              <a:lumOff val="80000"/>
            </a:schemeClr>
          </a:solid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lt-LT"/>
              <a:t>Pasirenkama užduotis „Baigti pildyti pirkimo informaciją“</a:t>
            </a:r>
            <a:endParaRPr lang="en-US"/>
          </a:p>
        </p:txBody>
      </p:sp>
      <p:cxnSp>
        <p:nvCxnSpPr>
          <p:cNvPr id="11" name="Tiesioji rodyklės jungtis 22">
            <a:extLst>
              <a:ext uri="{FF2B5EF4-FFF2-40B4-BE49-F238E27FC236}">
                <a16:creationId xmlns:a16="http://schemas.microsoft.com/office/drawing/2014/main" id="{765A5CD0-ADE4-E05A-ABDF-05BF7F4C3406}"/>
              </a:ext>
            </a:extLst>
          </p:cNvPr>
          <p:cNvCxnSpPr>
            <a:cxnSpLocks/>
          </p:cNvCxnSpPr>
          <p:nvPr/>
        </p:nvCxnSpPr>
        <p:spPr>
          <a:xfrm flipV="1">
            <a:off x="5112774" y="3347909"/>
            <a:ext cx="183907" cy="210763"/>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pic>
        <p:nvPicPr>
          <p:cNvPr id="13" name="Picture 12">
            <a:extLst>
              <a:ext uri="{FF2B5EF4-FFF2-40B4-BE49-F238E27FC236}">
                <a16:creationId xmlns:a16="http://schemas.microsoft.com/office/drawing/2014/main" id="{1767AD38-79EC-9D18-9E09-0E2DF81E3460}"/>
              </a:ext>
            </a:extLst>
          </p:cNvPr>
          <p:cNvPicPr>
            <a:picLocks noChangeAspect="1"/>
          </p:cNvPicPr>
          <p:nvPr/>
        </p:nvPicPr>
        <p:blipFill>
          <a:blip r:embed="rId4"/>
          <a:stretch>
            <a:fillRect/>
          </a:stretch>
        </p:blipFill>
        <p:spPr>
          <a:xfrm>
            <a:off x="1682357" y="4062103"/>
            <a:ext cx="4343776" cy="739204"/>
          </a:xfrm>
          <a:prstGeom prst="rect">
            <a:avLst/>
          </a:prstGeom>
        </p:spPr>
      </p:pic>
      <p:sp>
        <p:nvSpPr>
          <p:cNvPr id="14" name="Rectangle 13">
            <a:extLst>
              <a:ext uri="{FF2B5EF4-FFF2-40B4-BE49-F238E27FC236}">
                <a16:creationId xmlns:a16="http://schemas.microsoft.com/office/drawing/2014/main" id="{72A84BBD-4B82-6109-F1E3-680B17D18FA8}"/>
              </a:ext>
            </a:extLst>
          </p:cNvPr>
          <p:cNvSpPr/>
          <p:nvPr/>
        </p:nvSpPr>
        <p:spPr>
          <a:xfrm>
            <a:off x="1813589" y="4178710"/>
            <a:ext cx="437998" cy="190192"/>
          </a:xfrm>
          <a:prstGeom prst="rect">
            <a:avLst/>
          </a:prstGeom>
          <a:noFill/>
          <a:ln w="317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GB"/>
          </a:p>
        </p:txBody>
      </p:sp>
      <p:pic>
        <p:nvPicPr>
          <p:cNvPr id="16" name="Picture 15">
            <a:extLst>
              <a:ext uri="{FF2B5EF4-FFF2-40B4-BE49-F238E27FC236}">
                <a16:creationId xmlns:a16="http://schemas.microsoft.com/office/drawing/2014/main" id="{2657639E-7DDE-9A42-9540-BD16CFCA83C1}"/>
              </a:ext>
            </a:extLst>
          </p:cNvPr>
          <p:cNvPicPr>
            <a:picLocks noChangeAspect="1"/>
          </p:cNvPicPr>
          <p:nvPr/>
        </p:nvPicPr>
        <p:blipFill>
          <a:blip r:embed="rId5"/>
          <a:stretch>
            <a:fillRect/>
          </a:stretch>
        </p:blipFill>
        <p:spPr>
          <a:xfrm>
            <a:off x="1682357" y="4917914"/>
            <a:ext cx="3924640" cy="533446"/>
          </a:xfrm>
          <a:prstGeom prst="rect">
            <a:avLst/>
          </a:prstGeom>
        </p:spPr>
      </p:pic>
      <p:sp>
        <p:nvSpPr>
          <p:cNvPr id="18" name="Rectangle 17">
            <a:extLst>
              <a:ext uri="{FF2B5EF4-FFF2-40B4-BE49-F238E27FC236}">
                <a16:creationId xmlns:a16="http://schemas.microsoft.com/office/drawing/2014/main" id="{E6E4A16F-6D68-C5BD-A04D-225D311640F3}"/>
              </a:ext>
            </a:extLst>
          </p:cNvPr>
          <p:cNvSpPr/>
          <p:nvPr/>
        </p:nvSpPr>
        <p:spPr>
          <a:xfrm>
            <a:off x="1813589" y="5089541"/>
            <a:ext cx="437998" cy="190192"/>
          </a:xfrm>
          <a:prstGeom prst="rect">
            <a:avLst/>
          </a:prstGeom>
          <a:noFill/>
          <a:ln w="317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GB"/>
          </a:p>
        </p:txBody>
      </p:sp>
      <p:sp>
        <p:nvSpPr>
          <p:cNvPr id="24" name="TextBox 19">
            <a:extLst>
              <a:ext uri="{FF2B5EF4-FFF2-40B4-BE49-F238E27FC236}">
                <a16:creationId xmlns:a16="http://schemas.microsoft.com/office/drawing/2014/main" id="{6C240592-9851-B253-9F3E-5608EFF79030}"/>
              </a:ext>
            </a:extLst>
          </p:cNvPr>
          <p:cNvSpPr txBox="1"/>
          <p:nvPr/>
        </p:nvSpPr>
        <p:spPr>
          <a:xfrm>
            <a:off x="5625204" y="4896962"/>
            <a:ext cx="5970791" cy="1708160"/>
          </a:xfrm>
          <a:prstGeom prst="rect">
            <a:avLst/>
          </a:prstGeom>
          <a:solidFill>
            <a:schemeClr val="accent4">
              <a:lumMod val="20000"/>
              <a:lumOff val="80000"/>
            </a:schemeClr>
          </a:solidFill>
        </p:spPr>
        <p:txBody>
          <a:bodyPr wrap="square" lIns="91440" tIns="45720" rIns="91440" bIns="45720" rtlCol="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lt-LT" sz="1500" b="0" i="0" u="none" strike="noStrike">
                <a:solidFill>
                  <a:srgbClr val="000000"/>
                </a:solidFill>
                <a:effectLst/>
                <a:latin typeface="Calibri"/>
                <a:cs typeface="Calibri"/>
              </a:rPr>
              <a:t>Pastaba. Lauke „Pasiūlymų vertinimui naudojama vertė (neskelbiama) (EUR)“ turi būti nurodoma </a:t>
            </a:r>
            <a:r>
              <a:rPr lang="lt-LT" sz="1500">
                <a:solidFill>
                  <a:srgbClr val="000000"/>
                </a:solidFill>
                <a:latin typeface="Calibri"/>
                <a:cs typeface="Calibri"/>
              </a:rPr>
              <a:t>kaina </a:t>
            </a:r>
            <a:r>
              <a:rPr lang="lt-LT" sz="1500" b="0" i="0" u="none" strike="noStrike">
                <a:solidFill>
                  <a:srgbClr val="000000"/>
                </a:solidFill>
                <a:effectLst/>
                <a:latin typeface="Calibri"/>
                <a:cs typeface="Calibri"/>
              </a:rPr>
              <a:t>arba </a:t>
            </a:r>
            <a:r>
              <a:rPr lang="lt-LT" sz="1500">
                <a:solidFill>
                  <a:srgbClr val="000000"/>
                </a:solidFill>
                <a:latin typeface="Calibri"/>
                <a:cs typeface="Calibri"/>
              </a:rPr>
              <a:t>sąnaudos </a:t>
            </a:r>
            <a:r>
              <a:rPr lang="lt-LT" sz="1500" b="0" i="0" u="none" strike="noStrike">
                <a:solidFill>
                  <a:srgbClr val="000000"/>
                </a:solidFill>
                <a:effectLst/>
                <a:latin typeface="Calibri"/>
                <a:cs typeface="Calibri"/>
              </a:rPr>
              <a:t>be PVM, </a:t>
            </a:r>
            <a:r>
              <a:rPr lang="lt-LT" sz="1500">
                <a:solidFill>
                  <a:srgbClr val="000000"/>
                </a:solidFill>
                <a:latin typeface="Calibri"/>
                <a:cs typeface="Calibri"/>
              </a:rPr>
              <a:t>kurios bus naudojamos vertinant</a:t>
            </a:r>
            <a:r>
              <a:rPr lang="lt-LT" sz="1500" b="0" i="0" u="none" strike="noStrike">
                <a:solidFill>
                  <a:srgbClr val="000000"/>
                </a:solidFill>
                <a:effectLst/>
                <a:latin typeface="Calibri"/>
                <a:cs typeface="Calibri"/>
              </a:rPr>
              <a:t>, </a:t>
            </a:r>
            <a:r>
              <a:rPr lang="lt-LT" sz="1500">
                <a:solidFill>
                  <a:srgbClr val="000000"/>
                </a:solidFill>
                <a:latin typeface="Calibri"/>
                <a:cs typeface="Calibri"/>
              </a:rPr>
              <a:t>ar pasiūlyme nurodyta kaina ar sąnaudos nėra per didelės, nepriimtinos</a:t>
            </a:r>
            <a:r>
              <a:rPr lang="lt-LT" sz="1500" b="0" i="0" u="none" strike="noStrike">
                <a:solidFill>
                  <a:srgbClr val="000000"/>
                </a:solidFill>
                <a:effectLst/>
                <a:latin typeface="Calibri"/>
                <a:cs typeface="Calibri"/>
              </a:rPr>
              <a:t>.</a:t>
            </a:r>
            <a:r>
              <a:rPr lang="lt-LT" sz="1500">
                <a:solidFill>
                  <a:srgbClr val="000000"/>
                </a:solidFill>
                <a:latin typeface="Calibri"/>
                <a:cs typeface="Calibri"/>
              </a:rPr>
              <a:t> Ši vertė</a:t>
            </a:r>
            <a:r>
              <a:rPr lang="lt-LT" sz="1500" b="0" i="0" u="none" strike="noStrike">
                <a:solidFill>
                  <a:srgbClr val="000000"/>
                </a:solidFill>
                <a:effectLst/>
                <a:latin typeface="Calibri"/>
                <a:cs typeface="Calibri"/>
              </a:rPr>
              <a:t> bus matoma tik pirkimo vykdytojui</a:t>
            </a:r>
            <a:r>
              <a:rPr lang="lt-LT" sz="1500">
                <a:solidFill>
                  <a:srgbClr val="000000"/>
                </a:solidFill>
                <a:latin typeface="Calibri"/>
                <a:cs typeface="Calibri"/>
              </a:rPr>
              <a:t>. Jei pirkimas skaidomas į dalis, šiame lauke įrašykite bendrą visų pirkimo dalių vertę, o Vidiniuose dokumentuose turėsite pateikti informaciją dėl kiekvienos pirkimo dalies atskirai</a:t>
            </a:r>
            <a:r>
              <a:rPr lang="lt-LT" sz="1500" b="0" i="0" u="none" strike="noStrike">
                <a:solidFill>
                  <a:srgbClr val="000000"/>
                </a:solidFill>
                <a:effectLst/>
                <a:latin typeface="Calibri"/>
                <a:cs typeface="Calibri"/>
              </a:rPr>
              <a:t>.</a:t>
            </a:r>
            <a:endParaRPr lang="en-US" sz="1500">
              <a:latin typeface="Calibri"/>
              <a:cs typeface="Calibri"/>
            </a:endParaRPr>
          </a:p>
        </p:txBody>
      </p:sp>
      <p:sp>
        <p:nvSpPr>
          <p:cNvPr id="26" name="Arrow: Right 25">
            <a:extLst>
              <a:ext uri="{FF2B5EF4-FFF2-40B4-BE49-F238E27FC236}">
                <a16:creationId xmlns:a16="http://schemas.microsoft.com/office/drawing/2014/main" id="{F4DE0B23-2BCB-208D-6B47-413C135D07AC}"/>
              </a:ext>
            </a:extLst>
          </p:cNvPr>
          <p:cNvSpPr/>
          <p:nvPr/>
        </p:nvSpPr>
        <p:spPr>
          <a:xfrm>
            <a:off x="820129" y="4178710"/>
            <a:ext cx="618563" cy="179295"/>
          </a:xfrm>
          <a:prstGeom prst="rightArrow">
            <a:avLst/>
          </a:prstGeom>
          <a:solidFill>
            <a:schemeClr val="accent6"/>
          </a:solid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7" name="Arrow: Right 26">
            <a:extLst>
              <a:ext uri="{FF2B5EF4-FFF2-40B4-BE49-F238E27FC236}">
                <a16:creationId xmlns:a16="http://schemas.microsoft.com/office/drawing/2014/main" id="{4EDF61A0-B0EA-970F-8061-EB64480E6B72}"/>
              </a:ext>
            </a:extLst>
          </p:cNvPr>
          <p:cNvSpPr/>
          <p:nvPr/>
        </p:nvSpPr>
        <p:spPr>
          <a:xfrm>
            <a:off x="820128" y="4977630"/>
            <a:ext cx="618563" cy="179295"/>
          </a:xfrm>
          <a:prstGeom prst="rightArrow">
            <a:avLst/>
          </a:prstGeom>
          <a:solidFill>
            <a:schemeClr val="accent6"/>
          </a:solid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0269315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aveikslėlis 9"/>
          <p:cNvPicPr>
            <a:picLocks noChangeAspect="1"/>
          </p:cNvPicPr>
          <p:nvPr/>
        </p:nvPicPr>
        <p:blipFill rotWithShape="1">
          <a:blip r:embed="rId3" cstate="print">
            <a:extLst>
              <a:ext uri="{28A0092B-C50C-407E-A947-70E740481C1C}">
                <a14:useLocalDpi xmlns:a14="http://schemas.microsoft.com/office/drawing/2010/main" val="0"/>
              </a:ext>
            </a:extLst>
          </a:blip>
          <a:srcRect r="42055" b="62969"/>
          <a:stretch/>
        </p:blipFill>
        <p:spPr>
          <a:xfrm>
            <a:off x="9664184" y="5387151"/>
            <a:ext cx="2527816" cy="1470849"/>
          </a:xfrm>
          <a:prstGeom prst="rect">
            <a:avLst/>
          </a:prstGeom>
        </p:spPr>
      </p:pic>
      <p:sp>
        <p:nvSpPr>
          <p:cNvPr id="2" name="Slide Number Placeholder 1">
            <a:extLst>
              <a:ext uri="{FF2B5EF4-FFF2-40B4-BE49-F238E27FC236}">
                <a16:creationId xmlns:a16="http://schemas.microsoft.com/office/drawing/2014/main" id="{D65BB115-03E5-3E45-D301-57B9A0EBCA0E}"/>
              </a:ext>
            </a:extLst>
          </p:cNvPr>
          <p:cNvSpPr>
            <a:spLocks noGrp="1"/>
          </p:cNvSpPr>
          <p:nvPr>
            <p:ph type="sldNum" sz="quarter" idx="12"/>
          </p:nvPr>
        </p:nvSpPr>
        <p:spPr/>
        <p:txBody>
          <a:bodyPr/>
          <a:lstStyle/>
          <a:p>
            <a:fld id="{49EC5416-78B8-4F37-B286-A40543F63F6D}" type="slidenum">
              <a:rPr lang="en-US" smtClean="0"/>
              <a:pPr/>
              <a:t>22</a:t>
            </a:fld>
            <a:endParaRPr lang="en-US"/>
          </a:p>
        </p:txBody>
      </p:sp>
      <p:sp>
        <p:nvSpPr>
          <p:cNvPr id="12" name="Pavadinimas 1">
            <a:extLst>
              <a:ext uri="{FF2B5EF4-FFF2-40B4-BE49-F238E27FC236}">
                <a16:creationId xmlns:a16="http://schemas.microsoft.com/office/drawing/2014/main" id="{78190A49-A098-3C93-7088-C9B6E1FCDDE6}"/>
              </a:ext>
            </a:extLst>
          </p:cNvPr>
          <p:cNvSpPr txBox="1">
            <a:spLocks/>
          </p:cNvSpPr>
          <p:nvPr/>
        </p:nvSpPr>
        <p:spPr>
          <a:xfrm>
            <a:off x="2470860" y="489708"/>
            <a:ext cx="8552301" cy="457949"/>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lt-LT" sz="3600" b="1" dirty="0"/>
              <a:t>Atnaujintas varžymasis, kai</a:t>
            </a:r>
            <a:r>
              <a:rPr lang="lt-LT" sz="3600" b="1" dirty="0">
                <a:cs typeface="Times New Roman" panose="02020603050405020304" pitchFamily="18" charset="0"/>
              </a:rPr>
              <a:t> pasiūlymų pateikimo terminas nepasibaigęs</a:t>
            </a:r>
            <a:endParaRPr lang="en-US" sz="3600" b="1" dirty="0"/>
          </a:p>
        </p:txBody>
      </p:sp>
      <p:pic>
        <p:nvPicPr>
          <p:cNvPr id="15" name="Picture 14">
            <a:extLst>
              <a:ext uri="{FF2B5EF4-FFF2-40B4-BE49-F238E27FC236}">
                <a16:creationId xmlns:a16="http://schemas.microsoft.com/office/drawing/2014/main" id="{3DE848D9-035E-7ED8-4B58-D816C1732339}"/>
              </a:ext>
            </a:extLst>
          </p:cNvPr>
          <p:cNvPicPr>
            <a:picLocks noChangeAspect="1"/>
          </p:cNvPicPr>
          <p:nvPr/>
        </p:nvPicPr>
        <p:blipFill>
          <a:blip r:embed="rId4"/>
          <a:stretch>
            <a:fillRect/>
          </a:stretch>
        </p:blipFill>
        <p:spPr>
          <a:xfrm>
            <a:off x="1278889" y="1257112"/>
            <a:ext cx="6645216" cy="4343776"/>
          </a:xfrm>
          <a:prstGeom prst="rect">
            <a:avLst/>
          </a:prstGeom>
        </p:spPr>
      </p:pic>
      <p:sp>
        <p:nvSpPr>
          <p:cNvPr id="16" name="Arrow: Right 15">
            <a:extLst>
              <a:ext uri="{FF2B5EF4-FFF2-40B4-BE49-F238E27FC236}">
                <a16:creationId xmlns:a16="http://schemas.microsoft.com/office/drawing/2014/main" id="{64DFD165-C4CB-73E7-BBAB-5E806A323D88}"/>
              </a:ext>
            </a:extLst>
          </p:cNvPr>
          <p:cNvSpPr/>
          <p:nvPr/>
        </p:nvSpPr>
        <p:spPr>
          <a:xfrm>
            <a:off x="504555" y="1484476"/>
            <a:ext cx="618563" cy="179295"/>
          </a:xfrm>
          <a:prstGeom prst="rightArrow">
            <a:avLst/>
          </a:prstGeom>
          <a:solidFill>
            <a:schemeClr val="accent6"/>
          </a:solid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Arrow: Right 16">
            <a:extLst>
              <a:ext uri="{FF2B5EF4-FFF2-40B4-BE49-F238E27FC236}">
                <a16:creationId xmlns:a16="http://schemas.microsoft.com/office/drawing/2014/main" id="{C6CABFB4-BCA7-CDF1-9124-04777CF670D2}"/>
              </a:ext>
            </a:extLst>
          </p:cNvPr>
          <p:cNvSpPr/>
          <p:nvPr/>
        </p:nvSpPr>
        <p:spPr>
          <a:xfrm>
            <a:off x="504554" y="1966257"/>
            <a:ext cx="618563" cy="179295"/>
          </a:xfrm>
          <a:prstGeom prst="rightArrow">
            <a:avLst/>
          </a:prstGeom>
          <a:solidFill>
            <a:schemeClr val="accent6"/>
          </a:solid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 name="Arrow: Right 18">
            <a:extLst>
              <a:ext uri="{FF2B5EF4-FFF2-40B4-BE49-F238E27FC236}">
                <a16:creationId xmlns:a16="http://schemas.microsoft.com/office/drawing/2014/main" id="{7DF5CBD1-E418-CFE3-5E08-884C89D6E9D1}"/>
              </a:ext>
            </a:extLst>
          </p:cNvPr>
          <p:cNvSpPr/>
          <p:nvPr/>
        </p:nvSpPr>
        <p:spPr>
          <a:xfrm>
            <a:off x="504553" y="3429000"/>
            <a:ext cx="618563" cy="179295"/>
          </a:xfrm>
          <a:prstGeom prst="rightArrow">
            <a:avLst/>
          </a:prstGeom>
          <a:solidFill>
            <a:schemeClr val="accent6"/>
          </a:solid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Arrow: Right 19">
            <a:extLst>
              <a:ext uri="{FF2B5EF4-FFF2-40B4-BE49-F238E27FC236}">
                <a16:creationId xmlns:a16="http://schemas.microsoft.com/office/drawing/2014/main" id="{A9E14EF7-38EF-B183-8F34-9753052B80B8}"/>
              </a:ext>
            </a:extLst>
          </p:cNvPr>
          <p:cNvSpPr/>
          <p:nvPr/>
        </p:nvSpPr>
        <p:spPr>
          <a:xfrm>
            <a:off x="512142" y="3018309"/>
            <a:ext cx="618563" cy="179295"/>
          </a:xfrm>
          <a:prstGeom prst="rightArrow">
            <a:avLst/>
          </a:prstGeom>
          <a:solidFill>
            <a:schemeClr val="accent6"/>
          </a:solid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Arrow: Right 20">
            <a:extLst>
              <a:ext uri="{FF2B5EF4-FFF2-40B4-BE49-F238E27FC236}">
                <a16:creationId xmlns:a16="http://schemas.microsoft.com/office/drawing/2014/main" id="{1F634B03-7114-A1F7-4FA7-113EF440177E}"/>
              </a:ext>
            </a:extLst>
          </p:cNvPr>
          <p:cNvSpPr/>
          <p:nvPr/>
        </p:nvSpPr>
        <p:spPr>
          <a:xfrm>
            <a:off x="512142" y="3876512"/>
            <a:ext cx="618563" cy="179295"/>
          </a:xfrm>
          <a:prstGeom prst="rightArrow">
            <a:avLst/>
          </a:prstGeom>
          <a:solidFill>
            <a:schemeClr val="accent6"/>
          </a:solid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 name="Arrow: Right 24">
            <a:extLst>
              <a:ext uri="{FF2B5EF4-FFF2-40B4-BE49-F238E27FC236}">
                <a16:creationId xmlns:a16="http://schemas.microsoft.com/office/drawing/2014/main" id="{D5EB1AE1-2E49-BA49-7F43-40700D55B095}"/>
              </a:ext>
            </a:extLst>
          </p:cNvPr>
          <p:cNvSpPr/>
          <p:nvPr/>
        </p:nvSpPr>
        <p:spPr>
          <a:xfrm>
            <a:off x="504553" y="4391404"/>
            <a:ext cx="618563" cy="179295"/>
          </a:xfrm>
          <a:prstGeom prst="rightArrow">
            <a:avLst/>
          </a:prstGeom>
          <a:solidFill>
            <a:schemeClr val="accent6"/>
          </a:solid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7" name="TextBox 19">
            <a:extLst>
              <a:ext uri="{FF2B5EF4-FFF2-40B4-BE49-F238E27FC236}">
                <a16:creationId xmlns:a16="http://schemas.microsoft.com/office/drawing/2014/main" id="{E2A6DE4C-C86D-4DDC-FE4F-DC7DA2687FDC}"/>
              </a:ext>
            </a:extLst>
          </p:cNvPr>
          <p:cNvSpPr txBox="1"/>
          <p:nvPr/>
        </p:nvSpPr>
        <p:spPr>
          <a:xfrm>
            <a:off x="5777076" y="1539043"/>
            <a:ext cx="6306240" cy="2800767"/>
          </a:xfrm>
          <a:prstGeom prst="rect">
            <a:avLst/>
          </a:prstGeom>
          <a:solidFill>
            <a:schemeClr val="accent4">
              <a:lumMod val="20000"/>
              <a:lumOff val="80000"/>
            </a:schemeClr>
          </a:solidFill>
        </p:spPr>
        <p:txBody>
          <a:bodyPr wrap="square" lIns="91440" tIns="45720" rIns="91440" bIns="45720" rtlCol="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rtl="0" fontAlgn="base">
              <a:buFont typeface="Arial" panose="020B0604020202020204" pitchFamily="34" charset="0"/>
              <a:buChar char="•"/>
            </a:pPr>
            <a:r>
              <a:rPr lang="lt-LT" sz="1800" b="0" i="0" u="none" strike="noStrike" dirty="0">
                <a:solidFill>
                  <a:srgbClr val="000000"/>
                </a:solidFill>
                <a:effectLst/>
                <a:latin typeface="Calibri" panose="020F0502020204030204" pitchFamily="34" charset="0"/>
              </a:rPr>
              <a:t>Lauke „Prašymas pateikti paaiškinimą“ nustatoma data ir laikas, iki kada tiekėjai gali pateikti prašymus dėl pirkimo dokumentų paaiškinimo.</a:t>
            </a:r>
            <a:r>
              <a:rPr lang="en-US" sz="1800" b="0" i="0" dirty="0">
                <a:solidFill>
                  <a:srgbClr val="000000"/>
                </a:solidFill>
                <a:effectLst/>
                <a:latin typeface="Calibri" panose="020F0502020204030204" pitchFamily="34" charset="0"/>
              </a:rPr>
              <a:t>​</a:t>
            </a:r>
            <a:endParaRPr lang="en-US" sz="1400" b="0" i="0" dirty="0">
              <a:solidFill>
                <a:srgbClr val="000000"/>
              </a:solidFill>
              <a:effectLst/>
              <a:latin typeface="Arial" panose="020B0604020202020204" pitchFamily="34" charset="0"/>
            </a:endParaRPr>
          </a:p>
          <a:p>
            <a:pPr algn="l" rtl="0" fontAlgn="base">
              <a:buFont typeface="Arial" panose="020B0604020202020204" pitchFamily="34" charset="0"/>
              <a:buChar char="•"/>
            </a:pPr>
            <a:r>
              <a:rPr lang="lt-LT" sz="1800" b="0" i="0" u="none" strike="noStrike" dirty="0">
                <a:solidFill>
                  <a:srgbClr val="000000"/>
                </a:solidFill>
                <a:effectLst/>
                <a:latin typeface="Calibri" panose="020F0502020204030204" pitchFamily="34" charset="0"/>
              </a:rPr>
              <a:t>Laukas „Susipažinimo su pasiūlymais data“ užsipildo automatiškai nustačius pasiūlymų arba paraiškų dalyvauti pirkime pateikimo terminą. Galimybė atlikti susipažinimo su pasiūlymais procedūrą atsiras tik praėjus 30 min. po lauke „Pasiūlymų arba paraiškų dalyvauti pirkime pateikimo terminas“ nustatyto termino. </a:t>
            </a:r>
            <a:r>
              <a:rPr lang="en-US" sz="1800" b="0" i="0" dirty="0">
                <a:solidFill>
                  <a:srgbClr val="000000"/>
                </a:solidFill>
                <a:effectLst/>
                <a:latin typeface="Calibri" panose="020F0502020204030204" pitchFamily="34" charset="0"/>
              </a:rPr>
              <a:t>​</a:t>
            </a:r>
            <a:endParaRPr lang="en-US" sz="1400" b="0" i="0" dirty="0">
              <a:solidFill>
                <a:srgbClr val="000000"/>
              </a:solidFill>
              <a:effectLst/>
              <a:latin typeface="Arial" panose="020B0604020202020204" pitchFamily="34" charset="0"/>
            </a:endParaRPr>
          </a:p>
          <a:p>
            <a:pPr algn="l" rtl="0" fontAlgn="base"/>
            <a:endParaRPr lang="lt-LT" sz="1400" b="0" i="0" dirty="0">
              <a:solidFill>
                <a:srgbClr val="000000"/>
              </a:solidFill>
              <a:effectLst/>
              <a:latin typeface="Segoe UI" panose="020B0502040204020203" pitchFamily="34" charset="0"/>
            </a:endParaRPr>
          </a:p>
        </p:txBody>
      </p:sp>
      <p:cxnSp>
        <p:nvCxnSpPr>
          <p:cNvPr id="31" name="Tiesioji rodyklės jungtis 22">
            <a:extLst>
              <a:ext uri="{FF2B5EF4-FFF2-40B4-BE49-F238E27FC236}">
                <a16:creationId xmlns:a16="http://schemas.microsoft.com/office/drawing/2014/main" id="{EB71BBB3-E923-AE71-575E-2E10492BE46D}"/>
              </a:ext>
            </a:extLst>
          </p:cNvPr>
          <p:cNvCxnSpPr>
            <a:cxnSpLocks/>
          </p:cNvCxnSpPr>
          <p:nvPr/>
        </p:nvCxnSpPr>
        <p:spPr>
          <a:xfrm flipH="1" flipV="1">
            <a:off x="4503174" y="3051451"/>
            <a:ext cx="1322770" cy="56505"/>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38" name="TextBox 2">
            <a:extLst>
              <a:ext uri="{FF2B5EF4-FFF2-40B4-BE49-F238E27FC236}">
                <a16:creationId xmlns:a16="http://schemas.microsoft.com/office/drawing/2014/main" id="{0F4FA27A-E05A-F961-B312-85DC24A6CEF4}"/>
              </a:ext>
            </a:extLst>
          </p:cNvPr>
          <p:cNvSpPr txBox="1"/>
          <p:nvPr/>
        </p:nvSpPr>
        <p:spPr>
          <a:xfrm>
            <a:off x="5810865" y="4344335"/>
            <a:ext cx="5212297" cy="923330"/>
          </a:xfrm>
          <a:prstGeom prst="rect">
            <a:avLst/>
          </a:prstGeom>
          <a:solidFill>
            <a:schemeClr val="accent4">
              <a:lumMod val="20000"/>
              <a:lumOff val="80000"/>
            </a:schemeClr>
          </a:solid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lt-LT"/>
              <a:t>Nurodoma, ar pirkimas yra susijęs su projektu ir (arba) programa, finansuojama Europos Sąjungos lėšomis.</a:t>
            </a:r>
          </a:p>
        </p:txBody>
      </p:sp>
      <p:cxnSp>
        <p:nvCxnSpPr>
          <p:cNvPr id="42" name="Tiesioji rodyklės jungtis 22">
            <a:extLst>
              <a:ext uri="{FF2B5EF4-FFF2-40B4-BE49-F238E27FC236}">
                <a16:creationId xmlns:a16="http://schemas.microsoft.com/office/drawing/2014/main" id="{1DA23AA2-0AC0-718F-53D0-7B310A797D1D}"/>
              </a:ext>
            </a:extLst>
          </p:cNvPr>
          <p:cNvCxnSpPr>
            <a:cxnSpLocks/>
          </p:cNvCxnSpPr>
          <p:nvPr/>
        </p:nvCxnSpPr>
        <p:spPr>
          <a:xfrm flipH="1" flipV="1">
            <a:off x="2470860" y="4570699"/>
            <a:ext cx="3355084" cy="55725"/>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44" name="Rectangle 43">
            <a:extLst>
              <a:ext uri="{FF2B5EF4-FFF2-40B4-BE49-F238E27FC236}">
                <a16:creationId xmlns:a16="http://schemas.microsoft.com/office/drawing/2014/main" id="{FEEDAD83-15B9-82C0-F703-0253A639B766}"/>
              </a:ext>
            </a:extLst>
          </p:cNvPr>
          <p:cNvSpPr/>
          <p:nvPr/>
        </p:nvSpPr>
        <p:spPr>
          <a:xfrm flipV="1">
            <a:off x="2019209" y="3424685"/>
            <a:ext cx="366433" cy="242282"/>
          </a:xfrm>
          <a:prstGeom prst="rect">
            <a:avLst/>
          </a:prstGeom>
          <a:noFill/>
          <a:ln w="317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GB"/>
          </a:p>
        </p:txBody>
      </p:sp>
      <p:cxnSp>
        <p:nvCxnSpPr>
          <p:cNvPr id="49" name="Tiesioji rodyklės jungtis 22">
            <a:extLst>
              <a:ext uri="{FF2B5EF4-FFF2-40B4-BE49-F238E27FC236}">
                <a16:creationId xmlns:a16="http://schemas.microsoft.com/office/drawing/2014/main" id="{085DE013-70AA-2AF4-9A2D-D7C0DAB0AE12}"/>
              </a:ext>
            </a:extLst>
          </p:cNvPr>
          <p:cNvCxnSpPr>
            <a:cxnSpLocks/>
          </p:cNvCxnSpPr>
          <p:nvPr/>
        </p:nvCxnSpPr>
        <p:spPr>
          <a:xfrm flipH="1" flipV="1">
            <a:off x="2296164" y="1574123"/>
            <a:ext cx="3480912" cy="89648"/>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0374095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 name="Picture 50">
            <a:extLst>
              <a:ext uri="{FF2B5EF4-FFF2-40B4-BE49-F238E27FC236}">
                <a16:creationId xmlns:a16="http://schemas.microsoft.com/office/drawing/2014/main" id="{3E8BCE18-03DD-3F27-B9B9-DEB562A70367}"/>
              </a:ext>
            </a:extLst>
          </p:cNvPr>
          <p:cNvPicPr>
            <a:picLocks noChangeAspect="1"/>
          </p:cNvPicPr>
          <p:nvPr/>
        </p:nvPicPr>
        <p:blipFill>
          <a:blip r:embed="rId2"/>
          <a:stretch>
            <a:fillRect/>
          </a:stretch>
        </p:blipFill>
        <p:spPr>
          <a:xfrm>
            <a:off x="4780935" y="5278894"/>
            <a:ext cx="3406435" cy="1348857"/>
          </a:xfrm>
          <a:prstGeom prst="rect">
            <a:avLst/>
          </a:prstGeom>
        </p:spPr>
      </p:pic>
      <p:pic>
        <p:nvPicPr>
          <p:cNvPr id="26" name="Picture 25">
            <a:extLst>
              <a:ext uri="{FF2B5EF4-FFF2-40B4-BE49-F238E27FC236}">
                <a16:creationId xmlns:a16="http://schemas.microsoft.com/office/drawing/2014/main" id="{C8C59130-9DA1-224D-D73E-E34C208C243D}"/>
              </a:ext>
            </a:extLst>
          </p:cNvPr>
          <p:cNvPicPr>
            <a:picLocks noChangeAspect="1"/>
          </p:cNvPicPr>
          <p:nvPr/>
        </p:nvPicPr>
        <p:blipFill>
          <a:blip r:embed="rId3"/>
          <a:stretch>
            <a:fillRect/>
          </a:stretch>
        </p:blipFill>
        <p:spPr>
          <a:xfrm>
            <a:off x="773637" y="1848527"/>
            <a:ext cx="11084991" cy="3372402"/>
          </a:xfrm>
          <a:prstGeom prst="rect">
            <a:avLst/>
          </a:prstGeom>
        </p:spPr>
      </p:pic>
      <p:pic>
        <p:nvPicPr>
          <p:cNvPr id="10" name="Paveikslėlis 9"/>
          <p:cNvPicPr>
            <a:picLocks noChangeAspect="1"/>
          </p:cNvPicPr>
          <p:nvPr/>
        </p:nvPicPr>
        <p:blipFill rotWithShape="1">
          <a:blip r:embed="rId4" cstate="print">
            <a:extLst>
              <a:ext uri="{28A0092B-C50C-407E-A947-70E740481C1C}">
                <a14:useLocalDpi xmlns:a14="http://schemas.microsoft.com/office/drawing/2010/main" val="0"/>
              </a:ext>
            </a:extLst>
          </a:blip>
          <a:srcRect r="42055" b="62969"/>
          <a:stretch/>
        </p:blipFill>
        <p:spPr>
          <a:xfrm>
            <a:off x="9664184" y="5387151"/>
            <a:ext cx="2527816" cy="1470849"/>
          </a:xfrm>
          <a:prstGeom prst="rect">
            <a:avLst/>
          </a:prstGeom>
        </p:spPr>
      </p:pic>
      <p:sp>
        <p:nvSpPr>
          <p:cNvPr id="2" name="Slide Number Placeholder 1">
            <a:extLst>
              <a:ext uri="{FF2B5EF4-FFF2-40B4-BE49-F238E27FC236}">
                <a16:creationId xmlns:a16="http://schemas.microsoft.com/office/drawing/2014/main" id="{D65BB115-03E5-3E45-D301-57B9A0EBCA0E}"/>
              </a:ext>
            </a:extLst>
          </p:cNvPr>
          <p:cNvSpPr>
            <a:spLocks noGrp="1"/>
          </p:cNvSpPr>
          <p:nvPr>
            <p:ph type="sldNum" sz="quarter" idx="12"/>
          </p:nvPr>
        </p:nvSpPr>
        <p:spPr/>
        <p:txBody>
          <a:bodyPr/>
          <a:lstStyle/>
          <a:p>
            <a:fld id="{49EC5416-78B8-4F37-B286-A40543F63F6D}" type="slidenum">
              <a:rPr lang="en-US" smtClean="0"/>
              <a:pPr/>
              <a:t>23</a:t>
            </a:fld>
            <a:endParaRPr lang="en-US"/>
          </a:p>
        </p:txBody>
      </p:sp>
      <p:sp>
        <p:nvSpPr>
          <p:cNvPr id="14" name="Pavadinimas 1">
            <a:extLst>
              <a:ext uri="{FF2B5EF4-FFF2-40B4-BE49-F238E27FC236}">
                <a16:creationId xmlns:a16="http://schemas.microsoft.com/office/drawing/2014/main" id="{25957B76-3440-2DA7-5730-96B44399A9B3}"/>
              </a:ext>
            </a:extLst>
          </p:cNvPr>
          <p:cNvSpPr txBox="1">
            <a:spLocks/>
          </p:cNvSpPr>
          <p:nvPr/>
        </p:nvSpPr>
        <p:spPr>
          <a:xfrm>
            <a:off x="2470860" y="489708"/>
            <a:ext cx="8522428" cy="457949"/>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lt-LT" sz="3600" b="1" dirty="0"/>
              <a:t>Atnaujintas varžymasis, kai</a:t>
            </a:r>
            <a:r>
              <a:rPr lang="lt-LT" sz="3600" b="1" dirty="0">
                <a:cs typeface="Times New Roman" panose="02020603050405020304" pitchFamily="18" charset="0"/>
              </a:rPr>
              <a:t> pasiūlymų pateikimo terminas nepasibaigęs</a:t>
            </a:r>
            <a:endParaRPr lang="en-US" sz="3600" b="1" dirty="0"/>
          </a:p>
        </p:txBody>
      </p:sp>
      <p:sp>
        <p:nvSpPr>
          <p:cNvPr id="18" name="TextBox 19">
            <a:extLst>
              <a:ext uri="{FF2B5EF4-FFF2-40B4-BE49-F238E27FC236}">
                <a16:creationId xmlns:a16="http://schemas.microsoft.com/office/drawing/2014/main" id="{6C240592-9851-B253-9F3E-5608EFF79030}"/>
              </a:ext>
            </a:extLst>
          </p:cNvPr>
          <p:cNvSpPr txBox="1"/>
          <p:nvPr/>
        </p:nvSpPr>
        <p:spPr>
          <a:xfrm>
            <a:off x="4075875" y="1534170"/>
            <a:ext cx="4795684" cy="658824"/>
          </a:xfrm>
          <a:prstGeom prst="rect">
            <a:avLst/>
          </a:prstGeom>
          <a:solidFill>
            <a:schemeClr val="accent4">
              <a:lumMod val="20000"/>
              <a:lumOff val="80000"/>
            </a:schemeClr>
          </a:solid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lt-LT">
                <a:solidFill>
                  <a:srgbClr val="000000"/>
                </a:solidFill>
              </a:rPr>
              <a:t>Nurodoma informacija</a:t>
            </a:r>
            <a:r>
              <a:rPr lang="en-US">
                <a:solidFill>
                  <a:srgbClr val="000000"/>
                </a:solidFill>
              </a:rPr>
              <a:t>, </a:t>
            </a:r>
            <a:r>
              <a:rPr lang="lt-LT">
                <a:solidFill>
                  <a:srgbClr val="000000"/>
                </a:solidFill>
              </a:rPr>
              <a:t>ar</a:t>
            </a:r>
            <a:r>
              <a:rPr lang="en-US">
                <a:solidFill>
                  <a:srgbClr val="000000"/>
                </a:solidFill>
              </a:rPr>
              <a:t> </a:t>
            </a:r>
            <a:r>
              <a:rPr lang="lt-LT">
                <a:solidFill>
                  <a:srgbClr val="000000"/>
                </a:solidFill>
              </a:rPr>
              <a:t>pirkimo vykdytojas leidžia teikti alternatyvius pasiūlymus.</a:t>
            </a:r>
            <a:endParaRPr lang="en-US"/>
          </a:p>
        </p:txBody>
      </p:sp>
      <p:cxnSp>
        <p:nvCxnSpPr>
          <p:cNvPr id="19" name="Straight Arrow Connector 18">
            <a:extLst>
              <a:ext uri="{FF2B5EF4-FFF2-40B4-BE49-F238E27FC236}">
                <a16:creationId xmlns:a16="http://schemas.microsoft.com/office/drawing/2014/main" id="{05F96A4F-8CEC-6347-30A9-E32386C80F98}"/>
              </a:ext>
            </a:extLst>
          </p:cNvPr>
          <p:cNvCxnSpPr>
            <a:cxnSpLocks/>
          </p:cNvCxnSpPr>
          <p:nvPr/>
        </p:nvCxnSpPr>
        <p:spPr>
          <a:xfrm flipH="1">
            <a:off x="1651819" y="1785298"/>
            <a:ext cx="2415678" cy="317768"/>
          </a:xfrm>
          <a:prstGeom prst="straightConnector1">
            <a:avLst/>
          </a:prstGeom>
          <a:ln>
            <a:solidFill>
              <a:srgbClr val="FF0000"/>
            </a:solidFill>
            <a:tailEnd type="triangle"/>
          </a:ln>
        </p:spPr>
        <p:style>
          <a:lnRef idx="2">
            <a:schemeClr val="accent1"/>
          </a:lnRef>
          <a:fillRef idx="0">
            <a:schemeClr val="accent1"/>
          </a:fillRef>
          <a:effectRef idx="1">
            <a:schemeClr val="accent1"/>
          </a:effectRef>
          <a:fontRef idx="minor">
            <a:schemeClr val="tx1"/>
          </a:fontRef>
        </p:style>
      </p:cxnSp>
      <p:sp>
        <p:nvSpPr>
          <p:cNvPr id="35" name="Arrow: Right 34">
            <a:extLst>
              <a:ext uri="{FF2B5EF4-FFF2-40B4-BE49-F238E27FC236}">
                <a16:creationId xmlns:a16="http://schemas.microsoft.com/office/drawing/2014/main" id="{75A00CE5-0D58-EEB8-7EA9-7EDA02AC092D}"/>
              </a:ext>
            </a:extLst>
          </p:cNvPr>
          <p:cNvSpPr/>
          <p:nvPr/>
        </p:nvSpPr>
        <p:spPr>
          <a:xfrm>
            <a:off x="25265" y="2013418"/>
            <a:ext cx="618563" cy="179295"/>
          </a:xfrm>
          <a:prstGeom prst="rightArrow">
            <a:avLst/>
          </a:prstGeom>
          <a:solidFill>
            <a:schemeClr val="accent6"/>
          </a:solid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GB"/>
          </a:p>
        </p:txBody>
      </p:sp>
      <p:sp>
        <p:nvSpPr>
          <p:cNvPr id="36" name="Arrow: Right 35">
            <a:extLst>
              <a:ext uri="{FF2B5EF4-FFF2-40B4-BE49-F238E27FC236}">
                <a16:creationId xmlns:a16="http://schemas.microsoft.com/office/drawing/2014/main" id="{75A00CE5-0D58-EEB8-7EA9-7EDA02AC092D}"/>
              </a:ext>
            </a:extLst>
          </p:cNvPr>
          <p:cNvSpPr/>
          <p:nvPr/>
        </p:nvSpPr>
        <p:spPr>
          <a:xfrm>
            <a:off x="25265" y="2395455"/>
            <a:ext cx="618563" cy="179295"/>
          </a:xfrm>
          <a:prstGeom prst="rightArrow">
            <a:avLst/>
          </a:prstGeom>
          <a:solidFill>
            <a:schemeClr val="accent6"/>
          </a:solid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GB"/>
          </a:p>
        </p:txBody>
      </p:sp>
      <p:sp>
        <p:nvSpPr>
          <p:cNvPr id="37" name="Arrow: Right 36">
            <a:extLst>
              <a:ext uri="{FF2B5EF4-FFF2-40B4-BE49-F238E27FC236}">
                <a16:creationId xmlns:a16="http://schemas.microsoft.com/office/drawing/2014/main" id="{75A00CE5-0D58-EEB8-7EA9-7EDA02AC092D}"/>
              </a:ext>
            </a:extLst>
          </p:cNvPr>
          <p:cNvSpPr/>
          <p:nvPr/>
        </p:nvSpPr>
        <p:spPr>
          <a:xfrm>
            <a:off x="25265" y="2777492"/>
            <a:ext cx="618563" cy="179295"/>
          </a:xfrm>
          <a:prstGeom prst="rightArrow">
            <a:avLst/>
          </a:prstGeom>
          <a:solidFill>
            <a:schemeClr val="accent6"/>
          </a:solid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GB"/>
          </a:p>
        </p:txBody>
      </p:sp>
      <p:sp>
        <p:nvSpPr>
          <p:cNvPr id="38" name="Arrow: Right 37">
            <a:extLst>
              <a:ext uri="{FF2B5EF4-FFF2-40B4-BE49-F238E27FC236}">
                <a16:creationId xmlns:a16="http://schemas.microsoft.com/office/drawing/2014/main" id="{75A00CE5-0D58-EEB8-7EA9-7EDA02AC092D}"/>
              </a:ext>
            </a:extLst>
          </p:cNvPr>
          <p:cNvSpPr/>
          <p:nvPr/>
        </p:nvSpPr>
        <p:spPr>
          <a:xfrm>
            <a:off x="25265" y="4253752"/>
            <a:ext cx="618563" cy="179295"/>
          </a:xfrm>
          <a:prstGeom prst="rightArrow">
            <a:avLst/>
          </a:prstGeom>
          <a:solidFill>
            <a:schemeClr val="accent6"/>
          </a:solid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GB"/>
          </a:p>
        </p:txBody>
      </p:sp>
      <p:sp>
        <p:nvSpPr>
          <p:cNvPr id="39" name="Rectangle 38">
            <a:extLst>
              <a:ext uri="{FF2B5EF4-FFF2-40B4-BE49-F238E27FC236}">
                <a16:creationId xmlns:a16="http://schemas.microsoft.com/office/drawing/2014/main" id="{8DBC6653-72DF-6041-BEDC-C8FC8E8CB265}"/>
              </a:ext>
            </a:extLst>
          </p:cNvPr>
          <p:cNvSpPr/>
          <p:nvPr/>
        </p:nvSpPr>
        <p:spPr>
          <a:xfrm>
            <a:off x="909303" y="4332594"/>
            <a:ext cx="324826" cy="200905"/>
          </a:xfrm>
          <a:prstGeom prst="rect">
            <a:avLst/>
          </a:prstGeom>
          <a:noFill/>
          <a:ln w="317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GB"/>
          </a:p>
        </p:txBody>
      </p:sp>
      <p:sp>
        <p:nvSpPr>
          <p:cNvPr id="40" name="Rectangle 39">
            <a:extLst>
              <a:ext uri="{FF2B5EF4-FFF2-40B4-BE49-F238E27FC236}">
                <a16:creationId xmlns:a16="http://schemas.microsoft.com/office/drawing/2014/main" id="{8DBC6653-72DF-6041-BEDC-C8FC8E8CB265}"/>
              </a:ext>
            </a:extLst>
          </p:cNvPr>
          <p:cNvSpPr/>
          <p:nvPr/>
        </p:nvSpPr>
        <p:spPr>
          <a:xfrm>
            <a:off x="11477920" y="2399559"/>
            <a:ext cx="324826" cy="200905"/>
          </a:xfrm>
          <a:prstGeom prst="rect">
            <a:avLst/>
          </a:prstGeom>
          <a:noFill/>
          <a:ln w="317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GB"/>
          </a:p>
        </p:txBody>
      </p:sp>
      <p:sp>
        <p:nvSpPr>
          <p:cNvPr id="41" name="Rectangle 40">
            <a:extLst>
              <a:ext uri="{FF2B5EF4-FFF2-40B4-BE49-F238E27FC236}">
                <a16:creationId xmlns:a16="http://schemas.microsoft.com/office/drawing/2014/main" id="{8DBC6653-72DF-6041-BEDC-C8FC8E8CB265}"/>
              </a:ext>
            </a:extLst>
          </p:cNvPr>
          <p:cNvSpPr/>
          <p:nvPr/>
        </p:nvSpPr>
        <p:spPr>
          <a:xfrm>
            <a:off x="11477920" y="2766686"/>
            <a:ext cx="324826" cy="200905"/>
          </a:xfrm>
          <a:prstGeom prst="rect">
            <a:avLst/>
          </a:prstGeom>
          <a:noFill/>
          <a:ln w="317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GB"/>
          </a:p>
        </p:txBody>
      </p:sp>
      <p:sp>
        <p:nvSpPr>
          <p:cNvPr id="42" name="Rectangle 41">
            <a:extLst>
              <a:ext uri="{FF2B5EF4-FFF2-40B4-BE49-F238E27FC236}">
                <a16:creationId xmlns:a16="http://schemas.microsoft.com/office/drawing/2014/main" id="{8DBC6653-72DF-6041-BEDC-C8FC8E8CB265}"/>
              </a:ext>
            </a:extLst>
          </p:cNvPr>
          <p:cNvSpPr/>
          <p:nvPr/>
        </p:nvSpPr>
        <p:spPr>
          <a:xfrm>
            <a:off x="994359" y="2760917"/>
            <a:ext cx="3730597" cy="215981"/>
          </a:xfrm>
          <a:prstGeom prst="rect">
            <a:avLst/>
          </a:prstGeom>
          <a:noFill/>
          <a:ln w="317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GB"/>
          </a:p>
        </p:txBody>
      </p:sp>
      <p:sp>
        <p:nvSpPr>
          <p:cNvPr id="43" name="Rectangle 42">
            <a:extLst>
              <a:ext uri="{FF2B5EF4-FFF2-40B4-BE49-F238E27FC236}">
                <a16:creationId xmlns:a16="http://schemas.microsoft.com/office/drawing/2014/main" id="{A50CF512-644D-F7BB-F857-968F3545178A}"/>
              </a:ext>
            </a:extLst>
          </p:cNvPr>
          <p:cNvSpPr/>
          <p:nvPr/>
        </p:nvSpPr>
        <p:spPr>
          <a:xfrm>
            <a:off x="994358" y="2418385"/>
            <a:ext cx="3730597" cy="215981"/>
          </a:xfrm>
          <a:prstGeom prst="rect">
            <a:avLst/>
          </a:prstGeom>
          <a:noFill/>
          <a:ln w="317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GB"/>
          </a:p>
        </p:txBody>
      </p:sp>
      <p:sp>
        <p:nvSpPr>
          <p:cNvPr id="44" name="Rectangle 43">
            <a:extLst>
              <a:ext uri="{FF2B5EF4-FFF2-40B4-BE49-F238E27FC236}">
                <a16:creationId xmlns:a16="http://schemas.microsoft.com/office/drawing/2014/main" id="{49A181D3-B1B4-CDEA-0ABD-8CC641A00B51}"/>
              </a:ext>
            </a:extLst>
          </p:cNvPr>
          <p:cNvSpPr/>
          <p:nvPr/>
        </p:nvSpPr>
        <p:spPr>
          <a:xfrm>
            <a:off x="10765678" y="5052672"/>
            <a:ext cx="1037067" cy="168257"/>
          </a:xfrm>
          <a:prstGeom prst="rect">
            <a:avLst/>
          </a:prstGeom>
          <a:noFill/>
          <a:ln w="317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GB"/>
          </a:p>
        </p:txBody>
      </p:sp>
      <p:sp>
        <p:nvSpPr>
          <p:cNvPr id="45" name="Oval 44">
            <a:extLst>
              <a:ext uri="{FF2B5EF4-FFF2-40B4-BE49-F238E27FC236}">
                <a16:creationId xmlns:a16="http://schemas.microsoft.com/office/drawing/2014/main" id="{8A8C6F19-1D9E-024D-A134-FD8B3BE21E0E}"/>
              </a:ext>
            </a:extLst>
          </p:cNvPr>
          <p:cNvSpPr/>
          <p:nvPr/>
        </p:nvSpPr>
        <p:spPr>
          <a:xfrm>
            <a:off x="10993288" y="4644858"/>
            <a:ext cx="484632" cy="384048"/>
          </a:xfrm>
          <a:prstGeom prst="ellipse">
            <a:avLst/>
          </a:prstGeom>
          <a:solidFill>
            <a:schemeClr val="accent2">
              <a:lumMod val="20000"/>
              <a:lumOff val="80000"/>
            </a:schemeClr>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GB">
                <a:solidFill>
                  <a:schemeClr val="tx1"/>
                </a:solidFill>
              </a:rPr>
              <a:t>1</a:t>
            </a:r>
          </a:p>
        </p:txBody>
      </p:sp>
      <p:pic>
        <p:nvPicPr>
          <p:cNvPr id="47" name="Picture 46">
            <a:extLst>
              <a:ext uri="{FF2B5EF4-FFF2-40B4-BE49-F238E27FC236}">
                <a16:creationId xmlns:a16="http://schemas.microsoft.com/office/drawing/2014/main" id="{290E1725-EE0C-D4C5-8170-F2FF8EDAE4F3}"/>
              </a:ext>
            </a:extLst>
          </p:cNvPr>
          <p:cNvPicPr>
            <a:picLocks noChangeAspect="1"/>
          </p:cNvPicPr>
          <p:nvPr/>
        </p:nvPicPr>
        <p:blipFill>
          <a:blip r:embed="rId5"/>
          <a:stretch>
            <a:fillRect/>
          </a:stretch>
        </p:blipFill>
        <p:spPr>
          <a:xfrm>
            <a:off x="909303" y="5347480"/>
            <a:ext cx="3375953" cy="1280271"/>
          </a:xfrm>
          <a:prstGeom prst="rect">
            <a:avLst/>
          </a:prstGeom>
        </p:spPr>
      </p:pic>
      <p:sp>
        <p:nvSpPr>
          <p:cNvPr id="48" name="Rectangle 47">
            <a:extLst>
              <a:ext uri="{FF2B5EF4-FFF2-40B4-BE49-F238E27FC236}">
                <a16:creationId xmlns:a16="http://schemas.microsoft.com/office/drawing/2014/main" id="{E7467F9D-D3E2-FD79-62A3-1925B11EA9D0}"/>
              </a:ext>
            </a:extLst>
          </p:cNvPr>
          <p:cNvSpPr/>
          <p:nvPr/>
        </p:nvSpPr>
        <p:spPr>
          <a:xfrm>
            <a:off x="6977296" y="6266400"/>
            <a:ext cx="485388" cy="264364"/>
          </a:xfrm>
          <a:prstGeom prst="rect">
            <a:avLst/>
          </a:prstGeom>
          <a:noFill/>
          <a:ln w="317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GB"/>
          </a:p>
        </p:txBody>
      </p:sp>
      <p:sp>
        <p:nvSpPr>
          <p:cNvPr id="49" name="Oval 48">
            <a:extLst>
              <a:ext uri="{FF2B5EF4-FFF2-40B4-BE49-F238E27FC236}">
                <a16:creationId xmlns:a16="http://schemas.microsoft.com/office/drawing/2014/main" id="{6E6C681F-FB64-BE44-6189-493FC7AA7036}"/>
              </a:ext>
            </a:extLst>
          </p:cNvPr>
          <p:cNvSpPr/>
          <p:nvPr/>
        </p:nvSpPr>
        <p:spPr>
          <a:xfrm>
            <a:off x="3061592" y="5862134"/>
            <a:ext cx="484632" cy="384048"/>
          </a:xfrm>
          <a:prstGeom prst="ellipse">
            <a:avLst/>
          </a:prstGeom>
          <a:solidFill>
            <a:schemeClr val="accent2">
              <a:lumMod val="20000"/>
              <a:lumOff val="80000"/>
            </a:schemeClr>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lt-LT">
                <a:solidFill>
                  <a:schemeClr val="tx1"/>
                </a:solidFill>
              </a:rPr>
              <a:t>2</a:t>
            </a:r>
            <a:endParaRPr lang="en-GB">
              <a:solidFill>
                <a:schemeClr val="tx1"/>
              </a:solidFill>
            </a:endParaRPr>
          </a:p>
        </p:txBody>
      </p:sp>
      <p:sp>
        <p:nvSpPr>
          <p:cNvPr id="52" name="Rectangle 51">
            <a:extLst>
              <a:ext uri="{FF2B5EF4-FFF2-40B4-BE49-F238E27FC236}">
                <a16:creationId xmlns:a16="http://schemas.microsoft.com/office/drawing/2014/main" id="{E61F7811-9904-CA8E-E1DE-166EE1F8AA3B}"/>
              </a:ext>
            </a:extLst>
          </p:cNvPr>
          <p:cNvSpPr/>
          <p:nvPr/>
        </p:nvSpPr>
        <p:spPr>
          <a:xfrm>
            <a:off x="3061592" y="6266400"/>
            <a:ext cx="485388" cy="264364"/>
          </a:xfrm>
          <a:prstGeom prst="rect">
            <a:avLst/>
          </a:prstGeom>
          <a:noFill/>
          <a:ln w="317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GB"/>
          </a:p>
        </p:txBody>
      </p:sp>
      <p:sp>
        <p:nvSpPr>
          <p:cNvPr id="53" name="Oval 52">
            <a:extLst>
              <a:ext uri="{FF2B5EF4-FFF2-40B4-BE49-F238E27FC236}">
                <a16:creationId xmlns:a16="http://schemas.microsoft.com/office/drawing/2014/main" id="{4AC20933-6209-7EB3-BC6C-B2DF28CA1685}"/>
              </a:ext>
            </a:extLst>
          </p:cNvPr>
          <p:cNvSpPr/>
          <p:nvPr/>
        </p:nvSpPr>
        <p:spPr>
          <a:xfrm>
            <a:off x="6861760" y="5862134"/>
            <a:ext cx="484632" cy="384048"/>
          </a:xfrm>
          <a:prstGeom prst="ellipse">
            <a:avLst/>
          </a:prstGeom>
          <a:solidFill>
            <a:schemeClr val="accent2">
              <a:lumMod val="20000"/>
              <a:lumOff val="80000"/>
            </a:schemeClr>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lt-LT">
                <a:solidFill>
                  <a:schemeClr val="tx1"/>
                </a:solidFill>
              </a:rPr>
              <a:t>3</a:t>
            </a:r>
            <a:endParaRPr lang="en-GB">
              <a:solidFill>
                <a:schemeClr val="tx1"/>
              </a:solidFill>
            </a:endParaRPr>
          </a:p>
        </p:txBody>
      </p:sp>
      <p:pic>
        <p:nvPicPr>
          <p:cNvPr id="54" name="Picture 2">
            <a:extLst>
              <a:ext uri="{FF2B5EF4-FFF2-40B4-BE49-F238E27FC236}">
                <a16:creationId xmlns:a16="http://schemas.microsoft.com/office/drawing/2014/main" id="{5734CD09-1287-B770-8852-9856C69607BF}"/>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399976" y="5313186"/>
            <a:ext cx="2995885" cy="1348858"/>
          </a:xfrm>
          <a:prstGeom prst="rect">
            <a:avLst/>
          </a:prstGeom>
          <a:noFill/>
          <a:extLst>
            <a:ext uri="{909E8E84-426E-40DD-AFC4-6F175D3DCCD1}">
              <a14:hiddenFill xmlns:a14="http://schemas.microsoft.com/office/drawing/2010/main">
                <a:solidFill>
                  <a:srgbClr val="FFFFFF"/>
                </a:solidFill>
              </a14:hiddenFill>
            </a:ext>
          </a:extLst>
        </p:spPr>
      </p:pic>
      <p:sp>
        <p:nvSpPr>
          <p:cNvPr id="55" name="Rectangle 54">
            <a:extLst>
              <a:ext uri="{FF2B5EF4-FFF2-40B4-BE49-F238E27FC236}">
                <a16:creationId xmlns:a16="http://schemas.microsoft.com/office/drawing/2014/main" id="{08A22A12-056A-CACE-079B-D03E8A837EC8}"/>
              </a:ext>
            </a:extLst>
          </p:cNvPr>
          <p:cNvSpPr/>
          <p:nvPr/>
        </p:nvSpPr>
        <p:spPr>
          <a:xfrm>
            <a:off x="8318089" y="5334324"/>
            <a:ext cx="368461" cy="220902"/>
          </a:xfrm>
          <a:prstGeom prst="rect">
            <a:avLst/>
          </a:prstGeom>
          <a:noFill/>
          <a:ln w="317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GB"/>
          </a:p>
        </p:txBody>
      </p:sp>
      <p:sp>
        <p:nvSpPr>
          <p:cNvPr id="56" name="Oval 55">
            <a:extLst>
              <a:ext uri="{FF2B5EF4-FFF2-40B4-BE49-F238E27FC236}">
                <a16:creationId xmlns:a16="http://schemas.microsoft.com/office/drawing/2014/main" id="{7745E2E4-1ECC-3975-F5A3-BB66AAC6E2D9}"/>
              </a:ext>
            </a:extLst>
          </p:cNvPr>
          <p:cNvSpPr/>
          <p:nvPr/>
        </p:nvSpPr>
        <p:spPr>
          <a:xfrm>
            <a:off x="8260003" y="4925206"/>
            <a:ext cx="484632" cy="384048"/>
          </a:xfrm>
          <a:prstGeom prst="ellipse">
            <a:avLst/>
          </a:prstGeom>
          <a:solidFill>
            <a:schemeClr val="accent2">
              <a:lumMod val="20000"/>
              <a:lumOff val="80000"/>
            </a:schemeClr>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lt-LT">
                <a:solidFill>
                  <a:schemeClr val="tx1"/>
                </a:solidFill>
              </a:rPr>
              <a:t>4</a:t>
            </a:r>
            <a:endParaRPr lang="en-GB">
              <a:solidFill>
                <a:schemeClr val="tx1"/>
              </a:solidFill>
            </a:endParaRPr>
          </a:p>
        </p:txBody>
      </p:sp>
    </p:spTree>
    <p:extLst>
      <p:ext uri="{BB962C8B-B14F-4D97-AF65-F5344CB8AC3E}">
        <p14:creationId xmlns:p14="http://schemas.microsoft.com/office/powerpoint/2010/main" val="35625945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aveikslėlis 9"/>
          <p:cNvPicPr>
            <a:picLocks noChangeAspect="1"/>
          </p:cNvPicPr>
          <p:nvPr/>
        </p:nvPicPr>
        <p:blipFill rotWithShape="1">
          <a:blip r:embed="rId2" cstate="print">
            <a:extLst>
              <a:ext uri="{28A0092B-C50C-407E-A947-70E740481C1C}">
                <a14:useLocalDpi xmlns:a14="http://schemas.microsoft.com/office/drawing/2010/main" val="0"/>
              </a:ext>
            </a:extLst>
          </a:blip>
          <a:srcRect r="42055" b="62969"/>
          <a:stretch/>
        </p:blipFill>
        <p:spPr>
          <a:xfrm>
            <a:off x="9664184" y="5387151"/>
            <a:ext cx="2527816" cy="1470849"/>
          </a:xfrm>
          <a:prstGeom prst="rect">
            <a:avLst/>
          </a:prstGeom>
        </p:spPr>
      </p:pic>
      <p:sp>
        <p:nvSpPr>
          <p:cNvPr id="2" name="Slide Number Placeholder 1">
            <a:extLst>
              <a:ext uri="{FF2B5EF4-FFF2-40B4-BE49-F238E27FC236}">
                <a16:creationId xmlns:a16="http://schemas.microsoft.com/office/drawing/2014/main" id="{D65BB115-03E5-3E45-D301-57B9A0EBCA0E}"/>
              </a:ext>
            </a:extLst>
          </p:cNvPr>
          <p:cNvSpPr>
            <a:spLocks noGrp="1"/>
          </p:cNvSpPr>
          <p:nvPr>
            <p:ph type="sldNum" sz="quarter" idx="12"/>
          </p:nvPr>
        </p:nvSpPr>
        <p:spPr/>
        <p:txBody>
          <a:bodyPr/>
          <a:lstStyle/>
          <a:p>
            <a:fld id="{49EC5416-78B8-4F37-B286-A40543F63F6D}" type="slidenum">
              <a:rPr lang="en-US" smtClean="0"/>
              <a:pPr/>
              <a:t>24</a:t>
            </a:fld>
            <a:endParaRPr lang="en-US"/>
          </a:p>
        </p:txBody>
      </p:sp>
      <p:sp>
        <p:nvSpPr>
          <p:cNvPr id="6" name="Pavadinimas 1">
            <a:extLst>
              <a:ext uri="{FF2B5EF4-FFF2-40B4-BE49-F238E27FC236}">
                <a16:creationId xmlns:a16="http://schemas.microsoft.com/office/drawing/2014/main" id="{64400CBB-7CD5-880D-FBE4-C080F5CB3D13}"/>
              </a:ext>
            </a:extLst>
          </p:cNvPr>
          <p:cNvSpPr txBox="1">
            <a:spLocks/>
          </p:cNvSpPr>
          <p:nvPr/>
        </p:nvSpPr>
        <p:spPr>
          <a:xfrm>
            <a:off x="1509824" y="489708"/>
            <a:ext cx="8671936" cy="457949"/>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lt-LT" sz="3600" b="1" dirty="0"/>
              <a:t>Atnaujintas varžymasis, kai</a:t>
            </a:r>
            <a:r>
              <a:rPr lang="lt-LT" sz="3600" b="1" dirty="0">
                <a:cs typeface="Times New Roman" panose="02020603050405020304" pitchFamily="18" charset="0"/>
              </a:rPr>
              <a:t> pasiūlymų pateikimo terminas nepasibaigęs</a:t>
            </a:r>
            <a:endParaRPr lang="en-US" sz="3600" b="1" dirty="0"/>
          </a:p>
        </p:txBody>
      </p:sp>
      <p:pic>
        <p:nvPicPr>
          <p:cNvPr id="14" name="Picture 13">
            <a:extLst>
              <a:ext uri="{FF2B5EF4-FFF2-40B4-BE49-F238E27FC236}">
                <a16:creationId xmlns:a16="http://schemas.microsoft.com/office/drawing/2014/main" id="{152AE89E-805F-3034-0AA2-68D4EFEFE069}"/>
              </a:ext>
            </a:extLst>
          </p:cNvPr>
          <p:cNvPicPr>
            <a:picLocks noChangeAspect="1"/>
          </p:cNvPicPr>
          <p:nvPr/>
        </p:nvPicPr>
        <p:blipFill>
          <a:blip r:embed="rId3"/>
          <a:stretch>
            <a:fillRect/>
          </a:stretch>
        </p:blipFill>
        <p:spPr>
          <a:xfrm>
            <a:off x="250072" y="1329347"/>
            <a:ext cx="6500423" cy="2232853"/>
          </a:xfrm>
          <a:prstGeom prst="rect">
            <a:avLst/>
          </a:prstGeom>
        </p:spPr>
      </p:pic>
      <p:sp>
        <p:nvSpPr>
          <p:cNvPr id="17" name="TextBox 16">
            <a:extLst>
              <a:ext uri="{FF2B5EF4-FFF2-40B4-BE49-F238E27FC236}">
                <a16:creationId xmlns:a16="http://schemas.microsoft.com/office/drawing/2014/main" id="{F6D5929A-A5CC-9418-145D-D84ECFAA2F8F}"/>
              </a:ext>
            </a:extLst>
          </p:cNvPr>
          <p:cNvSpPr txBox="1"/>
          <p:nvPr/>
        </p:nvSpPr>
        <p:spPr>
          <a:xfrm>
            <a:off x="451206" y="3564295"/>
            <a:ext cx="2440554" cy="646331"/>
          </a:xfrm>
          <a:prstGeom prst="rect">
            <a:avLst/>
          </a:prstGeom>
          <a:solidFill>
            <a:schemeClr val="accent4">
              <a:lumMod val="20000"/>
              <a:lumOff val="80000"/>
            </a:schemeClr>
          </a:solid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lt-LT"/>
              <a:t>Pasirenkama užduotis „Priskirti naudotojus“</a:t>
            </a:r>
            <a:endParaRPr lang="en-US"/>
          </a:p>
        </p:txBody>
      </p:sp>
      <p:sp>
        <p:nvSpPr>
          <p:cNvPr id="20" name="Rectangle 19">
            <a:extLst>
              <a:ext uri="{FF2B5EF4-FFF2-40B4-BE49-F238E27FC236}">
                <a16:creationId xmlns:a16="http://schemas.microsoft.com/office/drawing/2014/main" id="{73C8F991-4C4F-5124-973B-1D79D97BA0CF}"/>
              </a:ext>
            </a:extLst>
          </p:cNvPr>
          <p:cNvSpPr/>
          <p:nvPr/>
        </p:nvSpPr>
        <p:spPr>
          <a:xfrm>
            <a:off x="2974283" y="3361309"/>
            <a:ext cx="1051999" cy="200891"/>
          </a:xfrm>
          <a:prstGeom prst="rect">
            <a:avLst/>
          </a:prstGeom>
          <a:noFill/>
          <a:ln w="317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GB"/>
          </a:p>
        </p:txBody>
      </p:sp>
      <p:cxnSp>
        <p:nvCxnSpPr>
          <p:cNvPr id="21" name="Tiesioji rodyklės jungtis 20">
            <a:extLst>
              <a:ext uri="{FF2B5EF4-FFF2-40B4-BE49-F238E27FC236}">
                <a16:creationId xmlns:a16="http://schemas.microsoft.com/office/drawing/2014/main" id="{070BEA9D-DD9B-6DD6-6E1E-DC56D20E50EC}"/>
              </a:ext>
            </a:extLst>
          </p:cNvPr>
          <p:cNvCxnSpPr>
            <a:cxnSpLocks/>
          </p:cNvCxnSpPr>
          <p:nvPr/>
        </p:nvCxnSpPr>
        <p:spPr>
          <a:xfrm flipV="1">
            <a:off x="2891760" y="3565123"/>
            <a:ext cx="797946" cy="449063"/>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pic>
        <p:nvPicPr>
          <p:cNvPr id="27" name="Picture 26">
            <a:extLst>
              <a:ext uri="{FF2B5EF4-FFF2-40B4-BE49-F238E27FC236}">
                <a16:creationId xmlns:a16="http://schemas.microsoft.com/office/drawing/2014/main" id="{F3FCE602-518B-60C7-F39F-DDC5F21ECF84}"/>
              </a:ext>
            </a:extLst>
          </p:cNvPr>
          <p:cNvPicPr>
            <a:picLocks noChangeAspect="1"/>
          </p:cNvPicPr>
          <p:nvPr/>
        </p:nvPicPr>
        <p:blipFill>
          <a:blip r:embed="rId4"/>
          <a:stretch>
            <a:fillRect/>
          </a:stretch>
        </p:blipFill>
        <p:spPr>
          <a:xfrm>
            <a:off x="2891760" y="4014186"/>
            <a:ext cx="8395333" cy="1085963"/>
          </a:xfrm>
          <a:prstGeom prst="rect">
            <a:avLst/>
          </a:prstGeom>
        </p:spPr>
      </p:pic>
      <p:sp>
        <p:nvSpPr>
          <p:cNvPr id="29" name="Stačiakampis 6">
            <a:extLst>
              <a:ext uri="{FF2B5EF4-FFF2-40B4-BE49-F238E27FC236}">
                <a16:creationId xmlns:a16="http://schemas.microsoft.com/office/drawing/2014/main" id="{1BA2ECFD-C34F-3686-6EB1-B382C1A0FB09}"/>
              </a:ext>
            </a:extLst>
          </p:cNvPr>
          <p:cNvSpPr/>
          <p:nvPr/>
        </p:nvSpPr>
        <p:spPr>
          <a:xfrm>
            <a:off x="10679457" y="4806754"/>
            <a:ext cx="278132" cy="229345"/>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34" name="Oval 33">
            <a:extLst>
              <a:ext uri="{FF2B5EF4-FFF2-40B4-BE49-F238E27FC236}">
                <a16:creationId xmlns:a16="http://schemas.microsoft.com/office/drawing/2014/main" id="{44AA7AF9-55BE-749C-E00E-101A56742048}"/>
              </a:ext>
            </a:extLst>
          </p:cNvPr>
          <p:cNvSpPr/>
          <p:nvPr/>
        </p:nvSpPr>
        <p:spPr>
          <a:xfrm>
            <a:off x="9108729" y="7291550"/>
            <a:ext cx="213903" cy="181321"/>
          </a:xfrm>
          <a:prstGeom prst="ellipse">
            <a:avLst/>
          </a:prstGeom>
          <a:solidFill>
            <a:schemeClr val="accent2">
              <a:lumMod val="20000"/>
              <a:lumOff val="80000"/>
            </a:schemeClr>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GB">
                <a:solidFill>
                  <a:schemeClr val="tx1"/>
                </a:solidFill>
              </a:rPr>
              <a:t>1</a:t>
            </a:r>
          </a:p>
        </p:txBody>
      </p:sp>
      <p:pic>
        <p:nvPicPr>
          <p:cNvPr id="14338" name="Picture 2">
            <a:extLst>
              <a:ext uri="{FF2B5EF4-FFF2-40B4-BE49-F238E27FC236}">
                <a16:creationId xmlns:a16="http://schemas.microsoft.com/office/drawing/2014/main" id="{AE1571B5-EB40-7393-A08B-8CE3BDAC1E99}"/>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911224" y="5100149"/>
            <a:ext cx="5270535" cy="1146746"/>
          </a:xfrm>
          <a:prstGeom prst="rect">
            <a:avLst/>
          </a:prstGeom>
          <a:noFill/>
          <a:extLst>
            <a:ext uri="{909E8E84-426E-40DD-AFC4-6F175D3DCCD1}">
              <a14:hiddenFill xmlns:a14="http://schemas.microsoft.com/office/drawing/2010/main">
                <a:solidFill>
                  <a:srgbClr val="FFFFFF"/>
                </a:solidFill>
              </a14:hiddenFill>
            </a:ext>
          </a:extLst>
        </p:spPr>
      </p:pic>
      <p:sp>
        <p:nvSpPr>
          <p:cNvPr id="35" name="Oval 34">
            <a:extLst>
              <a:ext uri="{FF2B5EF4-FFF2-40B4-BE49-F238E27FC236}">
                <a16:creationId xmlns:a16="http://schemas.microsoft.com/office/drawing/2014/main" id="{B54F3185-94A0-2A53-238F-EADAC843C664}"/>
              </a:ext>
            </a:extLst>
          </p:cNvPr>
          <p:cNvSpPr/>
          <p:nvPr/>
        </p:nvSpPr>
        <p:spPr>
          <a:xfrm>
            <a:off x="9664184" y="5549212"/>
            <a:ext cx="484632" cy="384048"/>
          </a:xfrm>
          <a:prstGeom prst="ellipse">
            <a:avLst/>
          </a:prstGeom>
          <a:solidFill>
            <a:schemeClr val="accent2">
              <a:lumMod val="20000"/>
              <a:lumOff val="80000"/>
            </a:schemeClr>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GB">
                <a:solidFill>
                  <a:schemeClr val="tx1"/>
                </a:solidFill>
              </a:rPr>
              <a:t>2</a:t>
            </a:r>
          </a:p>
        </p:txBody>
      </p:sp>
      <p:sp>
        <p:nvSpPr>
          <p:cNvPr id="36" name="Oval 35">
            <a:extLst>
              <a:ext uri="{FF2B5EF4-FFF2-40B4-BE49-F238E27FC236}">
                <a16:creationId xmlns:a16="http://schemas.microsoft.com/office/drawing/2014/main" id="{44AA7AF9-55BE-749C-E00E-101A56742048}"/>
              </a:ext>
            </a:extLst>
          </p:cNvPr>
          <p:cNvSpPr/>
          <p:nvPr/>
        </p:nvSpPr>
        <p:spPr>
          <a:xfrm>
            <a:off x="10333891" y="4405965"/>
            <a:ext cx="484632" cy="384048"/>
          </a:xfrm>
          <a:prstGeom prst="ellipse">
            <a:avLst/>
          </a:prstGeom>
          <a:solidFill>
            <a:schemeClr val="accent2">
              <a:lumMod val="20000"/>
              <a:lumOff val="80000"/>
            </a:schemeClr>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GB">
                <a:solidFill>
                  <a:schemeClr val="tx1"/>
                </a:solidFill>
              </a:rPr>
              <a:t>1</a:t>
            </a:r>
          </a:p>
        </p:txBody>
      </p:sp>
      <p:sp>
        <p:nvSpPr>
          <p:cNvPr id="37" name="Stačiakampis 6">
            <a:extLst>
              <a:ext uri="{FF2B5EF4-FFF2-40B4-BE49-F238E27FC236}">
                <a16:creationId xmlns:a16="http://schemas.microsoft.com/office/drawing/2014/main" id="{2A981A93-5949-3041-FA78-270E990258B3}"/>
              </a:ext>
            </a:extLst>
          </p:cNvPr>
          <p:cNvSpPr/>
          <p:nvPr/>
        </p:nvSpPr>
        <p:spPr>
          <a:xfrm>
            <a:off x="4911224" y="5963243"/>
            <a:ext cx="3296632" cy="217002"/>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38" name="TextBox 3">
            <a:extLst>
              <a:ext uri="{FF2B5EF4-FFF2-40B4-BE49-F238E27FC236}">
                <a16:creationId xmlns:a16="http://schemas.microsoft.com/office/drawing/2014/main" id="{F1B076E2-18BB-52E8-6796-42EFA2CCE117}"/>
              </a:ext>
            </a:extLst>
          </p:cNvPr>
          <p:cNvSpPr txBox="1"/>
          <p:nvPr/>
        </p:nvSpPr>
        <p:spPr>
          <a:xfrm>
            <a:off x="7316521" y="1294456"/>
            <a:ext cx="3017369" cy="1754326"/>
          </a:xfrm>
          <a:prstGeom prst="rect">
            <a:avLst/>
          </a:prstGeom>
          <a:noFill/>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lt-LT" sz="1800" b="0" i="0" u="none" strike="noStrike" dirty="0">
                <a:solidFill>
                  <a:srgbClr val="000000"/>
                </a:solidFill>
                <a:effectLst/>
                <a:latin typeface="Calibri" panose="020F0502020204030204" pitchFamily="34" charset="0"/>
              </a:rPr>
              <a:t>Pastaba. Daugiau informacijos apie naudotojų vaidmenis galite rasti skaidrėse „Pirkimo vykdytojo paskyroje esančių vartotojų sukūrimas bei teisių jiems suteikimas“.</a:t>
            </a:r>
            <a:endParaRPr lang="en-GB" dirty="0"/>
          </a:p>
        </p:txBody>
      </p:sp>
      <p:sp>
        <p:nvSpPr>
          <p:cNvPr id="39" name="TextBox 36">
            <a:extLst>
              <a:ext uri="{FF2B5EF4-FFF2-40B4-BE49-F238E27FC236}">
                <a16:creationId xmlns:a16="http://schemas.microsoft.com/office/drawing/2014/main" id="{AF43315B-4FFD-5CF5-AA57-71903DED44FF}"/>
              </a:ext>
            </a:extLst>
          </p:cNvPr>
          <p:cNvSpPr txBox="1"/>
          <p:nvPr/>
        </p:nvSpPr>
        <p:spPr>
          <a:xfrm>
            <a:off x="120400" y="4285533"/>
            <a:ext cx="2738417" cy="2585323"/>
          </a:xfrm>
          <a:prstGeom prst="rect">
            <a:avLst/>
          </a:prstGeom>
          <a:solidFill>
            <a:schemeClr val="accent4">
              <a:lumMod val="20000"/>
              <a:lumOff val="80000"/>
            </a:schemeClr>
          </a:solid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lt-LT" dirty="0"/>
              <a:t>Automatiškai priskiriamas pirkimą kuriantis naudotojas.</a:t>
            </a:r>
            <a:r>
              <a:rPr lang="lt-LT" dirty="0">
                <a:solidFill>
                  <a:srgbClr val="FF0000"/>
                </a:solidFill>
              </a:rPr>
              <a:t> </a:t>
            </a:r>
          </a:p>
          <a:p>
            <a:r>
              <a:rPr lang="lt-LT" dirty="0">
                <a:solidFill>
                  <a:srgbClr val="FF0000"/>
                </a:solidFill>
              </a:rPr>
              <a:t>SVARBU</a:t>
            </a:r>
            <a:r>
              <a:rPr lang="en-US" dirty="0">
                <a:solidFill>
                  <a:srgbClr val="FF0000"/>
                </a:solidFill>
              </a:rPr>
              <a:t>!</a:t>
            </a:r>
            <a:r>
              <a:rPr lang="lt-LT" dirty="0"/>
              <a:t> Naudotojui būtina priskirti vaidmenį „Vykdytojas + Pasiūlymus atidarantis asmuo + Kandidatas į Pagrindinius vertintojus“</a:t>
            </a:r>
            <a:endParaRPr lang="en-US" dirty="0"/>
          </a:p>
        </p:txBody>
      </p:sp>
      <p:cxnSp>
        <p:nvCxnSpPr>
          <p:cNvPr id="40" name="Straight Arrow Connector 39">
            <a:extLst>
              <a:ext uri="{FF2B5EF4-FFF2-40B4-BE49-F238E27FC236}">
                <a16:creationId xmlns:a16="http://schemas.microsoft.com/office/drawing/2014/main" id="{4D66DAE8-A3EC-C785-F648-838F5299B079}"/>
              </a:ext>
            </a:extLst>
          </p:cNvPr>
          <p:cNvCxnSpPr>
            <a:cxnSpLocks/>
          </p:cNvCxnSpPr>
          <p:nvPr/>
        </p:nvCxnSpPr>
        <p:spPr>
          <a:xfrm flipV="1">
            <a:off x="2891760" y="4979590"/>
            <a:ext cx="212740" cy="501030"/>
          </a:xfrm>
          <a:prstGeom prst="straightConnector1">
            <a:avLst/>
          </a:prstGeom>
          <a:ln>
            <a:solidFill>
              <a:srgbClr val="FF0000"/>
            </a:solidFill>
            <a:tailEnd type="triangle"/>
          </a:ln>
        </p:spPr>
        <p:style>
          <a:lnRef idx="2">
            <a:schemeClr val="accent1"/>
          </a:lnRef>
          <a:fillRef idx="0">
            <a:schemeClr val="accent1"/>
          </a:fillRef>
          <a:effectRef idx="1">
            <a:schemeClr val="accent1"/>
          </a:effectRef>
          <a:fontRef idx="minor">
            <a:schemeClr val="tx1"/>
          </a:fontRef>
        </p:style>
      </p:cxnSp>
      <p:cxnSp>
        <p:nvCxnSpPr>
          <p:cNvPr id="41" name="Straight Arrow Connector 40">
            <a:extLst>
              <a:ext uri="{FF2B5EF4-FFF2-40B4-BE49-F238E27FC236}">
                <a16:creationId xmlns:a16="http://schemas.microsoft.com/office/drawing/2014/main" id="{5AFD427A-0413-D07F-5059-B44CB85123E4}"/>
              </a:ext>
            </a:extLst>
          </p:cNvPr>
          <p:cNvCxnSpPr>
            <a:cxnSpLocks/>
            <a:endCxn id="37" idx="1"/>
          </p:cNvCxnSpPr>
          <p:nvPr/>
        </p:nvCxnSpPr>
        <p:spPr>
          <a:xfrm>
            <a:off x="2858817" y="5905662"/>
            <a:ext cx="2052407" cy="166082"/>
          </a:xfrm>
          <a:prstGeom prst="straightConnector1">
            <a:avLst/>
          </a:prstGeom>
          <a:ln>
            <a:solidFill>
              <a:srgbClr val="FF0000"/>
            </a:solidFill>
            <a:tailEnd type="triangle"/>
          </a:ln>
        </p:spPr>
        <p:style>
          <a:lnRef idx="2">
            <a:schemeClr val="accent1"/>
          </a:lnRef>
          <a:fillRef idx="0">
            <a:schemeClr val="accent1"/>
          </a:fillRef>
          <a:effectRef idx="1">
            <a:schemeClr val="accent1"/>
          </a:effectRef>
          <a:fontRef idx="minor">
            <a:schemeClr val="tx1"/>
          </a:fontRef>
        </p:style>
      </p:cxnSp>
      <p:pic>
        <p:nvPicPr>
          <p:cNvPr id="44" name="Picture 43">
            <a:extLst>
              <a:ext uri="{FF2B5EF4-FFF2-40B4-BE49-F238E27FC236}">
                <a16:creationId xmlns:a16="http://schemas.microsoft.com/office/drawing/2014/main" id="{6F1294F2-A016-9510-519B-E530567B31A9}"/>
              </a:ext>
            </a:extLst>
          </p:cNvPr>
          <p:cNvPicPr>
            <a:picLocks noChangeAspect="1"/>
          </p:cNvPicPr>
          <p:nvPr/>
        </p:nvPicPr>
        <p:blipFill>
          <a:blip r:embed="rId6"/>
          <a:stretch>
            <a:fillRect/>
          </a:stretch>
        </p:blipFill>
        <p:spPr>
          <a:xfrm>
            <a:off x="3207162" y="6237827"/>
            <a:ext cx="6248229" cy="509724"/>
          </a:xfrm>
          <a:prstGeom prst="rect">
            <a:avLst/>
          </a:prstGeom>
        </p:spPr>
      </p:pic>
    </p:spTree>
    <p:extLst>
      <p:ext uri="{BB962C8B-B14F-4D97-AF65-F5344CB8AC3E}">
        <p14:creationId xmlns:p14="http://schemas.microsoft.com/office/powerpoint/2010/main" val="319533585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10124FE0-38C8-7551-9F6D-D8E2DAC32A2A}"/>
              </a:ext>
            </a:extLst>
          </p:cNvPr>
          <p:cNvSpPr>
            <a:spLocks noGrp="1"/>
          </p:cNvSpPr>
          <p:nvPr>
            <p:ph type="sldNum" sz="quarter" idx="12"/>
          </p:nvPr>
        </p:nvSpPr>
        <p:spPr/>
        <p:txBody>
          <a:bodyPr/>
          <a:lstStyle/>
          <a:p>
            <a:fld id="{49EC5416-78B8-4F37-B286-A40543F63F6D}" type="slidenum">
              <a:rPr lang="en-US" smtClean="0"/>
              <a:pPr/>
              <a:t>25</a:t>
            </a:fld>
            <a:endParaRPr lang="en-US"/>
          </a:p>
        </p:txBody>
      </p:sp>
      <p:sp>
        <p:nvSpPr>
          <p:cNvPr id="5" name="Pavadinimas 1">
            <a:extLst>
              <a:ext uri="{FF2B5EF4-FFF2-40B4-BE49-F238E27FC236}">
                <a16:creationId xmlns:a16="http://schemas.microsoft.com/office/drawing/2014/main" id="{82C23F1B-9133-9080-B9C7-A977C02C8B89}"/>
              </a:ext>
            </a:extLst>
          </p:cNvPr>
          <p:cNvSpPr txBox="1">
            <a:spLocks/>
          </p:cNvSpPr>
          <p:nvPr/>
        </p:nvSpPr>
        <p:spPr>
          <a:xfrm>
            <a:off x="1509824" y="489708"/>
            <a:ext cx="8671936" cy="457949"/>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lt-LT" sz="3600" b="1" dirty="0"/>
              <a:t>Atnaujintas varžymasis, kai</a:t>
            </a:r>
            <a:r>
              <a:rPr lang="lt-LT" sz="3600" b="1" dirty="0">
                <a:cs typeface="Times New Roman" panose="02020603050405020304" pitchFamily="18" charset="0"/>
              </a:rPr>
              <a:t> pasiūlymų pateikimo terminas nepasibaigęs</a:t>
            </a:r>
            <a:endParaRPr lang="en-US" sz="3600" b="1" dirty="0"/>
          </a:p>
        </p:txBody>
      </p:sp>
      <p:sp>
        <p:nvSpPr>
          <p:cNvPr id="6" name="TextBox 10">
            <a:extLst>
              <a:ext uri="{FF2B5EF4-FFF2-40B4-BE49-F238E27FC236}">
                <a16:creationId xmlns:a16="http://schemas.microsoft.com/office/drawing/2014/main" id="{998F5886-6887-8535-3D30-CA92E0C2E546}"/>
              </a:ext>
            </a:extLst>
          </p:cNvPr>
          <p:cNvSpPr txBox="1"/>
          <p:nvPr/>
        </p:nvSpPr>
        <p:spPr>
          <a:xfrm>
            <a:off x="819989" y="1786615"/>
            <a:ext cx="10552021" cy="1200329"/>
          </a:xfrm>
          <a:prstGeom prst="rect">
            <a:avLst/>
          </a:prstGeom>
          <a:solidFill>
            <a:schemeClr val="accent4">
              <a:lumMod val="20000"/>
              <a:lumOff val="80000"/>
            </a:schemeClr>
          </a:solid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r>
              <a:rPr lang="lt-LT" dirty="0">
                <a:solidFill>
                  <a:srgbClr val="FF0000"/>
                </a:solidFill>
              </a:rPr>
              <a:t>Pastaba. </a:t>
            </a:r>
            <a:r>
              <a:rPr lang="lt-LT" dirty="0"/>
              <a:t>Jei kuriant pirkimą pagrindinėje pirkimo informacijoje (23 skaidrė) buvo pasirinkti 2 asmenys, susipažįstantys su pasiūlymais, ir/arba į konkretaus pirkimo procesą norima įtraukti daugiau vartotojų, vadovaukitės mokymo skaidrėse „Pirkimo vykdytojo paskyroje esančių vartotojų sukūrimas bei teisių jiems suteikimas“ pateikta informacija.</a:t>
            </a:r>
            <a:endParaRPr lang="en-US" dirty="0"/>
          </a:p>
        </p:txBody>
      </p:sp>
      <p:pic>
        <p:nvPicPr>
          <p:cNvPr id="1026" name="Picture 2">
            <a:extLst>
              <a:ext uri="{FF2B5EF4-FFF2-40B4-BE49-F238E27FC236}">
                <a16:creationId xmlns:a16="http://schemas.microsoft.com/office/drawing/2014/main" id="{29B39A1A-19A9-8593-BC16-697DD74025A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9812" y="3293602"/>
            <a:ext cx="9843825" cy="1917495"/>
          </a:xfrm>
          <a:prstGeom prst="rect">
            <a:avLst/>
          </a:prstGeom>
          <a:noFill/>
          <a:extLst>
            <a:ext uri="{909E8E84-426E-40DD-AFC4-6F175D3DCCD1}">
              <a14:hiddenFill xmlns:a14="http://schemas.microsoft.com/office/drawing/2010/main">
                <a:solidFill>
                  <a:srgbClr val="FFFFFF"/>
                </a:solidFill>
              </a14:hiddenFill>
            </a:ext>
          </a:extLst>
        </p:spPr>
      </p:pic>
      <p:sp>
        <p:nvSpPr>
          <p:cNvPr id="7" name="Stačiakampis 6">
            <a:extLst>
              <a:ext uri="{FF2B5EF4-FFF2-40B4-BE49-F238E27FC236}">
                <a16:creationId xmlns:a16="http://schemas.microsoft.com/office/drawing/2014/main" id="{33B6E148-D78D-B27A-6E42-6B28BA526986}"/>
              </a:ext>
            </a:extLst>
          </p:cNvPr>
          <p:cNvSpPr/>
          <p:nvPr/>
        </p:nvSpPr>
        <p:spPr>
          <a:xfrm>
            <a:off x="1693923" y="4590111"/>
            <a:ext cx="407406" cy="203790"/>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Tree>
    <p:extLst>
      <p:ext uri="{BB962C8B-B14F-4D97-AF65-F5344CB8AC3E}">
        <p14:creationId xmlns:p14="http://schemas.microsoft.com/office/powerpoint/2010/main" val="277547729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 name="Picture 23">
            <a:extLst>
              <a:ext uri="{FF2B5EF4-FFF2-40B4-BE49-F238E27FC236}">
                <a16:creationId xmlns:a16="http://schemas.microsoft.com/office/drawing/2014/main" id="{BA4BA3BA-8748-28F2-76F7-0B1EC185593E}"/>
              </a:ext>
            </a:extLst>
          </p:cNvPr>
          <p:cNvPicPr>
            <a:picLocks noChangeAspect="1"/>
          </p:cNvPicPr>
          <p:nvPr/>
        </p:nvPicPr>
        <p:blipFill>
          <a:blip r:embed="rId2"/>
          <a:stretch>
            <a:fillRect/>
          </a:stretch>
        </p:blipFill>
        <p:spPr>
          <a:xfrm>
            <a:off x="243012" y="1267263"/>
            <a:ext cx="7773074" cy="2651990"/>
          </a:xfrm>
          <a:prstGeom prst="rect">
            <a:avLst/>
          </a:prstGeom>
        </p:spPr>
      </p:pic>
      <p:pic>
        <p:nvPicPr>
          <p:cNvPr id="10" name="Paveikslėlis 9"/>
          <p:cNvPicPr>
            <a:picLocks noChangeAspect="1"/>
          </p:cNvPicPr>
          <p:nvPr/>
        </p:nvPicPr>
        <p:blipFill rotWithShape="1">
          <a:blip r:embed="rId3" cstate="print">
            <a:extLst>
              <a:ext uri="{28A0092B-C50C-407E-A947-70E740481C1C}">
                <a14:useLocalDpi xmlns:a14="http://schemas.microsoft.com/office/drawing/2010/main" val="0"/>
              </a:ext>
            </a:extLst>
          </a:blip>
          <a:srcRect r="42055" b="62969"/>
          <a:stretch/>
        </p:blipFill>
        <p:spPr>
          <a:xfrm>
            <a:off x="9677119" y="5387151"/>
            <a:ext cx="2527816" cy="1470849"/>
          </a:xfrm>
          <a:prstGeom prst="rect">
            <a:avLst/>
          </a:prstGeom>
        </p:spPr>
      </p:pic>
      <p:sp>
        <p:nvSpPr>
          <p:cNvPr id="2" name="Slide Number Placeholder 1">
            <a:extLst>
              <a:ext uri="{FF2B5EF4-FFF2-40B4-BE49-F238E27FC236}">
                <a16:creationId xmlns:a16="http://schemas.microsoft.com/office/drawing/2014/main" id="{D65BB115-03E5-3E45-D301-57B9A0EBCA0E}"/>
              </a:ext>
            </a:extLst>
          </p:cNvPr>
          <p:cNvSpPr>
            <a:spLocks noGrp="1"/>
          </p:cNvSpPr>
          <p:nvPr>
            <p:ph type="sldNum" sz="quarter" idx="12"/>
          </p:nvPr>
        </p:nvSpPr>
        <p:spPr/>
        <p:txBody>
          <a:bodyPr/>
          <a:lstStyle/>
          <a:p>
            <a:fld id="{49EC5416-78B8-4F37-B286-A40543F63F6D}" type="slidenum">
              <a:rPr lang="en-US" smtClean="0"/>
              <a:pPr/>
              <a:t>26</a:t>
            </a:fld>
            <a:endParaRPr lang="en-US"/>
          </a:p>
        </p:txBody>
      </p:sp>
      <p:sp>
        <p:nvSpPr>
          <p:cNvPr id="8" name="Pavadinimas 1">
            <a:extLst>
              <a:ext uri="{FF2B5EF4-FFF2-40B4-BE49-F238E27FC236}">
                <a16:creationId xmlns:a16="http://schemas.microsoft.com/office/drawing/2014/main" id="{80DB5B56-2645-EC5D-3C0E-1859F3D1AFD9}"/>
              </a:ext>
            </a:extLst>
          </p:cNvPr>
          <p:cNvSpPr txBox="1">
            <a:spLocks/>
          </p:cNvSpPr>
          <p:nvPr/>
        </p:nvSpPr>
        <p:spPr>
          <a:xfrm>
            <a:off x="1907458" y="439982"/>
            <a:ext cx="8618773" cy="457949"/>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lt-LT" sz="3600" b="1" dirty="0"/>
              <a:t>Atnaujintas varžymasis, kai</a:t>
            </a:r>
            <a:r>
              <a:rPr lang="lt-LT" sz="3600" b="1" dirty="0">
                <a:cs typeface="Times New Roman" panose="02020603050405020304" pitchFamily="18" charset="0"/>
              </a:rPr>
              <a:t> pasiūlymų pateikimo terminas nepasibaigęs</a:t>
            </a:r>
            <a:endParaRPr lang="en-US" sz="3600" b="1" dirty="0"/>
          </a:p>
        </p:txBody>
      </p:sp>
      <p:sp>
        <p:nvSpPr>
          <p:cNvPr id="27" name="Rectangle 26">
            <a:extLst>
              <a:ext uri="{FF2B5EF4-FFF2-40B4-BE49-F238E27FC236}">
                <a16:creationId xmlns:a16="http://schemas.microsoft.com/office/drawing/2014/main" id="{73C8F991-4C4F-5124-973B-1D79D97BA0CF}"/>
              </a:ext>
            </a:extLst>
          </p:cNvPr>
          <p:cNvSpPr/>
          <p:nvPr/>
        </p:nvSpPr>
        <p:spPr>
          <a:xfrm>
            <a:off x="3077550" y="3228109"/>
            <a:ext cx="1592773" cy="200891"/>
          </a:xfrm>
          <a:prstGeom prst="rect">
            <a:avLst/>
          </a:prstGeom>
          <a:noFill/>
          <a:ln w="317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GB"/>
          </a:p>
        </p:txBody>
      </p:sp>
      <p:sp>
        <p:nvSpPr>
          <p:cNvPr id="29" name="TextBox 24">
            <a:extLst>
              <a:ext uri="{FF2B5EF4-FFF2-40B4-BE49-F238E27FC236}">
                <a16:creationId xmlns:a16="http://schemas.microsoft.com/office/drawing/2014/main" id="{D2C760D3-8B44-E912-4DFB-58BF86E23701}"/>
              </a:ext>
            </a:extLst>
          </p:cNvPr>
          <p:cNvSpPr txBox="1"/>
          <p:nvPr/>
        </p:nvSpPr>
        <p:spPr>
          <a:xfrm>
            <a:off x="243012" y="3919253"/>
            <a:ext cx="5602942" cy="369332"/>
          </a:xfrm>
          <a:prstGeom prst="rect">
            <a:avLst/>
          </a:prstGeom>
          <a:solidFill>
            <a:schemeClr val="accent4">
              <a:lumMod val="20000"/>
              <a:lumOff val="80000"/>
            </a:schemeClr>
          </a:solid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lt-LT"/>
              <a:t>Pasirenkama užduotis „Patvirtinti nešališkumo deklaraciją“</a:t>
            </a:r>
            <a:endParaRPr lang="en-US"/>
          </a:p>
        </p:txBody>
      </p:sp>
      <p:sp>
        <p:nvSpPr>
          <p:cNvPr id="31" name="Oval 30">
            <a:extLst>
              <a:ext uri="{FF2B5EF4-FFF2-40B4-BE49-F238E27FC236}">
                <a16:creationId xmlns:a16="http://schemas.microsoft.com/office/drawing/2014/main" id="{3B4F9F74-E6A4-61AD-F1DE-FB6B96D00AC0}"/>
              </a:ext>
            </a:extLst>
          </p:cNvPr>
          <p:cNvSpPr/>
          <p:nvPr/>
        </p:nvSpPr>
        <p:spPr>
          <a:xfrm>
            <a:off x="3873936" y="2798028"/>
            <a:ext cx="484632" cy="384048"/>
          </a:xfrm>
          <a:prstGeom prst="ellipse">
            <a:avLst/>
          </a:prstGeom>
          <a:solidFill>
            <a:schemeClr val="accent2">
              <a:lumMod val="20000"/>
              <a:lumOff val="80000"/>
            </a:schemeClr>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GB">
                <a:solidFill>
                  <a:schemeClr val="tx1"/>
                </a:solidFill>
              </a:rPr>
              <a:t>1</a:t>
            </a:r>
          </a:p>
        </p:txBody>
      </p:sp>
      <p:pic>
        <p:nvPicPr>
          <p:cNvPr id="38" name="Picture 37">
            <a:extLst>
              <a:ext uri="{FF2B5EF4-FFF2-40B4-BE49-F238E27FC236}">
                <a16:creationId xmlns:a16="http://schemas.microsoft.com/office/drawing/2014/main" id="{FA168914-8C0F-EC52-4B7A-DC1723178480}"/>
              </a:ext>
            </a:extLst>
          </p:cNvPr>
          <p:cNvPicPr>
            <a:picLocks noChangeAspect="1"/>
          </p:cNvPicPr>
          <p:nvPr/>
        </p:nvPicPr>
        <p:blipFill>
          <a:blip r:embed="rId4"/>
          <a:stretch>
            <a:fillRect/>
          </a:stretch>
        </p:blipFill>
        <p:spPr>
          <a:xfrm>
            <a:off x="1907458" y="4271059"/>
            <a:ext cx="9566112" cy="2410680"/>
          </a:xfrm>
          <a:prstGeom prst="rect">
            <a:avLst/>
          </a:prstGeom>
        </p:spPr>
      </p:pic>
      <p:sp>
        <p:nvSpPr>
          <p:cNvPr id="39" name="TextBox 18">
            <a:extLst>
              <a:ext uri="{FF2B5EF4-FFF2-40B4-BE49-F238E27FC236}">
                <a16:creationId xmlns:a16="http://schemas.microsoft.com/office/drawing/2014/main" id="{0B1ACB8E-DB90-D765-B62F-869DEDFEB9AE}"/>
              </a:ext>
            </a:extLst>
          </p:cNvPr>
          <p:cNvSpPr txBox="1"/>
          <p:nvPr/>
        </p:nvSpPr>
        <p:spPr>
          <a:xfrm>
            <a:off x="4407756" y="5581208"/>
            <a:ext cx="5712974" cy="923330"/>
          </a:xfrm>
          <a:prstGeom prst="rect">
            <a:avLst/>
          </a:prstGeom>
          <a:solidFill>
            <a:schemeClr val="accent4">
              <a:lumMod val="20000"/>
              <a:lumOff val="80000"/>
            </a:schemeClr>
          </a:solid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lt-LT"/>
              <a:t>Susipažinus su nešališkumo deklaracija pažymima „Priimti“. Pažymėjus „Atmesti“, paskirtas asmuo negali dalyvauti pirkime, pirkimo vykdytojas turi pakeisti vertintoją. </a:t>
            </a:r>
            <a:endParaRPr lang="en-US"/>
          </a:p>
        </p:txBody>
      </p:sp>
      <p:sp>
        <p:nvSpPr>
          <p:cNvPr id="44" name="Stačiakampis 6">
            <a:extLst>
              <a:ext uri="{FF2B5EF4-FFF2-40B4-BE49-F238E27FC236}">
                <a16:creationId xmlns:a16="http://schemas.microsoft.com/office/drawing/2014/main" id="{F907589F-B2C7-6241-18C5-8011CA79B111}"/>
              </a:ext>
            </a:extLst>
          </p:cNvPr>
          <p:cNvSpPr/>
          <p:nvPr/>
        </p:nvSpPr>
        <p:spPr>
          <a:xfrm>
            <a:off x="10852322" y="6309667"/>
            <a:ext cx="578107" cy="299452"/>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45" name="Stačiakampis 6">
            <a:extLst>
              <a:ext uri="{FF2B5EF4-FFF2-40B4-BE49-F238E27FC236}">
                <a16:creationId xmlns:a16="http://schemas.microsoft.com/office/drawing/2014/main" id="{F907589F-B2C7-6241-18C5-8011CA79B111}"/>
              </a:ext>
            </a:extLst>
          </p:cNvPr>
          <p:cNvSpPr/>
          <p:nvPr/>
        </p:nvSpPr>
        <p:spPr>
          <a:xfrm>
            <a:off x="1907458" y="6095999"/>
            <a:ext cx="578107" cy="176301"/>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cxnSp>
        <p:nvCxnSpPr>
          <p:cNvPr id="46" name="Straight Arrow Connector 45">
            <a:extLst>
              <a:ext uri="{FF2B5EF4-FFF2-40B4-BE49-F238E27FC236}">
                <a16:creationId xmlns:a16="http://schemas.microsoft.com/office/drawing/2014/main" id="{C5FDA736-4E6E-D137-B046-469B07974BD4}"/>
              </a:ext>
            </a:extLst>
          </p:cNvPr>
          <p:cNvCxnSpPr>
            <a:cxnSpLocks/>
          </p:cNvCxnSpPr>
          <p:nvPr/>
        </p:nvCxnSpPr>
        <p:spPr>
          <a:xfrm flipH="1" flipV="1">
            <a:off x="2839889" y="6196493"/>
            <a:ext cx="1567867" cy="279641"/>
          </a:xfrm>
          <a:prstGeom prst="straightConnector1">
            <a:avLst/>
          </a:prstGeom>
          <a:ln>
            <a:solidFill>
              <a:srgbClr val="FF0000"/>
            </a:solidFill>
            <a:tailEnd type="triangle"/>
          </a:ln>
        </p:spPr>
        <p:style>
          <a:lnRef idx="2">
            <a:schemeClr val="accent1"/>
          </a:lnRef>
          <a:fillRef idx="0">
            <a:schemeClr val="accent1"/>
          </a:fillRef>
          <a:effectRef idx="1">
            <a:schemeClr val="accent1"/>
          </a:effectRef>
          <a:fontRef idx="minor">
            <a:schemeClr val="tx1"/>
          </a:fontRef>
        </p:style>
      </p:cxnSp>
      <p:sp>
        <p:nvSpPr>
          <p:cNvPr id="47" name="Oval 46">
            <a:extLst>
              <a:ext uri="{FF2B5EF4-FFF2-40B4-BE49-F238E27FC236}">
                <a16:creationId xmlns:a16="http://schemas.microsoft.com/office/drawing/2014/main" id="{6735CD32-9756-1AAA-E19F-BBEBDD3A9E0F}"/>
              </a:ext>
            </a:extLst>
          </p:cNvPr>
          <p:cNvSpPr/>
          <p:nvPr/>
        </p:nvSpPr>
        <p:spPr>
          <a:xfrm>
            <a:off x="1422826" y="5795762"/>
            <a:ext cx="484632" cy="403859"/>
          </a:xfrm>
          <a:prstGeom prst="ellipse">
            <a:avLst/>
          </a:prstGeom>
          <a:solidFill>
            <a:schemeClr val="accent2">
              <a:lumMod val="20000"/>
              <a:lumOff val="80000"/>
            </a:schemeClr>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GB">
                <a:solidFill>
                  <a:schemeClr val="tx1"/>
                </a:solidFill>
              </a:rPr>
              <a:t>2</a:t>
            </a:r>
          </a:p>
        </p:txBody>
      </p:sp>
      <p:sp>
        <p:nvSpPr>
          <p:cNvPr id="48" name="Oval 47">
            <a:extLst>
              <a:ext uri="{FF2B5EF4-FFF2-40B4-BE49-F238E27FC236}">
                <a16:creationId xmlns:a16="http://schemas.microsoft.com/office/drawing/2014/main" id="{6735CD32-9756-1AAA-E19F-BBEBDD3A9E0F}"/>
              </a:ext>
            </a:extLst>
          </p:cNvPr>
          <p:cNvSpPr/>
          <p:nvPr/>
        </p:nvSpPr>
        <p:spPr>
          <a:xfrm>
            <a:off x="10852322" y="5885491"/>
            <a:ext cx="484632" cy="403859"/>
          </a:xfrm>
          <a:prstGeom prst="ellipse">
            <a:avLst/>
          </a:prstGeom>
          <a:solidFill>
            <a:schemeClr val="accent2">
              <a:lumMod val="20000"/>
              <a:lumOff val="80000"/>
            </a:schemeClr>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lt-LT">
                <a:solidFill>
                  <a:schemeClr val="tx1"/>
                </a:solidFill>
              </a:rPr>
              <a:t>3</a:t>
            </a:r>
            <a:endParaRPr lang="en-GB">
              <a:solidFill>
                <a:schemeClr val="tx1"/>
              </a:solidFill>
            </a:endParaRPr>
          </a:p>
        </p:txBody>
      </p:sp>
    </p:spTree>
    <p:extLst>
      <p:ext uri="{BB962C8B-B14F-4D97-AF65-F5344CB8AC3E}">
        <p14:creationId xmlns:p14="http://schemas.microsoft.com/office/powerpoint/2010/main" val="302676311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C59D8453-B70E-2027-83A3-2BFF8F063C8C}"/>
              </a:ext>
            </a:extLst>
          </p:cNvPr>
          <p:cNvPicPr>
            <a:picLocks noChangeAspect="1"/>
          </p:cNvPicPr>
          <p:nvPr/>
        </p:nvPicPr>
        <p:blipFill>
          <a:blip r:embed="rId2"/>
          <a:stretch>
            <a:fillRect/>
          </a:stretch>
        </p:blipFill>
        <p:spPr>
          <a:xfrm>
            <a:off x="2470860" y="1488129"/>
            <a:ext cx="7757832" cy="2446232"/>
          </a:xfrm>
          <a:prstGeom prst="rect">
            <a:avLst/>
          </a:prstGeom>
        </p:spPr>
      </p:pic>
      <p:pic>
        <p:nvPicPr>
          <p:cNvPr id="10" name="Paveikslėlis 9"/>
          <p:cNvPicPr>
            <a:picLocks noChangeAspect="1"/>
          </p:cNvPicPr>
          <p:nvPr/>
        </p:nvPicPr>
        <p:blipFill rotWithShape="1">
          <a:blip r:embed="rId3" cstate="print">
            <a:extLst>
              <a:ext uri="{28A0092B-C50C-407E-A947-70E740481C1C}">
                <a14:useLocalDpi xmlns:a14="http://schemas.microsoft.com/office/drawing/2010/main" val="0"/>
              </a:ext>
            </a:extLst>
          </a:blip>
          <a:srcRect r="42055" b="62969"/>
          <a:stretch/>
        </p:blipFill>
        <p:spPr>
          <a:xfrm>
            <a:off x="9677119" y="5387151"/>
            <a:ext cx="2527816" cy="1470849"/>
          </a:xfrm>
          <a:prstGeom prst="rect">
            <a:avLst/>
          </a:prstGeom>
        </p:spPr>
      </p:pic>
      <p:sp>
        <p:nvSpPr>
          <p:cNvPr id="2" name="Slide Number Placeholder 1">
            <a:extLst>
              <a:ext uri="{FF2B5EF4-FFF2-40B4-BE49-F238E27FC236}">
                <a16:creationId xmlns:a16="http://schemas.microsoft.com/office/drawing/2014/main" id="{D65BB115-03E5-3E45-D301-57B9A0EBCA0E}"/>
              </a:ext>
            </a:extLst>
          </p:cNvPr>
          <p:cNvSpPr>
            <a:spLocks noGrp="1"/>
          </p:cNvSpPr>
          <p:nvPr>
            <p:ph type="sldNum" sz="quarter" idx="12"/>
          </p:nvPr>
        </p:nvSpPr>
        <p:spPr/>
        <p:txBody>
          <a:bodyPr/>
          <a:lstStyle/>
          <a:p>
            <a:fld id="{49EC5416-78B8-4F37-B286-A40543F63F6D}" type="slidenum">
              <a:rPr lang="en-US" smtClean="0"/>
              <a:pPr/>
              <a:t>27</a:t>
            </a:fld>
            <a:endParaRPr lang="en-US"/>
          </a:p>
        </p:txBody>
      </p:sp>
      <p:sp>
        <p:nvSpPr>
          <p:cNvPr id="9" name="Pavadinimas 1">
            <a:extLst>
              <a:ext uri="{FF2B5EF4-FFF2-40B4-BE49-F238E27FC236}">
                <a16:creationId xmlns:a16="http://schemas.microsoft.com/office/drawing/2014/main" id="{76255DDF-64F6-526A-C8CE-8D104D8D577D}"/>
              </a:ext>
            </a:extLst>
          </p:cNvPr>
          <p:cNvSpPr txBox="1">
            <a:spLocks/>
          </p:cNvSpPr>
          <p:nvPr/>
        </p:nvSpPr>
        <p:spPr>
          <a:xfrm>
            <a:off x="2470860" y="489708"/>
            <a:ext cx="8693326" cy="457949"/>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lt-LT" sz="3600" b="1" dirty="0"/>
              <a:t>Atnaujintas varžymasis, kai</a:t>
            </a:r>
            <a:r>
              <a:rPr lang="lt-LT" sz="3600" b="1" dirty="0">
                <a:cs typeface="Times New Roman" panose="02020603050405020304" pitchFamily="18" charset="0"/>
              </a:rPr>
              <a:t> pasiūlymų pateikimo terminas nepasibaigęs</a:t>
            </a:r>
            <a:endParaRPr lang="en-US" sz="3600" b="1" dirty="0"/>
          </a:p>
        </p:txBody>
      </p:sp>
      <p:sp>
        <p:nvSpPr>
          <p:cNvPr id="11" name="TextBox 16">
            <a:extLst>
              <a:ext uri="{FF2B5EF4-FFF2-40B4-BE49-F238E27FC236}">
                <a16:creationId xmlns:a16="http://schemas.microsoft.com/office/drawing/2014/main" id="{F6D5929A-A5CC-9418-145D-D84ECFAA2F8F}"/>
              </a:ext>
            </a:extLst>
          </p:cNvPr>
          <p:cNvSpPr txBox="1"/>
          <p:nvPr/>
        </p:nvSpPr>
        <p:spPr>
          <a:xfrm>
            <a:off x="3667131" y="4105501"/>
            <a:ext cx="4720085" cy="369332"/>
          </a:xfrm>
          <a:prstGeom prst="rect">
            <a:avLst/>
          </a:prstGeom>
          <a:solidFill>
            <a:schemeClr val="accent4">
              <a:lumMod val="20000"/>
              <a:lumOff val="80000"/>
            </a:schemeClr>
          </a:solid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lt-LT"/>
              <a:t>Pasirenkama užduotis „Nustatyti pirkimo eigą“</a:t>
            </a:r>
            <a:endParaRPr lang="en-US"/>
          </a:p>
        </p:txBody>
      </p:sp>
      <p:sp>
        <p:nvSpPr>
          <p:cNvPr id="12" name="Rectangle 11">
            <a:extLst>
              <a:ext uri="{FF2B5EF4-FFF2-40B4-BE49-F238E27FC236}">
                <a16:creationId xmlns:a16="http://schemas.microsoft.com/office/drawing/2014/main" id="{73C8F991-4C4F-5124-973B-1D79D97BA0CF}"/>
              </a:ext>
            </a:extLst>
          </p:cNvPr>
          <p:cNvSpPr/>
          <p:nvPr/>
        </p:nvSpPr>
        <p:spPr>
          <a:xfrm>
            <a:off x="5126641" y="3644784"/>
            <a:ext cx="1368447" cy="197696"/>
          </a:xfrm>
          <a:prstGeom prst="rect">
            <a:avLst/>
          </a:prstGeom>
          <a:noFill/>
          <a:ln w="317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GB"/>
          </a:p>
        </p:txBody>
      </p:sp>
      <p:cxnSp>
        <p:nvCxnSpPr>
          <p:cNvPr id="13" name="Tiesioji rodyklės jungtis 20">
            <a:extLst>
              <a:ext uri="{FF2B5EF4-FFF2-40B4-BE49-F238E27FC236}">
                <a16:creationId xmlns:a16="http://schemas.microsoft.com/office/drawing/2014/main" id="{070BEA9D-DD9B-6DD6-6E1E-DC56D20E50EC}"/>
              </a:ext>
            </a:extLst>
          </p:cNvPr>
          <p:cNvCxnSpPr>
            <a:cxnSpLocks/>
          </p:cNvCxnSpPr>
          <p:nvPr/>
        </p:nvCxnSpPr>
        <p:spPr>
          <a:xfrm flipV="1">
            <a:off x="5877095" y="3842480"/>
            <a:ext cx="0" cy="366566"/>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8100879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a:extLst>
              <a:ext uri="{FF2B5EF4-FFF2-40B4-BE49-F238E27FC236}">
                <a16:creationId xmlns:a16="http://schemas.microsoft.com/office/drawing/2014/main" id="{A937EBAD-CA99-A760-A35E-617D11EAA14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67819" y="1277018"/>
            <a:ext cx="10368949" cy="2713749"/>
          </a:xfrm>
          <a:prstGeom prst="rect">
            <a:avLst/>
          </a:prstGeom>
          <a:noFill/>
          <a:extLst>
            <a:ext uri="{909E8E84-426E-40DD-AFC4-6F175D3DCCD1}">
              <a14:hiddenFill xmlns:a14="http://schemas.microsoft.com/office/drawing/2010/main">
                <a:solidFill>
                  <a:srgbClr val="FFFFFF"/>
                </a:solidFill>
              </a14:hiddenFill>
            </a:ext>
          </a:extLst>
        </p:spPr>
      </p:pic>
      <p:pic>
        <p:nvPicPr>
          <p:cNvPr id="38" name="Picture 37">
            <a:extLst>
              <a:ext uri="{FF2B5EF4-FFF2-40B4-BE49-F238E27FC236}">
                <a16:creationId xmlns:a16="http://schemas.microsoft.com/office/drawing/2014/main" id="{84189AF0-24B0-9D20-9714-0FCD229F1DE2}"/>
              </a:ext>
            </a:extLst>
          </p:cNvPr>
          <p:cNvPicPr>
            <a:picLocks noChangeAspect="1"/>
          </p:cNvPicPr>
          <p:nvPr/>
        </p:nvPicPr>
        <p:blipFill>
          <a:blip r:embed="rId3"/>
          <a:stretch>
            <a:fillRect/>
          </a:stretch>
        </p:blipFill>
        <p:spPr>
          <a:xfrm>
            <a:off x="7514991" y="5188982"/>
            <a:ext cx="3604444" cy="1482277"/>
          </a:xfrm>
          <a:prstGeom prst="rect">
            <a:avLst/>
          </a:prstGeom>
        </p:spPr>
      </p:pic>
      <p:pic>
        <p:nvPicPr>
          <p:cNvPr id="10" name="Paveikslėlis 9"/>
          <p:cNvPicPr>
            <a:picLocks noChangeAspect="1"/>
          </p:cNvPicPr>
          <p:nvPr/>
        </p:nvPicPr>
        <p:blipFill rotWithShape="1">
          <a:blip r:embed="rId4" cstate="print">
            <a:extLst>
              <a:ext uri="{28A0092B-C50C-407E-A947-70E740481C1C}">
                <a14:useLocalDpi xmlns:a14="http://schemas.microsoft.com/office/drawing/2010/main" val="0"/>
              </a:ext>
            </a:extLst>
          </a:blip>
          <a:srcRect r="42055" b="62969"/>
          <a:stretch/>
        </p:blipFill>
        <p:spPr>
          <a:xfrm>
            <a:off x="9677119" y="5387151"/>
            <a:ext cx="2527816" cy="1470849"/>
          </a:xfrm>
          <a:prstGeom prst="rect">
            <a:avLst/>
          </a:prstGeom>
        </p:spPr>
      </p:pic>
      <p:sp>
        <p:nvSpPr>
          <p:cNvPr id="2" name="Slide Number Placeholder 1">
            <a:extLst>
              <a:ext uri="{FF2B5EF4-FFF2-40B4-BE49-F238E27FC236}">
                <a16:creationId xmlns:a16="http://schemas.microsoft.com/office/drawing/2014/main" id="{D65BB115-03E5-3E45-D301-57B9A0EBCA0E}"/>
              </a:ext>
            </a:extLst>
          </p:cNvPr>
          <p:cNvSpPr>
            <a:spLocks noGrp="1"/>
          </p:cNvSpPr>
          <p:nvPr>
            <p:ph type="sldNum" sz="quarter" idx="12"/>
          </p:nvPr>
        </p:nvSpPr>
        <p:spPr/>
        <p:txBody>
          <a:bodyPr/>
          <a:lstStyle/>
          <a:p>
            <a:fld id="{49EC5416-78B8-4F37-B286-A40543F63F6D}" type="slidenum">
              <a:rPr lang="en-US" smtClean="0"/>
              <a:pPr/>
              <a:t>28</a:t>
            </a:fld>
            <a:endParaRPr lang="en-US"/>
          </a:p>
        </p:txBody>
      </p:sp>
      <p:sp>
        <p:nvSpPr>
          <p:cNvPr id="11" name="Pavadinimas 1">
            <a:extLst>
              <a:ext uri="{FF2B5EF4-FFF2-40B4-BE49-F238E27FC236}">
                <a16:creationId xmlns:a16="http://schemas.microsoft.com/office/drawing/2014/main" id="{12144045-8777-78C5-E66C-2411B44708FA}"/>
              </a:ext>
            </a:extLst>
          </p:cNvPr>
          <p:cNvSpPr txBox="1">
            <a:spLocks/>
          </p:cNvSpPr>
          <p:nvPr/>
        </p:nvSpPr>
        <p:spPr>
          <a:xfrm>
            <a:off x="2173398" y="463406"/>
            <a:ext cx="8767629" cy="457949"/>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lt-LT" sz="3600" b="1" dirty="0"/>
              <a:t>Atnaujintas varžymasis, kai</a:t>
            </a:r>
            <a:r>
              <a:rPr lang="lt-LT" sz="3600" b="1" dirty="0">
                <a:cs typeface="Times New Roman" panose="02020603050405020304" pitchFamily="18" charset="0"/>
              </a:rPr>
              <a:t> pasiūlymų pateikimo terminas nepasibaigęs</a:t>
            </a:r>
            <a:endParaRPr lang="en-US" sz="3600" b="1" dirty="0"/>
          </a:p>
        </p:txBody>
      </p:sp>
      <p:sp>
        <p:nvSpPr>
          <p:cNvPr id="14" name="Rectangle 13">
            <a:extLst>
              <a:ext uri="{FF2B5EF4-FFF2-40B4-BE49-F238E27FC236}">
                <a16:creationId xmlns:a16="http://schemas.microsoft.com/office/drawing/2014/main" id="{C3CC551A-BE33-7E6B-A155-319A482C0D62}"/>
              </a:ext>
            </a:extLst>
          </p:cNvPr>
          <p:cNvSpPr/>
          <p:nvPr/>
        </p:nvSpPr>
        <p:spPr>
          <a:xfrm>
            <a:off x="8718787" y="2830299"/>
            <a:ext cx="2222240" cy="119378"/>
          </a:xfrm>
          <a:prstGeom prst="rect">
            <a:avLst/>
          </a:prstGeom>
          <a:noFill/>
          <a:ln w="317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GB"/>
          </a:p>
        </p:txBody>
      </p:sp>
      <p:sp>
        <p:nvSpPr>
          <p:cNvPr id="15" name="Rectangle 14">
            <a:extLst>
              <a:ext uri="{FF2B5EF4-FFF2-40B4-BE49-F238E27FC236}">
                <a16:creationId xmlns:a16="http://schemas.microsoft.com/office/drawing/2014/main" id="{1CE9534B-BB9E-1963-9BB3-0146DCCAD287}"/>
              </a:ext>
            </a:extLst>
          </p:cNvPr>
          <p:cNvSpPr/>
          <p:nvPr/>
        </p:nvSpPr>
        <p:spPr>
          <a:xfrm>
            <a:off x="8718787" y="3068848"/>
            <a:ext cx="2222240" cy="119378"/>
          </a:xfrm>
          <a:prstGeom prst="rect">
            <a:avLst/>
          </a:prstGeom>
          <a:noFill/>
          <a:ln w="317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GB"/>
          </a:p>
        </p:txBody>
      </p:sp>
      <p:sp>
        <p:nvSpPr>
          <p:cNvPr id="16" name="Rectangle 15">
            <a:extLst>
              <a:ext uri="{FF2B5EF4-FFF2-40B4-BE49-F238E27FC236}">
                <a16:creationId xmlns:a16="http://schemas.microsoft.com/office/drawing/2014/main" id="{118471F5-9298-CE57-16A2-FBB7D71B3CDB}"/>
              </a:ext>
            </a:extLst>
          </p:cNvPr>
          <p:cNvSpPr/>
          <p:nvPr/>
        </p:nvSpPr>
        <p:spPr>
          <a:xfrm>
            <a:off x="8728994" y="3342144"/>
            <a:ext cx="2212033" cy="119378"/>
          </a:xfrm>
          <a:prstGeom prst="rect">
            <a:avLst/>
          </a:prstGeom>
          <a:noFill/>
          <a:ln w="317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GB"/>
          </a:p>
        </p:txBody>
      </p:sp>
      <p:sp>
        <p:nvSpPr>
          <p:cNvPr id="17" name="Oval 16">
            <a:extLst>
              <a:ext uri="{FF2B5EF4-FFF2-40B4-BE49-F238E27FC236}">
                <a16:creationId xmlns:a16="http://schemas.microsoft.com/office/drawing/2014/main" id="{5B5CAC78-67E1-76AA-B85A-6798F919E0F4}"/>
              </a:ext>
            </a:extLst>
          </p:cNvPr>
          <p:cNvSpPr/>
          <p:nvPr/>
        </p:nvSpPr>
        <p:spPr>
          <a:xfrm>
            <a:off x="8368284" y="2440772"/>
            <a:ext cx="484632" cy="384048"/>
          </a:xfrm>
          <a:prstGeom prst="ellipse">
            <a:avLst/>
          </a:prstGeom>
          <a:solidFill>
            <a:schemeClr val="accent2">
              <a:lumMod val="20000"/>
              <a:lumOff val="80000"/>
            </a:schemeClr>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GB" dirty="0">
                <a:solidFill>
                  <a:schemeClr val="tx1"/>
                </a:solidFill>
              </a:rPr>
              <a:t>1</a:t>
            </a:r>
          </a:p>
        </p:txBody>
      </p:sp>
      <p:sp>
        <p:nvSpPr>
          <p:cNvPr id="19" name="Oval 18">
            <a:extLst>
              <a:ext uri="{FF2B5EF4-FFF2-40B4-BE49-F238E27FC236}">
                <a16:creationId xmlns:a16="http://schemas.microsoft.com/office/drawing/2014/main" id="{5B5CAC78-67E1-76AA-B85A-6798F919E0F4}"/>
              </a:ext>
            </a:extLst>
          </p:cNvPr>
          <p:cNvSpPr/>
          <p:nvPr/>
        </p:nvSpPr>
        <p:spPr>
          <a:xfrm>
            <a:off x="11119435" y="3806240"/>
            <a:ext cx="484632" cy="384048"/>
          </a:xfrm>
          <a:prstGeom prst="ellipse">
            <a:avLst/>
          </a:prstGeom>
          <a:solidFill>
            <a:schemeClr val="accent2">
              <a:lumMod val="20000"/>
              <a:lumOff val="80000"/>
            </a:schemeClr>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lt-LT">
                <a:solidFill>
                  <a:schemeClr val="tx1"/>
                </a:solidFill>
              </a:rPr>
              <a:t>2</a:t>
            </a:r>
            <a:endParaRPr lang="en-GB">
              <a:solidFill>
                <a:schemeClr val="tx1"/>
              </a:solidFill>
            </a:endParaRPr>
          </a:p>
        </p:txBody>
      </p:sp>
      <p:sp>
        <p:nvSpPr>
          <p:cNvPr id="20" name="Oval 19">
            <a:extLst>
              <a:ext uri="{FF2B5EF4-FFF2-40B4-BE49-F238E27FC236}">
                <a16:creationId xmlns:a16="http://schemas.microsoft.com/office/drawing/2014/main" id="{5B5CAC78-67E1-76AA-B85A-6798F919E0F4}"/>
              </a:ext>
            </a:extLst>
          </p:cNvPr>
          <p:cNvSpPr/>
          <p:nvPr/>
        </p:nvSpPr>
        <p:spPr>
          <a:xfrm>
            <a:off x="9238656" y="6345798"/>
            <a:ext cx="484632" cy="384048"/>
          </a:xfrm>
          <a:prstGeom prst="ellipse">
            <a:avLst/>
          </a:prstGeom>
          <a:solidFill>
            <a:schemeClr val="accent2">
              <a:lumMod val="20000"/>
              <a:lumOff val="80000"/>
            </a:schemeClr>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lt-LT">
                <a:solidFill>
                  <a:schemeClr val="tx1"/>
                </a:solidFill>
              </a:rPr>
              <a:t>3</a:t>
            </a:r>
            <a:endParaRPr lang="en-GB">
              <a:solidFill>
                <a:schemeClr val="tx1"/>
              </a:solidFill>
            </a:endParaRPr>
          </a:p>
        </p:txBody>
      </p:sp>
      <p:sp>
        <p:nvSpPr>
          <p:cNvPr id="21" name="Rectangle 20">
            <a:extLst>
              <a:ext uri="{FF2B5EF4-FFF2-40B4-BE49-F238E27FC236}">
                <a16:creationId xmlns:a16="http://schemas.microsoft.com/office/drawing/2014/main" id="{FC93D14E-559C-B614-CB0D-B699355F4FE2}"/>
              </a:ext>
            </a:extLst>
          </p:cNvPr>
          <p:cNvSpPr/>
          <p:nvPr/>
        </p:nvSpPr>
        <p:spPr>
          <a:xfrm>
            <a:off x="10451981" y="3625573"/>
            <a:ext cx="1061594" cy="191612"/>
          </a:xfrm>
          <a:prstGeom prst="rect">
            <a:avLst/>
          </a:prstGeom>
          <a:noFill/>
          <a:ln w="317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GB"/>
          </a:p>
        </p:txBody>
      </p:sp>
      <p:cxnSp>
        <p:nvCxnSpPr>
          <p:cNvPr id="22" name="Tiesioji rodyklės jungtis 21">
            <a:extLst>
              <a:ext uri="{FF2B5EF4-FFF2-40B4-BE49-F238E27FC236}">
                <a16:creationId xmlns:a16="http://schemas.microsoft.com/office/drawing/2014/main" id="{9B4C4549-EF0F-7DA3-00BA-BB1602C500C2}"/>
              </a:ext>
            </a:extLst>
          </p:cNvPr>
          <p:cNvCxnSpPr>
            <a:cxnSpLocks/>
            <a:endCxn id="14" idx="1"/>
          </p:cNvCxnSpPr>
          <p:nvPr/>
        </p:nvCxnSpPr>
        <p:spPr>
          <a:xfrm flipV="1">
            <a:off x="6801064" y="2889988"/>
            <a:ext cx="1917723" cy="657759"/>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4" name="Tiesioji rodyklės jungtis 21">
            <a:extLst>
              <a:ext uri="{FF2B5EF4-FFF2-40B4-BE49-F238E27FC236}">
                <a16:creationId xmlns:a16="http://schemas.microsoft.com/office/drawing/2014/main" id="{9B4C4549-EF0F-7DA3-00BA-BB1602C500C2}"/>
              </a:ext>
            </a:extLst>
          </p:cNvPr>
          <p:cNvCxnSpPr>
            <a:cxnSpLocks/>
            <a:endCxn id="15" idx="1"/>
          </p:cNvCxnSpPr>
          <p:nvPr/>
        </p:nvCxnSpPr>
        <p:spPr>
          <a:xfrm flipV="1">
            <a:off x="6810015" y="3128537"/>
            <a:ext cx="1908772" cy="404933"/>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7" name="Tiesioji rodyklės jungtis 21">
            <a:extLst>
              <a:ext uri="{FF2B5EF4-FFF2-40B4-BE49-F238E27FC236}">
                <a16:creationId xmlns:a16="http://schemas.microsoft.com/office/drawing/2014/main" id="{9B4C4549-EF0F-7DA3-00BA-BB1602C500C2}"/>
              </a:ext>
            </a:extLst>
          </p:cNvPr>
          <p:cNvCxnSpPr>
            <a:cxnSpLocks/>
            <a:endCxn id="16" idx="1"/>
          </p:cNvCxnSpPr>
          <p:nvPr/>
        </p:nvCxnSpPr>
        <p:spPr>
          <a:xfrm flipV="1">
            <a:off x="6767977" y="3401833"/>
            <a:ext cx="1961017" cy="144681"/>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39" name="Rectangle 38">
            <a:extLst>
              <a:ext uri="{FF2B5EF4-FFF2-40B4-BE49-F238E27FC236}">
                <a16:creationId xmlns:a16="http://schemas.microsoft.com/office/drawing/2014/main" id="{428891E1-BEE0-27DC-6D14-3722AF516237}"/>
              </a:ext>
            </a:extLst>
          </p:cNvPr>
          <p:cNvSpPr/>
          <p:nvPr/>
        </p:nvSpPr>
        <p:spPr>
          <a:xfrm>
            <a:off x="9815947" y="6322216"/>
            <a:ext cx="535397" cy="215606"/>
          </a:xfrm>
          <a:prstGeom prst="rect">
            <a:avLst/>
          </a:prstGeom>
          <a:noFill/>
          <a:ln w="317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GB"/>
          </a:p>
        </p:txBody>
      </p:sp>
      <p:pic>
        <p:nvPicPr>
          <p:cNvPr id="47" name="Picture 46">
            <a:extLst>
              <a:ext uri="{FF2B5EF4-FFF2-40B4-BE49-F238E27FC236}">
                <a16:creationId xmlns:a16="http://schemas.microsoft.com/office/drawing/2014/main" id="{4C0716D0-1942-849D-CF71-FD70AD7CD88D}"/>
              </a:ext>
            </a:extLst>
          </p:cNvPr>
          <p:cNvPicPr>
            <a:picLocks noChangeAspect="1"/>
          </p:cNvPicPr>
          <p:nvPr/>
        </p:nvPicPr>
        <p:blipFill>
          <a:blip r:embed="rId5"/>
          <a:stretch>
            <a:fillRect/>
          </a:stretch>
        </p:blipFill>
        <p:spPr>
          <a:xfrm>
            <a:off x="1878446" y="1439022"/>
            <a:ext cx="1928142" cy="78433"/>
          </a:xfrm>
          <a:prstGeom prst="rect">
            <a:avLst/>
          </a:prstGeom>
        </p:spPr>
      </p:pic>
      <p:sp>
        <p:nvSpPr>
          <p:cNvPr id="6" name="TextBox 24">
            <a:extLst>
              <a:ext uri="{FF2B5EF4-FFF2-40B4-BE49-F238E27FC236}">
                <a16:creationId xmlns:a16="http://schemas.microsoft.com/office/drawing/2014/main" id="{D2C760D3-8B44-E912-4DFB-58BF86E23701}"/>
              </a:ext>
            </a:extLst>
          </p:cNvPr>
          <p:cNvSpPr txBox="1"/>
          <p:nvPr/>
        </p:nvSpPr>
        <p:spPr>
          <a:xfrm>
            <a:off x="766917" y="1913414"/>
            <a:ext cx="6046932" cy="4031873"/>
          </a:xfrm>
          <a:prstGeom prst="rect">
            <a:avLst/>
          </a:prstGeom>
          <a:solidFill>
            <a:schemeClr val="accent4">
              <a:lumMod val="20000"/>
              <a:lumOff val="80000"/>
            </a:schemeClr>
          </a:solid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lt-LT" sz="1600" dirty="0">
                <a:solidFill>
                  <a:srgbClr val="FF0000"/>
                </a:solidFill>
              </a:rPr>
              <a:t>SVARBU</a:t>
            </a:r>
            <a:r>
              <a:rPr lang="en-US" sz="1600" dirty="0">
                <a:solidFill>
                  <a:srgbClr val="FF0000"/>
                </a:solidFill>
              </a:rPr>
              <a:t>! </a:t>
            </a:r>
            <a:r>
              <a:rPr lang="lt-LT" sz="1600" dirty="0"/>
              <a:t>Nustačius pirkimo eigą, jos keisti nebus galima. </a:t>
            </a:r>
          </a:p>
          <a:p>
            <a:r>
              <a:rPr lang="lt-LT" sz="1600" dirty="0"/>
              <a:t>Kai pasiūlymai teikiami </a:t>
            </a:r>
            <a:r>
              <a:rPr lang="lt-LT" sz="1600" u="sng" dirty="0"/>
              <a:t>viename voke </a:t>
            </a:r>
            <a:r>
              <a:rPr lang="lt-LT" sz="1600" dirty="0"/>
              <a:t>pirkimo etapus pasirinkti: </a:t>
            </a:r>
          </a:p>
          <a:p>
            <a:r>
              <a:rPr lang="lt-LT" sz="1600" b="1" dirty="0"/>
              <a:t>„Sukūrimas“ – „Ne sistemoje“; </a:t>
            </a:r>
          </a:p>
          <a:p>
            <a:r>
              <a:rPr lang="lt-LT" sz="1600" b="1" dirty="0"/>
              <a:t>„Pasiūlymų pateikimas“ – „Sistemoje“;</a:t>
            </a:r>
          </a:p>
          <a:p>
            <a:r>
              <a:rPr lang="lt-LT" sz="1600" b="1" dirty="0"/>
              <a:t>„Vertinimas“ – „Ne sistemoje“.</a:t>
            </a:r>
          </a:p>
          <a:p>
            <a:endParaRPr lang="lt-LT" sz="1600" b="1" dirty="0"/>
          </a:p>
          <a:p>
            <a:pPr algn="l" rtl="0" fontAlgn="base"/>
            <a:r>
              <a:rPr lang="en-US" sz="1600" b="0" i="0" dirty="0">
                <a:solidFill>
                  <a:srgbClr val="000000"/>
                </a:solidFill>
                <a:effectLst/>
                <a:latin typeface="Calibri" panose="020F0502020204030204" pitchFamily="34" charset="0"/>
              </a:rPr>
              <a:t>K</a:t>
            </a:r>
            <a:r>
              <a:rPr lang="lt-LT" sz="1600" b="0" i="0" dirty="0">
                <a:solidFill>
                  <a:srgbClr val="000000"/>
                </a:solidFill>
                <a:effectLst/>
                <a:latin typeface="Calibri" panose="020F0502020204030204" pitchFamily="34" charset="0"/>
              </a:rPr>
              <a:t>ai pasirenkama taikyti kainos / sąnaudų ir kokybės santykio pasiūlymų vertinimo kriterijų ir pasiūlymai teikiami </a:t>
            </a:r>
            <a:r>
              <a:rPr lang="lt-LT" sz="1600" b="0" i="0" u="sng" dirty="0">
                <a:solidFill>
                  <a:srgbClr val="000000"/>
                </a:solidFill>
                <a:effectLst/>
                <a:latin typeface="Calibri" panose="020F0502020204030204" pitchFamily="34" charset="0"/>
              </a:rPr>
              <a:t>dviejuose vokuose</a:t>
            </a:r>
            <a:r>
              <a:rPr lang="lt-LT" sz="1600" b="0" i="0" u="none" strike="noStrike" dirty="0">
                <a:solidFill>
                  <a:srgbClr val="000000"/>
                </a:solidFill>
                <a:effectLst/>
                <a:latin typeface="Calibri" panose="020F0502020204030204" pitchFamily="34" charset="0"/>
              </a:rPr>
              <a:t>, </a:t>
            </a:r>
            <a:r>
              <a:rPr lang="lt-LT" sz="1600" b="0" i="0" dirty="0">
                <a:solidFill>
                  <a:srgbClr val="000000"/>
                </a:solidFill>
                <a:effectLst/>
                <a:latin typeface="Calibri" panose="020F0502020204030204" pitchFamily="34" charset="0"/>
              </a:rPr>
              <a:t>pirkimo etapus pasirinkti: </a:t>
            </a:r>
            <a:r>
              <a:rPr lang="en-US" sz="1600" b="0" i="0" dirty="0">
                <a:solidFill>
                  <a:srgbClr val="000000"/>
                </a:solidFill>
                <a:effectLst/>
                <a:latin typeface="Calibri" panose="020F0502020204030204" pitchFamily="34" charset="0"/>
              </a:rPr>
              <a:t>​</a:t>
            </a:r>
            <a:endParaRPr lang="en-US" sz="1600" b="0" i="0" dirty="0">
              <a:solidFill>
                <a:srgbClr val="000000"/>
              </a:solidFill>
              <a:effectLst/>
              <a:latin typeface="Segoe UI" panose="020B0502040204020203" pitchFamily="34" charset="0"/>
            </a:endParaRPr>
          </a:p>
          <a:p>
            <a:pPr algn="l" rtl="0" fontAlgn="base"/>
            <a:r>
              <a:rPr lang="lt-LT" sz="1600" b="1" i="0" u="none" strike="noStrike" dirty="0">
                <a:solidFill>
                  <a:srgbClr val="000000"/>
                </a:solidFill>
                <a:effectLst/>
                <a:latin typeface="Calibri" panose="020F0502020204030204" pitchFamily="34" charset="0"/>
              </a:rPr>
              <a:t>„Sukūrimas“ – „Sistemoje“;</a:t>
            </a:r>
            <a:r>
              <a:rPr lang="lt-LT" sz="1600" b="0" i="0" dirty="0">
                <a:solidFill>
                  <a:srgbClr val="000000"/>
                </a:solidFill>
                <a:effectLst/>
                <a:latin typeface="Calibri" panose="020F0502020204030204" pitchFamily="34" charset="0"/>
              </a:rPr>
              <a:t>​</a:t>
            </a:r>
            <a:endParaRPr lang="lt-LT" sz="1600" b="0" i="0" dirty="0">
              <a:solidFill>
                <a:srgbClr val="000000"/>
              </a:solidFill>
              <a:effectLst/>
              <a:latin typeface="Segoe UI" panose="020B0502040204020203" pitchFamily="34" charset="0"/>
            </a:endParaRPr>
          </a:p>
          <a:p>
            <a:pPr algn="l" rtl="0" fontAlgn="base"/>
            <a:r>
              <a:rPr lang="lt-LT" sz="1600" b="1" i="0" u="none" strike="noStrike" dirty="0">
                <a:solidFill>
                  <a:srgbClr val="000000"/>
                </a:solidFill>
                <a:effectLst/>
                <a:latin typeface="Calibri" panose="020F0502020204030204" pitchFamily="34" charset="0"/>
              </a:rPr>
              <a:t>„Pasiūlymų pateikimas“ – „Sistemoje“;</a:t>
            </a:r>
            <a:r>
              <a:rPr lang="lt-LT" sz="1600" b="0" i="0" dirty="0">
                <a:solidFill>
                  <a:srgbClr val="000000"/>
                </a:solidFill>
                <a:effectLst/>
                <a:latin typeface="Calibri" panose="020F0502020204030204" pitchFamily="34" charset="0"/>
              </a:rPr>
              <a:t>​</a:t>
            </a:r>
            <a:endParaRPr lang="lt-LT" sz="1600" b="0" i="0" dirty="0">
              <a:solidFill>
                <a:srgbClr val="000000"/>
              </a:solidFill>
              <a:effectLst/>
              <a:latin typeface="Segoe UI" panose="020B0502040204020203" pitchFamily="34" charset="0"/>
            </a:endParaRPr>
          </a:p>
          <a:p>
            <a:pPr algn="l" rtl="0" fontAlgn="base"/>
            <a:r>
              <a:rPr lang="lt-LT" sz="1600" b="1" i="0" u="none" strike="noStrike" dirty="0">
                <a:solidFill>
                  <a:srgbClr val="000000"/>
                </a:solidFill>
                <a:effectLst/>
                <a:latin typeface="Calibri" panose="020F0502020204030204" pitchFamily="34" charset="0"/>
              </a:rPr>
              <a:t>„Vertinimas“ – „Sistemoje“.</a:t>
            </a:r>
            <a:r>
              <a:rPr lang="lt-LT" sz="1600" b="0" i="0" dirty="0">
                <a:solidFill>
                  <a:srgbClr val="000000"/>
                </a:solidFill>
                <a:effectLst/>
                <a:latin typeface="Calibri" panose="020F0502020204030204" pitchFamily="34" charset="0"/>
              </a:rPr>
              <a:t>​</a:t>
            </a:r>
            <a:endParaRPr lang="lt-LT" sz="1600" b="0" i="0" dirty="0">
              <a:solidFill>
                <a:srgbClr val="000000"/>
              </a:solidFill>
              <a:effectLst/>
              <a:latin typeface="Segoe UI" panose="020B0502040204020203" pitchFamily="34" charset="0"/>
            </a:endParaRPr>
          </a:p>
          <a:p>
            <a:pPr algn="l" rtl="0" fontAlgn="base"/>
            <a:r>
              <a:rPr lang="lt-LT" sz="1600" b="0" i="0" u="none" strike="noStrike" dirty="0">
                <a:solidFill>
                  <a:srgbClr val="000000"/>
                </a:solidFill>
                <a:effectLst/>
                <a:latin typeface="Calibri" panose="020F0502020204030204" pitchFamily="34" charset="0"/>
              </a:rPr>
              <a:t>Instrukciją, kaip kurti pirkimą, kai visi pirkimo etapai pasirenkami „Sistemoje“, rasite Viešųjų pirkimų tarnybos svetainėje, skaidrėse „</a:t>
            </a:r>
            <a:r>
              <a:rPr lang="lt-LT" sz="1600" b="1" i="0" u="none" strike="noStrike" dirty="0">
                <a:solidFill>
                  <a:srgbClr val="000000"/>
                </a:solidFill>
                <a:effectLst/>
                <a:latin typeface="Calibri Light" panose="020F0302020204030204" pitchFamily="34" charset="0"/>
              </a:rPr>
              <a:t> Iki 2024-12-01 pradėtų pirkimų perskelbimas CVP IS ​ (kai su gautais pasiūlymais nėra susipažinta), du vokai</a:t>
            </a:r>
            <a:r>
              <a:rPr lang="lt-LT" sz="1600" b="0" i="0" dirty="0">
                <a:solidFill>
                  <a:srgbClr val="000000"/>
                </a:solidFill>
                <a:effectLst/>
                <a:latin typeface="Calibri Light" panose="020F0302020204030204" pitchFamily="34" charset="0"/>
              </a:rPr>
              <a:t>​“ </a:t>
            </a:r>
            <a:r>
              <a:rPr lang="lt-LT" sz="1600" b="1" i="0" dirty="0">
                <a:solidFill>
                  <a:srgbClr val="000000"/>
                </a:solidFill>
                <a:effectLst/>
                <a:latin typeface="Calibri Light" panose="020F0302020204030204" pitchFamily="34" charset="0"/>
              </a:rPr>
              <a:t>(žr. 31- 46 skaidres).</a:t>
            </a:r>
            <a:endParaRPr lang="lt-LT" sz="1600" b="1" i="0" dirty="0">
              <a:solidFill>
                <a:srgbClr val="000000"/>
              </a:solidFill>
              <a:effectLst/>
              <a:latin typeface="Segoe UI" panose="020B0502040204020203" pitchFamily="34" charset="0"/>
            </a:endParaRPr>
          </a:p>
        </p:txBody>
      </p:sp>
    </p:spTree>
    <p:extLst>
      <p:ext uri="{BB962C8B-B14F-4D97-AF65-F5344CB8AC3E}">
        <p14:creationId xmlns:p14="http://schemas.microsoft.com/office/powerpoint/2010/main" val="349505658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aveikslėlis 9"/>
          <p:cNvPicPr>
            <a:picLocks noChangeAspect="1"/>
          </p:cNvPicPr>
          <p:nvPr/>
        </p:nvPicPr>
        <p:blipFill rotWithShape="1">
          <a:blip r:embed="rId2" cstate="print">
            <a:extLst>
              <a:ext uri="{28A0092B-C50C-407E-A947-70E740481C1C}">
                <a14:useLocalDpi xmlns:a14="http://schemas.microsoft.com/office/drawing/2010/main" val="0"/>
              </a:ext>
            </a:extLst>
          </a:blip>
          <a:srcRect r="42055" b="62969"/>
          <a:stretch/>
        </p:blipFill>
        <p:spPr>
          <a:xfrm>
            <a:off x="9677119" y="5387151"/>
            <a:ext cx="2527816" cy="1470849"/>
          </a:xfrm>
          <a:prstGeom prst="rect">
            <a:avLst/>
          </a:prstGeom>
        </p:spPr>
      </p:pic>
      <p:sp>
        <p:nvSpPr>
          <p:cNvPr id="2" name="Slide Number Placeholder 1">
            <a:extLst>
              <a:ext uri="{FF2B5EF4-FFF2-40B4-BE49-F238E27FC236}">
                <a16:creationId xmlns:a16="http://schemas.microsoft.com/office/drawing/2014/main" id="{D65BB115-03E5-3E45-D301-57B9A0EBCA0E}"/>
              </a:ext>
            </a:extLst>
          </p:cNvPr>
          <p:cNvSpPr>
            <a:spLocks noGrp="1"/>
          </p:cNvSpPr>
          <p:nvPr>
            <p:ph type="sldNum" sz="quarter" idx="12"/>
          </p:nvPr>
        </p:nvSpPr>
        <p:spPr/>
        <p:txBody>
          <a:bodyPr/>
          <a:lstStyle/>
          <a:p>
            <a:fld id="{49EC5416-78B8-4F37-B286-A40543F63F6D}" type="slidenum">
              <a:rPr lang="en-US" smtClean="0"/>
              <a:pPr/>
              <a:t>29</a:t>
            </a:fld>
            <a:endParaRPr lang="en-US"/>
          </a:p>
        </p:txBody>
      </p:sp>
      <p:sp>
        <p:nvSpPr>
          <p:cNvPr id="11" name="Pavadinimas 1">
            <a:extLst>
              <a:ext uri="{FF2B5EF4-FFF2-40B4-BE49-F238E27FC236}">
                <a16:creationId xmlns:a16="http://schemas.microsoft.com/office/drawing/2014/main" id="{A610CAD7-7144-AF0D-9218-FF3E257566D7}"/>
              </a:ext>
            </a:extLst>
          </p:cNvPr>
          <p:cNvSpPr txBox="1">
            <a:spLocks/>
          </p:cNvSpPr>
          <p:nvPr/>
        </p:nvSpPr>
        <p:spPr>
          <a:xfrm>
            <a:off x="2470860" y="489708"/>
            <a:ext cx="8548826" cy="457949"/>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lt-LT" sz="3600" b="1" dirty="0"/>
              <a:t>Atnaujintas varžymasis, kai</a:t>
            </a:r>
            <a:r>
              <a:rPr lang="lt-LT" sz="3600" b="1" dirty="0">
                <a:cs typeface="Times New Roman" panose="02020603050405020304" pitchFamily="18" charset="0"/>
              </a:rPr>
              <a:t> pasiūlymų pateikimo terminas nepasibaigęs</a:t>
            </a:r>
            <a:endParaRPr lang="en-US" sz="3600" b="1" dirty="0"/>
          </a:p>
        </p:txBody>
      </p:sp>
      <p:sp>
        <p:nvSpPr>
          <p:cNvPr id="12" name="TextBox 11">
            <a:extLst>
              <a:ext uri="{FF2B5EF4-FFF2-40B4-BE49-F238E27FC236}">
                <a16:creationId xmlns:a16="http://schemas.microsoft.com/office/drawing/2014/main" id="{AA1B76FE-5581-6230-5273-E8E13B5C1F20}"/>
              </a:ext>
            </a:extLst>
          </p:cNvPr>
          <p:cNvSpPr txBox="1"/>
          <p:nvPr/>
        </p:nvSpPr>
        <p:spPr>
          <a:xfrm>
            <a:off x="4730785" y="1347940"/>
            <a:ext cx="2882469" cy="369332"/>
          </a:xfrm>
          <a:prstGeom prst="rect">
            <a:avLst/>
          </a:prstGeom>
          <a:solidFill>
            <a:schemeClr val="accent4">
              <a:lumMod val="20000"/>
              <a:lumOff val="80000"/>
            </a:schemeClr>
          </a:solid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lt-LT"/>
              <a:t>Pirkimo dokumentų įkėlimas:</a:t>
            </a:r>
            <a:endParaRPr lang="en-US"/>
          </a:p>
        </p:txBody>
      </p:sp>
      <p:pic>
        <p:nvPicPr>
          <p:cNvPr id="17410" name="Picture 2">
            <a:extLst>
              <a:ext uri="{FF2B5EF4-FFF2-40B4-BE49-F238E27FC236}">
                <a16:creationId xmlns:a16="http://schemas.microsoft.com/office/drawing/2014/main" id="{EF52D85C-A4D4-110E-8213-E15BEEA59BC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0566" y="1943755"/>
            <a:ext cx="11804369" cy="2480762"/>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13">
            <a:extLst>
              <a:ext uri="{FF2B5EF4-FFF2-40B4-BE49-F238E27FC236}">
                <a16:creationId xmlns:a16="http://schemas.microsoft.com/office/drawing/2014/main" id="{A0D1FD4B-9A89-5866-DFB0-5423EEBEB11B}"/>
              </a:ext>
            </a:extLst>
          </p:cNvPr>
          <p:cNvPicPr>
            <a:picLocks noChangeAspect="1"/>
          </p:cNvPicPr>
          <p:nvPr/>
        </p:nvPicPr>
        <p:blipFill>
          <a:blip r:embed="rId4"/>
          <a:stretch>
            <a:fillRect/>
          </a:stretch>
        </p:blipFill>
        <p:spPr>
          <a:xfrm>
            <a:off x="527771" y="2508204"/>
            <a:ext cx="2412073" cy="98118"/>
          </a:xfrm>
          <a:prstGeom prst="rect">
            <a:avLst/>
          </a:prstGeom>
        </p:spPr>
      </p:pic>
      <p:sp>
        <p:nvSpPr>
          <p:cNvPr id="18" name="Oval 17">
            <a:extLst>
              <a:ext uri="{FF2B5EF4-FFF2-40B4-BE49-F238E27FC236}">
                <a16:creationId xmlns:a16="http://schemas.microsoft.com/office/drawing/2014/main" id="{D5D539B9-EDA4-2D9A-62B7-735617AB63C7}"/>
              </a:ext>
            </a:extLst>
          </p:cNvPr>
          <p:cNvSpPr/>
          <p:nvPr/>
        </p:nvSpPr>
        <p:spPr>
          <a:xfrm>
            <a:off x="10535054" y="2107414"/>
            <a:ext cx="484632" cy="384048"/>
          </a:xfrm>
          <a:prstGeom prst="ellipse">
            <a:avLst/>
          </a:prstGeom>
          <a:solidFill>
            <a:schemeClr val="accent2">
              <a:lumMod val="20000"/>
              <a:lumOff val="80000"/>
            </a:schemeClr>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GB">
                <a:solidFill>
                  <a:schemeClr val="tx1"/>
                </a:solidFill>
              </a:rPr>
              <a:t>1</a:t>
            </a:r>
          </a:p>
        </p:txBody>
      </p:sp>
      <p:sp>
        <p:nvSpPr>
          <p:cNvPr id="21" name="Rectangle 20">
            <a:extLst>
              <a:ext uri="{FF2B5EF4-FFF2-40B4-BE49-F238E27FC236}">
                <a16:creationId xmlns:a16="http://schemas.microsoft.com/office/drawing/2014/main" id="{807AD1D1-3DFA-D0E1-E4B2-5E86BC1F1FA7}"/>
              </a:ext>
            </a:extLst>
          </p:cNvPr>
          <p:cNvSpPr/>
          <p:nvPr/>
        </p:nvSpPr>
        <p:spPr>
          <a:xfrm>
            <a:off x="10941027" y="2508203"/>
            <a:ext cx="1054328" cy="205499"/>
          </a:xfrm>
          <a:prstGeom prst="rect">
            <a:avLst/>
          </a:prstGeom>
          <a:noFill/>
          <a:ln w="317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GB"/>
          </a:p>
        </p:txBody>
      </p:sp>
      <p:sp>
        <p:nvSpPr>
          <p:cNvPr id="22" name="Rectangle 21">
            <a:extLst>
              <a:ext uri="{FF2B5EF4-FFF2-40B4-BE49-F238E27FC236}">
                <a16:creationId xmlns:a16="http://schemas.microsoft.com/office/drawing/2014/main" id="{0E2D6B77-D132-6019-1364-F826027920B1}"/>
              </a:ext>
            </a:extLst>
          </p:cNvPr>
          <p:cNvSpPr/>
          <p:nvPr/>
        </p:nvSpPr>
        <p:spPr>
          <a:xfrm>
            <a:off x="10594320" y="3184136"/>
            <a:ext cx="1000318" cy="195170"/>
          </a:xfrm>
          <a:prstGeom prst="rect">
            <a:avLst/>
          </a:prstGeom>
          <a:noFill/>
          <a:ln w="317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GB"/>
          </a:p>
        </p:txBody>
      </p:sp>
      <p:sp>
        <p:nvSpPr>
          <p:cNvPr id="23" name="Oval 22">
            <a:extLst>
              <a:ext uri="{FF2B5EF4-FFF2-40B4-BE49-F238E27FC236}">
                <a16:creationId xmlns:a16="http://schemas.microsoft.com/office/drawing/2014/main" id="{8530A347-D10A-0639-67DA-3D46F51A945E}"/>
              </a:ext>
            </a:extLst>
          </p:cNvPr>
          <p:cNvSpPr/>
          <p:nvPr/>
        </p:nvSpPr>
        <p:spPr>
          <a:xfrm>
            <a:off x="11594638" y="3002995"/>
            <a:ext cx="484632" cy="384048"/>
          </a:xfrm>
          <a:prstGeom prst="ellipse">
            <a:avLst/>
          </a:prstGeom>
          <a:solidFill>
            <a:schemeClr val="accent2">
              <a:lumMod val="20000"/>
              <a:lumOff val="80000"/>
            </a:schemeClr>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lt-LT">
                <a:solidFill>
                  <a:schemeClr val="tx1"/>
                </a:solidFill>
              </a:rPr>
              <a:t>2</a:t>
            </a:r>
            <a:endParaRPr lang="en-GB">
              <a:solidFill>
                <a:schemeClr val="tx1"/>
              </a:solidFill>
            </a:endParaRPr>
          </a:p>
        </p:txBody>
      </p:sp>
      <p:pic>
        <p:nvPicPr>
          <p:cNvPr id="17412" name="Picture 4">
            <a:extLst>
              <a:ext uri="{FF2B5EF4-FFF2-40B4-BE49-F238E27FC236}">
                <a16:creationId xmlns:a16="http://schemas.microsoft.com/office/drawing/2014/main" id="{1E7CC739-CAAF-FCD8-1E9C-ADB7CC436C65}"/>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00566" y="3992856"/>
            <a:ext cx="7946923" cy="1668026"/>
          </a:xfrm>
          <a:prstGeom prst="rect">
            <a:avLst/>
          </a:prstGeom>
          <a:noFill/>
          <a:extLst>
            <a:ext uri="{909E8E84-426E-40DD-AFC4-6F175D3DCCD1}">
              <a14:hiddenFill xmlns:a14="http://schemas.microsoft.com/office/drawing/2010/main">
                <a:solidFill>
                  <a:srgbClr val="FFFFFF"/>
                </a:solidFill>
              </a14:hiddenFill>
            </a:ext>
          </a:extLst>
        </p:spPr>
      </p:pic>
      <p:sp>
        <p:nvSpPr>
          <p:cNvPr id="24" name="Rectangle 23">
            <a:extLst>
              <a:ext uri="{FF2B5EF4-FFF2-40B4-BE49-F238E27FC236}">
                <a16:creationId xmlns:a16="http://schemas.microsoft.com/office/drawing/2014/main" id="{B5A29A9B-4B40-784E-118F-831546D9593D}"/>
              </a:ext>
            </a:extLst>
          </p:cNvPr>
          <p:cNvSpPr/>
          <p:nvPr/>
        </p:nvSpPr>
        <p:spPr>
          <a:xfrm>
            <a:off x="821840" y="4858096"/>
            <a:ext cx="775053" cy="240117"/>
          </a:xfrm>
          <a:prstGeom prst="rect">
            <a:avLst/>
          </a:prstGeom>
          <a:noFill/>
          <a:ln w="317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GB"/>
          </a:p>
        </p:txBody>
      </p:sp>
      <p:sp>
        <p:nvSpPr>
          <p:cNvPr id="26" name="Oval 25">
            <a:extLst>
              <a:ext uri="{FF2B5EF4-FFF2-40B4-BE49-F238E27FC236}">
                <a16:creationId xmlns:a16="http://schemas.microsoft.com/office/drawing/2014/main" id="{03EAEBE6-EDA9-0529-9DCE-98E0A8DE6DB7}"/>
              </a:ext>
            </a:extLst>
          </p:cNvPr>
          <p:cNvSpPr/>
          <p:nvPr/>
        </p:nvSpPr>
        <p:spPr>
          <a:xfrm>
            <a:off x="967050" y="5129129"/>
            <a:ext cx="484632" cy="384048"/>
          </a:xfrm>
          <a:prstGeom prst="ellipse">
            <a:avLst/>
          </a:prstGeom>
          <a:solidFill>
            <a:schemeClr val="accent2">
              <a:lumMod val="20000"/>
              <a:lumOff val="80000"/>
            </a:schemeClr>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lt-LT">
                <a:solidFill>
                  <a:schemeClr val="tx1"/>
                </a:solidFill>
              </a:rPr>
              <a:t>3</a:t>
            </a:r>
            <a:endParaRPr lang="en-GB">
              <a:solidFill>
                <a:schemeClr val="tx1"/>
              </a:solidFill>
            </a:endParaRPr>
          </a:p>
        </p:txBody>
      </p:sp>
      <p:pic>
        <p:nvPicPr>
          <p:cNvPr id="27" name="Picture 26">
            <a:extLst>
              <a:ext uri="{FF2B5EF4-FFF2-40B4-BE49-F238E27FC236}">
                <a16:creationId xmlns:a16="http://schemas.microsoft.com/office/drawing/2014/main" id="{89D461B2-AFFB-2719-C803-8DC4974B8BB7}"/>
              </a:ext>
            </a:extLst>
          </p:cNvPr>
          <p:cNvPicPr>
            <a:picLocks noChangeAspect="1"/>
          </p:cNvPicPr>
          <p:nvPr/>
        </p:nvPicPr>
        <p:blipFill>
          <a:blip r:embed="rId4"/>
          <a:stretch>
            <a:fillRect/>
          </a:stretch>
        </p:blipFill>
        <p:spPr>
          <a:xfrm>
            <a:off x="777470" y="4651000"/>
            <a:ext cx="1348423" cy="54851"/>
          </a:xfrm>
          <a:prstGeom prst="rect">
            <a:avLst/>
          </a:prstGeom>
        </p:spPr>
      </p:pic>
      <p:pic>
        <p:nvPicPr>
          <p:cNvPr id="17420" name="Picture 12">
            <a:extLst>
              <a:ext uri="{FF2B5EF4-FFF2-40B4-BE49-F238E27FC236}">
                <a16:creationId xmlns:a16="http://schemas.microsoft.com/office/drawing/2014/main" id="{178CDFF1-5B83-65B8-D402-58F538B31161}"/>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540807" y="4973609"/>
            <a:ext cx="6837489" cy="1763226"/>
          </a:xfrm>
          <a:prstGeom prst="rect">
            <a:avLst/>
          </a:prstGeom>
          <a:noFill/>
          <a:extLst>
            <a:ext uri="{909E8E84-426E-40DD-AFC4-6F175D3DCCD1}">
              <a14:hiddenFill xmlns:a14="http://schemas.microsoft.com/office/drawing/2010/main">
                <a:solidFill>
                  <a:srgbClr val="FFFFFF"/>
                </a:solidFill>
              </a14:hiddenFill>
            </a:ext>
          </a:extLst>
        </p:spPr>
      </p:pic>
      <p:sp>
        <p:nvSpPr>
          <p:cNvPr id="28" name="Rectangle 27">
            <a:extLst>
              <a:ext uri="{FF2B5EF4-FFF2-40B4-BE49-F238E27FC236}">
                <a16:creationId xmlns:a16="http://schemas.microsoft.com/office/drawing/2014/main" id="{5A203096-37B2-CDC2-64B3-858E3364493B}"/>
              </a:ext>
            </a:extLst>
          </p:cNvPr>
          <p:cNvSpPr/>
          <p:nvPr/>
        </p:nvSpPr>
        <p:spPr>
          <a:xfrm>
            <a:off x="6095999" y="5636801"/>
            <a:ext cx="2015613" cy="351043"/>
          </a:xfrm>
          <a:prstGeom prst="rect">
            <a:avLst/>
          </a:prstGeom>
          <a:noFill/>
          <a:ln w="317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GB"/>
          </a:p>
        </p:txBody>
      </p:sp>
      <p:sp>
        <p:nvSpPr>
          <p:cNvPr id="29" name="Oval 28">
            <a:extLst>
              <a:ext uri="{FF2B5EF4-FFF2-40B4-BE49-F238E27FC236}">
                <a16:creationId xmlns:a16="http://schemas.microsoft.com/office/drawing/2014/main" id="{1C85CF8D-70EC-08B4-E6C6-64F35AEFCE33}"/>
              </a:ext>
            </a:extLst>
          </p:cNvPr>
          <p:cNvSpPr/>
          <p:nvPr/>
        </p:nvSpPr>
        <p:spPr>
          <a:xfrm>
            <a:off x="6880051" y="6006834"/>
            <a:ext cx="484632" cy="384048"/>
          </a:xfrm>
          <a:prstGeom prst="ellipse">
            <a:avLst/>
          </a:prstGeom>
          <a:solidFill>
            <a:schemeClr val="accent2">
              <a:lumMod val="20000"/>
              <a:lumOff val="80000"/>
            </a:schemeClr>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lt-LT">
                <a:solidFill>
                  <a:schemeClr val="tx1"/>
                </a:solidFill>
              </a:rPr>
              <a:t>4</a:t>
            </a:r>
            <a:endParaRPr lang="en-GB">
              <a:solidFill>
                <a:schemeClr val="tx1"/>
              </a:solidFill>
            </a:endParaRPr>
          </a:p>
        </p:txBody>
      </p:sp>
    </p:spTree>
    <p:extLst>
      <p:ext uri="{BB962C8B-B14F-4D97-AF65-F5344CB8AC3E}">
        <p14:creationId xmlns:p14="http://schemas.microsoft.com/office/powerpoint/2010/main" val="355417645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avadinimas 1"/>
          <p:cNvSpPr>
            <a:spLocks noGrp="1"/>
          </p:cNvSpPr>
          <p:nvPr>
            <p:ph type="title"/>
          </p:nvPr>
        </p:nvSpPr>
        <p:spPr>
          <a:xfrm>
            <a:off x="847532" y="327803"/>
            <a:ext cx="10515600" cy="545034"/>
          </a:xfrm>
        </p:spPr>
        <p:txBody>
          <a:bodyPr>
            <a:noAutofit/>
          </a:bodyPr>
          <a:lstStyle/>
          <a:p>
            <a:pPr algn="ctr"/>
            <a:r>
              <a:rPr kumimoji="0" lang="lt-LT" sz="3600" b="1" i="0" u="none" strike="noStrike" kern="1200" cap="none" spc="0" normalizeH="0" baseline="0" noProof="0">
                <a:ln>
                  <a:noFill/>
                </a:ln>
                <a:solidFill>
                  <a:prstClr val="black"/>
                </a:solidFill>
                <a:effectLst/>
                <a:uLnTx/>
                <a:uFillTx/>
                <a:latin typeface="Calibri Light"/>
                <a:ea typeface="+mj-ea"/>
                <a:cs typeface="+mj-cs"/>
              </a:rPr>
              <a:t>Prisijungimas prie CVP IS </a:t>
            </a:r>
            <a:endParaRPr lang="en-US" sz="3600" b="1">
              <a:solidFill>
                <a:srgbClr val="FF0000"/>
              </a:solidFill>
            </a:endParaRPr>
          </a:p>
        </p:txBody>
      </p:sp>
      <p:pic>
        <p:nvPicPr>
          <p:cNvPr id="10" name="Paveikslėlis 9"/>
          <p:cNvPicPr>
            <a:picLocks noChangeAspect="1"/>
          </p:cNvPicPr>
          <p:nvPr/>
        </p:nvPicPr>
        <p:blipFill rotWithShape="1">
          <a:blip r:embed="rId2" cstate="print">
            <a:extLst>
              <a:ext uri="{28A0092B-C50C-407E-A947-70E740481C1C}">
                <a14:useLocalDpi xmlns:a14="http://schemas.microsoft.com/office/drawing/2010/main" val="0"/>
              </a:ext>
            </a:extLst>
          </a:blip>
          <a:srcRect r="42055" b="62969"/>
          <a:stretch/>
        </p:blipFill>
        <p:spPr>
          <a:xfrm>
            <a:off x="9664184" y="5387151"/>
            <a:ext cx="2527816" cy="1470849"/>
          </a:xfrm>
          <a:prstGeom prst="rect">
            <a:avLst/>
          </a:prstGeom>
        </p:spPr>
      </p:pic>
      <p:graphicFrame>
        <p:nvGraphicFramePr>
          <p:cNvPr id="6" name="Diagram 5"/>
          <p:cNvGraphicFramePr/>
          <p:nvPr>
            <p:extLst>
              <p:ext uri="{D42A27DB-BD31-4B8C-83A1-F6EECF244321}">
                <p14:modId xmlns:p14="http://schemas.microsoft.com/office/powerpoint/2010/main" val="1492618028"/>
              </p:ext>
            </p:extLst>
          </p:nvPr>
        </p:nvGraphicFramePr>
        <p:xfrm>
          <a:off x="6617973" y="5971271"/>
          <a:ext cx="875763" cy="73409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TextBox 6">
            <a:extLst>
              <a:ext uri="{FF2B5EF4-FFF2-40B4-BE49-F238E27FC236}">
                <a16:creationId xmlns:a16="http://schemas.microsoft.com/office/drawing/2014/main" id="{6C28AB28-D980-0AD8-A0D9-27D5AB6ED154}"/>
              </a:ext>
            </a:extLst>
          </p:cNvPr>
          <p:cNvSpPr txBox="1"/>
          <p:nvPr/>
        </p:nvSpPr>
        <p:spPr>
          <a:xfrm>
            <a:off x="882362" y="911356"/>
            <a:ext cx="10636827" cy="400110"/>
          </a:xfrm>
          <a:prstGeom prst="rect">
            <a:avLst/>
          </a:prstGeom>
          <a:noFill/>
        </p:spPr>
        <p:txBody>
          <a:bodyPr wrap="square" lIns="91440" tIns="45720" rIns="91440" bIns="45720" anchor="t">
            <a:spAutoFit/>
          </a:bodyPr>
          <a:lstStyle/>
          <a:p>
            <a:pPr>
              <a:defRPr/>
            </a:pPr>
            <a:r>
              <a:rPr lang="lt-LT" sz="2000">
                <a:solidFill>
                  <a:prstClr val="black"/>
                </a:solidFill>
                <a:cs typeface="Calibri"/>
              </a:rPr>
              <a:t>Prisijunkite prie gamybinės CVP IS aplinkos su nuoroda https://viesiejipirkimai.lt/epps/home.do</a:t>
            </a:r>
            <a:endParaRPr lang="en-US" sz="2000">
              <a:solidFill>
                <a:prstClr val="black"/>
              </a:solidFill>
              <a:cs typeface="Calibri"/>
            </a:endParaRPr>
          </a:p>
        </p:txBody>
      </p:sp>
      <p:pic>
        <p:nvPicPr>
          <p:cNvPr id="11" name="Paveikslėlis 10">
            <a:extLst>
              <a:ext uri="{FF2B5EF4-FFF2-40B4-BE49-F238E27FC236}">
                <a16:creationId xmlns:a16="http://schemas.microsoft.com/office/drawing/2014/main" id="{08CDD654-0287-BCEC-6C4C-215C6180CAA3}"/>
              </a:ext>
            </a:extLst>
          </p:cNvPr>
          <p:cNvPicPr>
            <a:picLocks noChangeAspect="1"/>
          </p:cNvPicPr>
          <p:nvPr/>
        </p:nvPicPr>
        <p:blipFill>
          <a:blip r:embed="rId8"/>
          <a:stretch>
            <a:fillRect/>
          </a:stretch>
        </p:blipFill>
        <p:spPr>
          <a:xfrm>
            <a:off x="904977" y="1458910"/>
            <a:ext cx="10614212" cy="4487734"/>
          </a:xfrm>
          <a:prstGeom prst="rect">
            <a:avLst/>
          </a:prstGeom>
        </p:spPr>
      </p:pic>
      <p:sp>
        <p:nvSpPr>
          <p:cNvPr id="12" name="Stačiakampis 6">
            <a:extLst>
              <a:ext uri="{FF2B5EF4-FFF2-40B4-BE49-F238E27FC236}">
                <a16:creationId xmlns:a16="http://schemas.microsoft.com/office/drawing/2014/main" id="{F2CC2CAF-EB9B-D56C-98AB-2603EC0DFBD2}"/>
              </a:ext>
            </a:extLst>
          </p:cNvPr>
          <p:cNvSpPr/>
          <p:nvPr/>
        </p:nvSpPr>
        <p:spPr>
          <a:xfrm>
            <a:off x="10676964" y="1631576"/>
            <a:ext cx="686167" cy="250465"/>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lide Number Placeholder 2">
            <a:extLst>
              <a:ext uri="{FF2B5EF4-FFF2-40B4-BE49-F238E27FC236}">
                <a16:creationId xmlns:a16="http://schemas.microsoft.com/office/drawing/2014/main" id="{5E9498AD-4D04-5EEA-A228-40FD5BD72FE0}"/>
              </a:ext>
            </a:extLst>
          </p:cNvPr>
          <p:cNvSpPr>
            <a:spLocks noGrp="1"/>
          </p:cNvSpPr>
          <p:nvPr>
            <p:ph type="sldNum" sz="quarter" idx="12"/>
          </p:nvPr>
        </p:nvSpPr>
        <p:spPr/>
        <p:txBody>
          <a:bodyPr/>
          <a:lstStyle/>
          <a:p>
            <a:fld id="{49EC5416-78B8-4F37-B286-A40543F63F6D}" type="slidenum">
              <a:rPr lang="en-US" smtClean="0"/>
              <a:pPr/>
              <a:t>3</a:t>
            </a:fld>
            <a:endParaRPr lang="en-US"/>
          </a:p>
        </p:txBody>
      </p:sp>
    </p:spTree>
    <p:extLst>
      <p:ext uri="{BB962C8B-B14F-4D97-AF65-F5344CB8AC3E}">
        <p14:creationId xmlns:p14="http://schemas.microsoft.com/office/powerpoint/2010/main" val="318055808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aveikslėlis 9"/>
          <p:cNvPicPr>
            <a:picLocks noChangeAspect="1"/>
          </p:cNvPicPr>
          <p:nvPr/>
        </p:nvPicPr>
        <p:blipFill rotWithShape="1">
          <a:blip r:embed="rId2" cstate="print">
            <a:extLst>
              <a:ext uri="{28A0092B-C50C-407E-A947-70E740481C1C}">
                <a14:useLocalDpi xmlns:a14="http://schemas.microsoft.com/office/drawing/2010/main" val="0"/>
              </a:ext>
            </a:extLst>
          </a:blip>
          <a:srcRect r="42055" b="62969"/>
          <a:stretch/>
        </p:blipFill>
        <p:spPr>
          <a:xfrm>
            <a:off x="9677119" y="5387151"/>
            <a:ext cx="2527816" cy="1470849"/>
          </a:xfrm>
          <a:prstGeom prst="rect">
            <a:avLst/>
          </a:prstGeom>
        </p:spPr>
      </p:pic>
      <p:sp>
        <p:nvSpPr>
          <p:cNvPr id="2" name="Slide Number Placeholder 1">
            <a:extLst>
              <a:ext uri="{FF2B5EF4-FFF2-40B4-BE49-F238E27FC236}">
                <a16:creationId xmlns:a16="http://schemas.microsoft.com/office/drawing/2014/main" id="{D65BB115-03E5-3E45-D301-57B9A0EBCA0E}"/>
              </a:ext>
            </a:extLst>
          </p:cNvPr>
          <p:cNvSpPr>
            <a:spLocks noGrp="1"/>
          </p:cNvSpPr>
          <p:nvPr>
            <p:ph type="sldNum" sz="quarter" idx="12"/>
          </p:nvPr>
        </p:nvSpPr>
        <p:spPr/>
        <p:txBody>
          <a:bodyPr/>
          <a:lstStyle/>
          <a:p>
            <a:fld id="{49EC5416-78B8-4F37-B286-A40543F63F6D}" type="slidenum">
              <a:rPr lang="en-US" smtClean="0"/>
              <a:pPr/>
              <a:t>30</a:t>
            </a:fld>
            <a:endParaRPr lang="en-US"/>
          </a:p>
        </p:txBody>
      </p:sp>
      <p:sp>
        <p:nvSpPr>
          <p:cNvPr id="9" name="Pavadinimas 1">
            <a:extLst>
              <a:ext uri="{FF2B5EF4-FFF2-40B4-BE49-F238E27FC236}">
                <a16:creationId xmlns:a16="http://schemas.microsoft.com/office/drawing/2014/main" id="{A859CC33-BD70-19FC-C3C1-998A143CAB3A}"/>
              </a:ext>
            </a:extLst>
          </p:cNvPr>
          <p:cNvSpPr txBox="1">
            <a:spLocks/>
          </p:cNvSpPr>
          <p:nvPr/>
        </p:nvSpPr>
        <p:spPr>
          <a:xfrm>
            <a:off x="909048" y="493925"/>
            <a:ext cx="8905852" cy="457949"/>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lt-LT" sz="3600" b="1" dirty="0"/>
              <a:t>Atnaujintas varžymasis, kai</a:t>
            </a:r>
            <a:r>
              <a:rPr lang="lt-LT" sz="3600" b="1" dirty="0">
                <a:cs typeface="Times New Roman" panose="02020603050405020304" pitchFamily="18" charset="0"/>
              </a:rPr>
              <a:t> pasiūlymų pateikimo terminas nepasibaigęs</a:t>
            </a:r>
            <a:endParaRPr lang="en-US" sz="3600" b="1" dirty="0"/>
          </a:p>
        </p:txBody>
      </p:sp>
      <p:pic>
        <p:nvPicPr>
          <p:cNvPr id="21506" name="Picture 2">
            <a:extLst>
              <a:ext uri="{FF2B5EF4-FFF2-40B4-BE49-F238E27FC236}">
                <a16:creationId xmlns:a16="http://schemas.microsoft.com/office/drawing/2014/main" id="{8F4A4F83-392D-74CC-9282-18C8A69BE0B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7871" y="1318551"/>
            <a:ext cx="11356258" cy="3454195"/>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11">
            <a:extLst>
              <a:ext uri="{FF2B5EF4-FFF2-40B4-BE49-F238E27FC236}">
                <a16:creationId xmlns:a16="http://schemas.microsoft.com/office/drawing/2014/main" id="{3CAD035B-C0FD-62BB-07C1-20AA11DBEF50}"/>
              </a:ext>
            </a:extLst>
          </p:cNvPr>
          <p:cNvPicPr>
            <a:picLocks noChangeAspect="1"/>
          </p:cNvPicPr>
          <p:nvPr/>
        </p:nvPicPr>
        <p:blipFill>
          <a:blip r:embed="rId4"/>
          <a:stretch>
            <a:fillRect/>
          </a:stretch>
        </p:blipFill>
        <p:spPr>
          <a:xfrm>
            <a:off x="488442" y="1397159"/>
            <a:ext cx="2412073" cy="98118"/>
          </a:xfrm>
          <a:prstGeom prst="rect">
            <a:avLst/>
          </a:prstGeom>
        </p:spPr>
      </p:pic>
      <p:sp>
        <p:nvSpPr>
          <p:cNvPr id="14" name="Stačiakampis 6">
            <a:extLst>
              <a:ext uri="{FF2B5EF4-FFF2-40B4-BE49-F238E27FC236}">
                <a16:creationId xmlns:a16="http://schemas.microsoft.com/office/drawing/2014/main" id="{EFC9B515-C22E-A129-B6DB-687E3D027A45}"/>
              </a:ext>
            </a:extLst>
          </p:cNvPr>
          <p:cNvSpPr/>
          <p:nvPr/>
        </p:nvSpPr>
        <p:spPr>
          <a:xfrm>
            <a:off x="6182507" y="2724288"/>
            <a:ext cx="5016435" cy="485191"/>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5" name="Arrow: Right 14">
            <a:extLst>
              <a:ext uri="{FF2B5EF4-FFF2-40B4-BE49-F238E27FC236}">
                <a16:creationId xmlns:a16="http://schemas.microsoft.com/office/drawing/2014/main" id="{73D5BCB3-F0C4-ABC7-1D0F-4B0F0A55D347}"/>
              </a:ext>
            </a:extLst>
          </p:cNvPr>
          <p:cNvSpPr/>
          <p:nvPr/>
        </p:nvSpPr>
        <p:spPr>
          <a:xfrm rot="10800000">
            <a:off x="11282951" y="2877235"/>
            <a:ext cx="618563" cy="179295"/>
          </a:xfrm>
          <a:prstGeom prst="rightArrow">
            <a:avLst/>
          </a:prstGeom>
          <a:solidFill>
            <a:schemeClr val="accent6"/>
          </a:solid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GB"/>
          </a:p>
        </p:txBody>
      </p:sp>
      <p:sp>
        <p:nvSpPr>
          <p:cNvPr id="16" name="Arrow: Right 15">
            <a:extLst>
              <a:ext uri="{FF2B5EF4-FFF2-40B4-BE49-F238E27FC236}">
                <a16:creationId xmlns:a16="http://schemas.microsoft.com/office/drawing/2014/main" id="{D13B9570-F29C-6D0D-E3CF-41EC4C9875F0}"/>
              </a:ext>
            </a:extLst>
          </p:cNvPr>
          <p:cNvSpPr/>
          <p:nvPr/>
        </p:nvSpPr>
        <p:spPr>
          <a:xfrm>
            <a:off x="290486" y="2724288"/>
            <a:ext cx="618563" cy="179295"/>
          </a:xfrm>
          <a:prstGeom prst="rightArrow">
            <a:avLst/>
          </a:prstGeom>
          <a:solidFill>
            <a:schemeClr val="accent6"/>
          </a:solid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GB"/>
          </a:p>
        </p:txBody>
      </p:sp>
      <p:sp>
        <p:nvSpPr>
          <p:cNvPr id="17" name="Arrow: Right 16">
            <a:extLst>
              <a:ext uri="{FF2B5EF4-FFF2-40B4-BE49-F238E27FC236}">
                <a16:creationId xmlns:a16="http://schemas.microsoft.com/office/drawing/2014/main" id="{D13B9570-F29C-6D0D-E3CF-41EC4C9875F0}"/>
              </a:ext>
            </a:extLst>
          </p:cNvPr>
          <p:cNvSpPr/>
          <p:nvPr/>
        </p:nvSpPr>
        <p:spPr>
          <a:xfrm>
            <a:off x="290485" y="3864770"/>
            <a:ext cx="618563" cy="179295"/>
          </a:xfrm>
          <a:prstGeom prst="rightArrow">
            <a:avLst/>
          </a:prstGeom>
          <a:solidFill>
            <a:schemeClr val="accent6"/>
          </a:solid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GB"/>
          </a:p>
        </p:txBody>
      </p:sp>
      <p:sp>
        <p:nvSpPr>
          <p:cNvPr id="19" name="Stačiakampis 6">
            <a:extLst>
              <a:ext uri="{FF2B5EF4-FFF2-40B4-BE49-F238E27FC236}">
                <a16:creationId xmlns:a16="http://schemas.microsoft.com/office/drawing/2014/main" id="{B4447EA6-8976-10DD-6380-65537CF12D27}"/>
              </a:ext>
            </a:extLst>
          </p:cNvPr>
          <p:cNvSpPr/>
          <p:nvPr/>
        </p:nvSpPr>
        <p:spPr>
          <a:xfrm>
            <a:off x="1036434" y="2686581"/>
            <a:ext cx="3296632" cy="217002"/>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20" name="Stačiakampis 6">
            <a:extLst>
              <a:ext uri="{FF2B5EF4-FFF2-40B4-BE49-F238E27FC236}">
                <a16:creationId xmlns:a16="http://schemas.microsoft.com/office/drawing/2014/main" id="{B4447EA6-8976-10DD-6380-65537CF12D27}"/>
              </a:ext>
            </a:extLst>
          </p:cNvPr>
          <p:cNvSpPr/>
          <p:nvPr/>
        </p:nvSpPr>
        <p:spPr>
          <a:xfrm>
            <a:off x="1036434" y="3827063"/>
            <a:ext cx="3296632" cy="217002"/>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21" name="Stačiakampis 6">
            <a:extLst>
              <a:ext uri="{FF2B5EF4-FFF2-40B4-BE49-F238E27FC236}">
                <a16:creationId xmlns:a16="http://schemas.microsoft.com/office/drawing/2014/main" id="{B4447EA6-8976-10DD-6380-65537CF12D27}"/>
              </a:ext>
            </a:extLst>
          </p:cNvPr>
          <p:cNvSpPr/>
          <p:nvPr/>
        </p:nvSpPr>
        <p:spPr>
          <a:xfrm>
            <a:off x="6096000" y="3774110"/>
            <a:ext cx="2202426" cy="217002"/>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25" name="Arrow: Right 24">
            <a:extLst>
              <a:ext uri="{FF2B5EF4-FFF2-40B4-BE49-F238E27FC236}">
                <a16:creationId xmlns:a16="http://schemas.microsoft.com/office/drawing/2014/main" id="{445E796D-283A-EDDA-B3E3-510D20BE01B6}"/>
              </a:ext>
            </a:extLst>
          </p:cNvPr>
          <p:cNvSpPr/>
          <p:nvPr/>
        </p:nvSpPr>
        <p:spPr>
          <a:xfrm rot="10800000">
            <a:off x="8425811" y="3792230"/>
            <a:ext cx="618563" cy="179295"/>
          </a:xfrm>
          <a:prstGeom prst="rightArrow">
            <a:avLst/>
          </a:prstGeom>
          <a:solidFill>
            <a:schemeClr val="accent6"/>
          </a:solid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GB"/>
          </a:p>
        </p:txBody>
      </p:sp>
      <p:sp>
        <p:nvSpPr>
          <p:cNvPr id="27" name="Stačiakampis 6">
            <a:extLst>
              <a:ext uri="{FF2B5EF4-FFF2-40B4-BE49-F238E27FC236}">
                <a16:creationId xmlns:a16="http://schemas.microsoft.com/office/drawing/2014/main" id="{3586773B-C744-5B9F-AD6B-7A47990862DD}"/>
              </a:ext>
            </a:extLst>
          </p:cNvPr>
          <p:cNvSpPr/>
          <p:nvPr/>
        </p:nvSpPr>
        <p:spPr>
          <a:xfrm>
            <a:off x="10634598" y="4339814"/>
            <a:ext cx="612858" cy="195643"/>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28" name="TextBox 31">
            <a:extLst>
              <a:ext uri="{FF2B5EF4-FFF2-40B4-BE49-F238E27FC236}">
                <a16:creationId xmlns:a16="http://schemas.microsoft.com/office/drawing/2014/main" id="{62656427-6222-03E0-0E5F-5A8D59E84062}"/>
              </a:ext>
            </a:extLst>
          </p:cNvPr>
          <p:cNvSpPr txBox="1"/>
          <p:nvPr/>
        </p:nvSpPr>
        <p:spPr>
          <a:xfrm>
            <a:off x="5932104" y="4171617"/>
            <a:ext cx="4070241" cy="2585323"/>
          </a:xfrm>
          <a:prstGeom prst="rect">
            <a:avLst/>
          </a:prstGeom>
          <a:solidFill>
            <a:schemeClr val="accent4">
              <a:lumMod val="20000"/>
              <a:lumOff val="80000"/>
            </a:schemeClr>
          </a:solid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lt-LT"/>
              <a:t>Įkeltas dokumentas tiekėjams bus matomas tik po to, kai bus išsiųstas kvietimas teikti pirminius pasiūlymus ir dokumento statusas nustatytas kaip </a:t>
            </a:r>
            <a:r>
              <a:rPr lang="lt-LT" b="1"/>
              <a:t>„Galutinis“. </a:t>
            </a:r>
            <a:r>
              <a:rPr lang="lt-LT">
                <a:solidFill>
                  <a:srgbClr val="FF0000"/>
                </a:solidFill>
              </a:rPr>
              <a:t>SVARBU</a:t>
            </a:r>
            <a:r>
              <a:rPr lang="en-US">
                <a:solidFill>
                  <a:srgbClr val="FF0000"/>
                </a:solidFill>
              </a:rPr>
              <a:t>! </a:t>
            </a:r>
            <a:r>
              <a:rPr lang="en-US"/>
              <a:t>Kai </a:t>
            </a:r>
            <a:r>
              <a:rPr lang="en-US" err="1"/>
              <a:t>dokumento</a:t>
            </a:r>
            <a:r>
              <a:rPr lang="en-US"/>
              <a:t> </a:t>
            </a:r>
            <a:r>
              <a:rPr lang="en-US" err="1"/>
              <a:t>statusas</a:t>
            </a:r>
            <a:r>
              <a:rPr lang="en-US"/>
              <a:t> </a:t>
            </a:r>
            <a:r>
              <a:rPr lang="en-US" err="1"/>
              <a:t>yra</a:t>
            </a:r>
            <a:r>
              <a:rPr lang="en-US"/>
              <a:t> </a:t>
            </a:r>
            <a:r>
              <a:rPr lang="lt-LT" b="1"/>
              <a:t>„Galutinis“, </a:t>
            </a:r>
            <a:r>
              <a:rPr lang="lt-LT"/>
              <a:t>jis negali būti redaguojamas ar panaikinamas, tokį dokumentą galima tik atsiimti (detaliau žr. 28 skaidrėje)</a:t>
            </a:r>
            <a:endParaRPr lang="en-US"/>
          </a:p>
        </p:txBody>
      </p:sp>
      <p:sp>
        <p:nvSpPr>
          <p:cNvPr id="29" name="TextBox 30">
            <a:extLst>
              <a:ext uri="{FF2B5EF4-FFF2-40B4-BE49-F238E27FC236}">
                <a16:creationId xmlns:a16="http://schemas.microsoft.com/office/drawing/2014/main" id="{19088BE9-3547-B2BA-D7FD-CDB525CFA837}"/>
              </a:ext>
            </a:extLst>
          </p:cNvPr>
          <p:cNvSpPr txBox="1"/>
          <p:nvPr/>
        </p:nvSpPr>
        <p:spPr>
          <a:xfrm>
            <a:off x="98071" y="4309320"/>
            <a:ext cx="5834033" cy="2031325"/>
          </a:xfrm>
          <a:prstGeom prst="rect">
            <a:avLst/>
          </a:prstGeom>
          <a:solidFill>
            <a:schemeClr val="accent4">
              <a:lumMod val="20000"/>
              <a:lumOff val="80000"/>
            </a:schemeClr>
          </a:solid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285750" indent="-285750">
              <a:buFont typeface="Arial" panose="020B0604020202020204" pitchFamily="34" charset="0"/>
              <a:buChar char="•"/>
            </a:pPr>
            <a:r>
              <a:rPr lang="lt-LT"/>
              <a:t>Nurodomas įkeliamo dokumento pavadinimas.</a:t>
            </a:r>
          </a:p>
          <a:p>
            <a:pPr marL="285750" indent="-285750">
              <a:buFont typeface="Arial" panose="020B0604020202020204" pitchFamily="34" charset="0"/>
              <a:buChar char="•"/>
            </a:pPr>
            <a:r>
              <a:rPr lang="lt-LT"/>
              <a:t>Pasirenkamas dokumentas, kurį norima įkelti. </a:t>
            </a:r>
          </a:p>
          <a:p>
            <a:pPr marL="285750" indent="-285750">
              <a:buFont typeface="Arial" panose="020B0604020202020204" pitchFamily="34" charset="0"/>
              <a:buChar char="•"/>
            </a:pPr>
            <a:r>
              <a:rPr lang="lt-LT"/>
              <a:t>Nurodoma įkeliamo dokumento kalba. Pasirenkama „Anglų kalba“ arba „Lietuvių kalba“. </a:t>
            </a:r>
          </a:p>
          <a:p>
            <a:pPr marL="285750" indent="-285750">
              <a:buFont typeface="Arial" panose="020B0604020202020204" pitchFamily="34" charset="0"/>
              <a:buChar char="•"/>
            </a:pPr>
            <a:r>
              <a:rPr lang="lt-LT"/>
              <a:t>Nurodomas įkeliamo dokumento statusas „Projektas“ arba „Galutinis“</a:t>
            </a:r>
          </a:p>
          <a:p>
            <a:pPr marL="285750" indent="-285750">
              <a:buFont typeface="Arial" panose="020B0604020202020204" pitchFamily="34" charset="0"/>
              <a:buChar char="•"/>
            </a:pPr>
            <a:endParaRPr lang="en-US"/>
          </a:p>
        </p:txBody>
      </p:sp>
      <p:sp>
        <p:nvSpPr>
          <p:cNvPr id="31" name="TextBox 31">
            <a:extLst>
              <a:ext uri="{FF2B5EF4-FFF2-40B4-BE49-F238E27FC236}">
                <a16:creationId xmlns:a16="http://schemas.microsoft.com/office/drawing/2014/main" id="{9543A4B2-3194-C4EA-517F-75B7D78F050D}"/>
              </a:ext>
            </a:extLst>
          </p:cNvPr>
          <p:cNvSpPr txBox="1"/>
          <p:nvPr/>
        </p:nvSpPr>
        <p:spPr>
          <a:xfrm>
            <a:off x="9847573" y="181141"/>
            <a:ext cx="2186908" cy="2308324"/>
          </a:xfrm>
          <a:prstGeom prst="rect">
            <a:avLst/>
          </a:prstGeom>
          <a:solidFill>
            <a:schemeClr val="accent4">
              <a:lumMod val="20000"/>
              <a:lumOff val="80000"/>
            </a:schemeClr>
          </a:solid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lt-LT" sz="1800" b="0" i="0" u="none" strike="noStrike">
                <a:solidFill>
                  <a:srgbClr val="000000"/>
                </a:solidFill>
                <a:effectLst/>
                <a:latin typeface="Calibri" panose="020F0502020204030204" pitchFamily="34" charset="0"/>
              </a:rPr>
              <a:t>Pastaba. Daugiau informacijos apie pirkimo dokumentų projekto koregavimą galite rasti skaidrėse „Neskelbiamos apklausos vykdymas“.</a:t>
            </a:r>
            <a:endParaRPr lang="en-GB"/>
          </a:p>
        </p:txBody>
      </p:sp>
    </p:spTree>
    <p:extLst>
      <p:ext uri="{BB962C8B-B14F-4D97-AF65-F5344CB8AC3E}">
        <p14:creationId xmlns:p14="http://schemas.microsoft.com/office/powerpoint/2010/main" val="421603839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aveikslėlis 9"/>
          <p:cNvPicPr>
            <a:picLocks noChangeAspect="1"/>
          </p:cNvPicPr>
          <p:nvPr/>
        </p:nvPicPr>
        <p:blipFill rotWithShape="1">
          <a:blip r:embed="rId2" cstate="print">
            <a:extLst>
              <a:ext uri="{28A0092B-C50C-407E-A947-70E740481C1C}">
                <a14:useLocalDpi xmlns:a14="http://schemas.microsoft.com/office/drawing/2010/main" val="0"/>
              </a:ext>
            </a:extLst>
          </a:blip>
          <a:srcRect r="42055" b="62969"/>
          <a:stretch/>
        </p:blipFill>
        <p:spPr>
          <a:xfrm>
            <a:off x="9677119" y="5387151"/>
            <a:ext cx="2527816" cy="1470849"/>
          </a:xfrm>
          <a:prstGeom prst="rect">
            <a:avLst/>
          </a:prstGeom>
        </p:spPr>
      </p:pic>
      <p:sp>
        <p:nvSpPr>
          <p:cNvPr id="2" name="Slide Number Placeholder 1">
            <a:extLst>
              <a:ext uri="{FF2B5EF4-FFF2-40B4-BE49-F238E27FC236}">
                <a16:creationId xmlns:a16="http://schemas.microsoft.com/office/drawing/2014/main" id="{D65BB115-03E5-3E45-D301-57B9A0EBCA0E}"/>
              </a:ext>
            </a:extLst>
          </p:cNvPr>
          <p:cNvSpPr>
            <a:spLocks noGrp="1"/>
          </p:cNvSpPr>
          <p:nvPr>
            <p:ph type="sldNum" sz="quarter" idx="12"/>
          </p:nvPr>
        </p:nvSpPr>
        <p:spPr/>
        <p:txBody>
          <a:bodyPr/>
          <a:lstStyle/>
          <a:p>
            <a:fld id="{49EC5416-78B8-4F37-B286-A40543F63F6D}" type="slidenum">
              <a:rPr lang="en-US" smtClean="0"/>
              <a:pPr/>
              <a:t>31</a:t>
            </a:fld>
            <a:endParaRPr lang="en-US"/>
          </a:p>
        </p:txBody>
      </p:sp>
      <p:sp>
        <p:nvSpPr>
          <p:cNvPr id="6" name="Pavadinimas 1">
            <a:extLst>
              <a:ext uri="{FF2B5EF4-FFF2-40B4-BE49-F238E27FC236}">
                <a16:creationId xmlns:a16="http://schemas.microsoft.com/office/drawing/2014/main" id="{17F80F02-9C96-57C6-0357-401308AE2F57}"/>
              </a:ext>
            </a:extLst>
          </p:cNvPr>
          <p:cNvSpPr txBox="1">
            <a:spLocks/>
          </p:cNvSpPr>
          <p:nvPr/>
        </p:nvSpPr>
        <p:spPr>
          <a:xfrm>
            <a:off x="2470860" y="576505"/>
            <a:ext cx="7710899" cy="457949"/>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lt-LT" sz="3600" b="1" dirty="0"/>
              <a:t>Atnaujintas varžymasis, kai</a:t>
            </a:r>
            <a:r>
              <a:rPr lang="lt-LT" sz="3600" b="1" dirty="0">
                <a:cs typeface="Times New Roman" panose="02020603050405020304" pitchFamily="18" charset="0"/>
              </a:rPr>
              <a:t> pasiūlymų pateikimo terminas nepasibaigęs</a:t>
            </a:r>
            <a:endParaRPr lang="en-US" sz="3600" b="1" dirty="0"/>
          </a:p>
        </p:txBody>
      </p:sp>
      <p:sp>
        <p:nvSpPr>
          <p:cNvPr id="9" name="TextBox 3">
            <a:extLst>
              <a:ext uri="{FF2B5EF4-FFF2-40B4-BE49-F238E27FC236}">
                <a16:creationId xmlns:a16="http://schemas.microsoft.com/office/drawing/2014/main" id="{2D915359-CD65-C3D5-2308-6A4FE5A4FBDE}"/>
              </a:ext>
            </a:extLst>
          </p:cNvPr>
          <p:cNvSpPr txBox="1"/>
          <p:nvPr/>
        </p:nvSpPr>
        <p:spPr>
          <a:xfrm>
            <a:off x="723188" y="1432650"/>
            <a:ext cx="2354542" cy="369332"/>
          </a:xfrm>
          <a:prstGeom prst="rect">
            <a:avLst/>
          </a:prstGeom>
          <a:solidFill>
            <a:schemeClr val="accent4">
              <a:lumMod val="20000"/>
              <a:lumOff val="80000"/>
            </a:schemeClr>
          </a:solid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lt-LT"/>
              <a:t>Vidiniai dokumentai:</a:t>
            </a:r>
            <a:endParaRPr lang="en-US"/>
          </a:p>
        </p:txBody>
      </p:sp>
      <p:pic>
        <p:nvPicPr>
          <p:cNvPr id="22530" name="Picture 2">
            <a:extLst>
              <a:ext uri="{FF2B5EF4-FFF2-40B4-BE49-F238E27FC236}">
                <a16:creationId xmlns:a16="http://schemas.microsoft.com/office/drawing/2014/main" id="{790CF0F2-FB8B-7223-6E5D-9B7C6E9A38F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3188" y="1801982"/>
            <a:ext cx="10630612" cy="1845786"/>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11">
            <a:extLst>
              <a:ext uri="{FF2B5EF4-FFF2-40B4-BE49-F238E27FC236}">
                <a16:creationId xmlns:a16="http://schemas.microsoft.com/office/drawing/2014/main" id="{0D7D3438-A808-EB3D-4F54-A870FB9A79F2}"/>
              </a:ext>
            </a:extLst>
          </p:cNvPr>
          <p:cNvPicPr>
            <a:picLocks noChangeAspect="1"/>
          </p:cNvPicPr>
          <p:nvPr/>
        </p:nvPicPr>
        <p:blipFill>
          <a:blip r:embed="rId4"/>
          <a:stretch>
            <a:fillRect/>
          </a:stretch>
        </p:blipFill>
        <p:spPr>
          <a:xfrm>
            <a:off x="723188" y="1843576"/>
            <a:ext cx="2412073" cy="98118"/>
          </a:xfrm>
          <a:prstGeom prst="rect">
            <a:avLst/>
          </a:prstGeom>
        </p:spPr>
      </p:pic>
      <p:sp>
        <p:nvSpPr>
          <p:cNvPr id="13" name="Stačiakampis 6">
            <a:extLst>
              <a:ext uri="{FF2B5EF4-FFF2-40B4-BE49-F238E27FC236}">
                <a16:creationId xmlns:a16="http://schemas.microsoft.com/office/drawing/2014/main" id="{46A194FB-4368-DAE4-B5EE-9AE35377CE1F}"/>
              </a:ext>
            </a:extLst>
          </p:cNvPr>
          <p:cNvSpPr/>
          <p:nvPr/>
        </p:nvSpPr>
        <p:spPr>
          <a:xfrm flipH="1" flipV="1">
            <a:off x="10181759" y="1852343"/>
            <a:ext cx="1067355" cy="184297"/>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4" name="Oval 13">
            <a:extLst>
              <a:ext uri="{FF2B5EF4-FFF2-40B4-BE49-F238E27FC236}">
                <a16:creationId xmlns:a16="http://schemas.microsoft.com/office/drawing/2014/main" id="{26F8A9C2-47E9-5A19-2014-F20FCFA1B1CE}"/>
              </a:ext>
            </a:extLst>
          </p:cNvPr>
          <p:cNvSpPr/>
          <p:nvPr/>
        </p:nvSpPr>
        <p:spPr>
          <a:xfrm>
            <a:off x="9739884" y="1561197"/>
            <a:ext cx="484632" cy="384048"/>
          </a:xfrm>
          <a:prstGeom prst="ellipse">
            <a:avLst/>
          </a:prstGeom>
          <a:solidFill>
            <a:schemeClr val="accent2">
              <a:lumMod val="20000"/>
              <a:lumOff val="80000"/>
            </a:schemeClr>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GB">
                <a:solidFill>
                  <a:schemeClr val="tx1"/>
                </a:solidFill>
              </a:rPr>
              <a:t>1</a:t>
            </a:r>
          </a:p>
        </p:txBody>
      </p:sp>
      <p:sp>
        <p:nvSpPr>
          <p:cNvPr id="15" name="Stačiakampis 6">
            <a:extLst>
              <a:ext uri="{FF2B5EF4-FFF2-40B4-BE49-F238E27FC236}">
                <a16:creationId xmlns:a16="http://schemas.microsoft.com/office/drawing/2014/main" id="{2C3D2E60-0EC6-9604-34F0-55186EA0288C}"/>
              </a:ext>
            </a:extLst>
          </p:cNvPr>
          <p:cNvSpPr/>
          <p:nvPr/>
        </p:nvSpPr>
        <p:spPr>
          <a:xfrm flipH="1" flipV="1">
            <a:off x="9982200" y="2630639"/>
            <a:ext cx="1067355" cy="184297"/>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7" name="Oval 16">
            <a:extLst>
              <a:ext uri="{FF2B5EF4-FFF2-40B4-BE49-F238E27FC236}">
                <a16:creationId xmlns:a16="http://schemas.microsoft.com/office/drawing/2014/main" id="{89BA0242-F223-5D1D-58C2-7974728889AA}"/>
              </a:ext>
            </a:extLst>
          </p:cNvPr>
          <p:cNvSpPr/>
          <p:nvPr/>
        </p:nvSpPr>
        <p:spPr>
          <a:xfrm>
            <a:off x="9497568" y="2366761"/>
            <a:ext cx="484632" cy="384048"/>
          </a:xfrm>
          <a:prstGeom prst="ellipse">
            <a:avLst/>
          </a:prstGeom>
          <a:solidFill>
            <a:schemeClr val="accent2">
              <a:lumMod val="20000"/>
              <a:lumOff val="80000"/>
            </a:schemeClr>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lt-LT">
                <a:solidFill>
                  <a:schemeClr val="tx1"/>
                </a:solidFill>
              </a:rPr>
              <a:t>2</a:t>
            </a:r>
            <a:endParaRPr lang="en-GB">
              <a:solidFill>
                <a:schemeClr val="tx1"/>
              </a:solidFill>
            </a:endParaRPr>
          </a:p>
        </p:txBody>
      </p:sp>
      <p:sp>
        <p:nvSpPr>
          <p:cNvPr id="18" name="TextBox 25">
            <a:extLst>
              <a:ext uri="{FF2B5EF4-FFF2-40B4-BE49-F238E27FC236}">
                <a16:creationId xmlns:a16="http://schemas.microsoft.com/office/drawing/2014/main" id="{9E1E493E-92F0-A735-CDBD-8520A6D620D9}"/>
              </a:ext>
            </a:extLst>
          </p:cNvPr>
          <p:cNvSpPr txBox="1"/>
          <p:nvPr/>
        </p:nvSpPr>
        <p:spPr>
          <a:xfrm>
            <a:off x="705305" y="3632825"/>
            <a:ext cx="10543809" cy="1754326"/>
          </a:xfrm>
          <a:prstGeom prst="rect">
            <a:avLst/>
          </a:prstGeom>
          <a:solidFill>
            <a:schemeClr val="accent4">
              <a:lumMod val="20000"/>
              <a:lumOff val="80000"/>
            </a:schemeClr>
          </a:solid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r>
              <a:rPr lang="lt-LT">
                <a:solidFill>
                  <a:srgbClr val="FF0000"/>
                </a:solidFill>
                <a:effectLst/>
              </a:rPr>
              <a:t>SVARBU! </a:t>
            </a:r>
            <a:r>
              <a:rPr lang="lt-LT">
                <a:effectLst/>
              </a:rPr>
              <a:t>Srityje „Vidiniai dokumentai“ pateikiama informacija nėra viešai prieinama. Šioje srityje įkeliamas dokumentas, kuriame nurodoma kaina arba sąnaudos, kurios bus naudojamos vertinant, ar pasiūlyme nurodyta kaina arba sąnaudos nėra per didelės ir pirkimo vykdytojui nepriimtinos, kaip nustatyta Viešųjų pirkimų tarnybos direktoriaus 2017 m. birželio 21 d. įsakymo Nr. 1S-92 „Dėl Skelbimų teikimo Viešųjų pirkimų tarnybai tvarkos ir reikalavimų skelbiamai supaprastintų pirkimų informacijai aprašo ir supaprastintų pirkimų skelbimų tipinių formų patvirtinimo“ 6¹ punkte.</a:t>
            </a:r>
            <a:endParaRPr lang="en-US"/>
          </a:p>
        </p:txBody>
      </p:sp>
    </p:spTree>
    <p:extLst>
      <p:ext uri="{BB962C8B-B14F-4D97-AF65-F5344CB8AC3E}">
        <p14:creationId xmlns:p14="http://schemas.microsoft.com/office/powerpoint/2010/main" val="7514559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aveikslėlis 4">
            <a:extLst>
              <a:ext uri="{FF2B5EF4-FFF2-40B4-BE49-F238E27FC236}">
                <a16:creationId xmlns:a16="http://schemas.microsoft.com/office/drawing/2014/main" id="{8419EF78-018C-9FE1-E819-3699EE0F6A52}"/>
              </a:ext>
            </a:extLst>
          </p:cNvPr>
          <p:cNvPicPr>
            <a:picLocks noChangeAspect="1"/>
          </p:cNvPicPr>
          <p:nvPr/>
        </p:nvPicPr>
        <p:blipFill>
          <a:blip r:embed="rId2"/>
          <a:stretch>
            <a:fillRect/>
          </a:stretch>
        </p:blipFill>
        <p:spPr>
          <a:xfrm>
            <a:off x="362998" y="735910"/>
            <a:ext cx="9227127" cy="1387721"/>
          </a:xfrm>
          <a:prstGeom prst="rect">
            <a:avLst/>
          </a:prstGeom>
        </p:spPr>
      </p:pic>
      <p:pic>
        <p:nvPicPr>
          <p:cNvPr id="10" name="Paveikslėlis 9"/>
          <p:cNvPicPr>
            <a:picLocks noChangeAspect="1"/>
          </p:cNvPicPr>
          <p:nvPr/>
        </p:nvPicPr>
        <p:blipFill rotWithShape="1">
          <a:blip r:embed="rId3" cstate="print">
            <a:extLst>
              <a:ext uri="{28A0092B-C50C-407E-A947-70E740481C1C}">
                <a14:useLocalDpi xmlns:a14="http://schemas.microsoft.com/office/drawing/2010/main" val="0"/>
              </a:ext>
            </a:extLst>
          </a:blip>
          <a:srcRect r="42055" b="62969"/>
          <a:stretch/>
        </p:blipFill>
        <p:spPr>
          <a:xfrm>
            <a:off x="9677119" y="5387151"/>
            <a:ext cx="2527816" cy="1470849"/>
          </a:xfrm>
          <a:prstGeom prst="rect">
            <a:avLst/>
          </a:prstGeom>
        </p:spPr>
      </p:pic>
      <p:sp>
        <p:nvSpPr>
          <p:cNvPr id="2" name="Slide Number Placeholder 1">
            <a:extLst>
              <a:ext uri="{FF2B5EF4-FFF2-40B4-BE49-F238E27FC236}">
                <a16:creationId xmlns:a16="http://schemas.microsoft.com/office/drawing/2014/main" id="{D65BB115-03E5-3E45-D301-57B9A0EBCA0E}"/>
              </a:ext>
            </a:extLst>
          </p:cNvPr>
          <p:cNvSpPr>
            <a:spLocks noGrp="1"/>
          </p:cNvSpPr>
          <p:nvPr>
            <p:ph type="sldNum" sz="quarter" idx="12"/>
          </p:nvPr>
        </p:nvSpPr>
        <p:spPr/>
        <p:txBody>
          <a:bodyPr/>
          <a:lstStyle/>
          <a:p>
            <a:fld id="{49EC5416-78B8-4F37-B286-A40543F63F6D}" type="slidenum">
              <a:rPr lang="en-US" smtClean="0"/>
              <a:pPr/>
              <a:t>32</a:t>
            </a:fld>
            <a:endParaRPr lang="en-US"/>
          </a:p>
        </p:txBody>
      </p:sp>
      <p:sp>
        <p:nvSpPr>
          <p:cNvPr id="18" name="Stačiakampis 6">
            <a:extLst>
              <a:ext uri="{FF2B5EF4-FFF2-40B4-BE49-F238E27FC236}">
                <a16:creationId xmlns:a16="http://schemas.microsoft.com/office/drawing/2014/main" id="{46A194FB-4368-DAE4-B5EE-9AE35377CE1F}"/>
              </a:ext>
            </a:extLst>
          </p:cNvPr>
          <p:cNvSpPr/>
          <p:nvPr/>
        </p:nvSpPr>
        <p:spPr>
          <a:xfrm flipH="1" flipV="1">
            <a:off x="6770253" y="1892423"/>
            <a:ext cx="831274" cy="210365"/>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3">
            <a:extLst>
              <a:ext uri="{FF2B5EF4-FFF2-40B4-BE49-F238E27FC236}">
                <a16:creationId xmlns:a16="http://schemas.microsoft.com/office/drawing/2014/main" id="{26F8A9C2-47E9-5A19-2014-F20FCFA1B1CE}"/>
              </a:ext>
            </a:extLst>
          </p:cNvPr>
          <p:cNvSpPr/>
          <p:nvPr/>
        </p:nvSpPr>
        <p:spPr>
          <a:xfrm>
            <a:off x="7388174" y="1481749"/>
            <a:ext cx="484632" cy="384048"/>
          </a:xfrm>
          <a:prstGeom prst="ellipse">
            <a:avLst/>
          </a:prstGeom>
          <a:solidFill>
            <a:schemeClr val="accent2">
              <a:lumMod val="20000"/>
              <a:lumOff val="80000"/>
            </a:schemeClr>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a:solidFill>
                  <a:schemeClr val="tx1"/>
                </a:solidFill>
              </a:rPr>
              <a:t>1</a:t>
            </a:r>
          </a:p>
        </p:txBody>
      </p:sp>
      <p:pic>
        <p:nvPicPr>
          <p:cNvPr id="8" name="Paveikslėlis 7">
            <a:extLst>
              <a:ext uri="{FF2B5EF4-FFF2-40B4-BE49-F238E27FC236}">
                <a16:creationId xmlns:a16="http://schemas.microsoft.com/office/drawing/2014/main" id="{59D7BF9E-E1FC-0EA8-0E73-6BB3C77C1329}"/>
              </a:ext>
            </a:extLst>
          </p:cNvPr>
          <p:cNvPicPr>
            <a:picLocks noChangeAspect="1"/>
          </p:cNvPicPr>
          <p:nvPr/>
        </p:nvPicPr>
        <p:blipFill>
          <a:blip r:embed="rId4"/>
          <a:stretch>
            <a:fillRect/>
          </a:stretch>
        </p:blipFill>
        <p:spPr>
          <a:xfrm>
            <a:off x="341047" y="2114714"/>
            <a:ext cx="9227127" cy="3550779"/>
          </a:xfrm>
          <a:prstGeom prst="rect">
            <a:avLst/>
          </a:prstGeom>
        </p:spPr>
      </p:pic>
      <p:sp>
        <p:nvSpPr>
          <p:cNvPr id="22" name="Stačiakampis 6">
            <a:extLst>
              <a:ext uri="{FF2B5EF4-FFF2-40B4-BE49-F238E27FC236}">
                <a16:creationId xmlns:a16="http://schemas.microsoft.com/office/drawing/2014/main" id="{2C3D2E60-0EC6-9604-34F0-55186EA0288C}"/>
              </a:ext>
            </a:extLst>
          </p:cNvPr>
          <p:cNvSpPr/>
          <p:nvPr/>
        </p:nvSpPr>
        <p:spPr>
          <a:xfrm flipH="1" flipV="1">
            <a:off x="840993" y="3676091"/>
            <a:ext cx="4017333" cy="166465"/>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tačiakampis 6">
            <a:extLst>
              <a:ext uri="{FF2B5EF4-FFF2-40B4-BE49-F238E27FC236}">
                <a16:creationId xmlns:a16="http://schemas.microsoft.com/office/drawing/2014/main" id="{F02697DD-78AA-D2D4-734B-08F92EFEDA0A}"/>
              </a:ext>
            </a:extLst>
          </p:cNvPr>
          <p:cNvSpPr/>
          <p:nvPr/>
        </p:nvSpPr>
        <p:spPr>
          <a:xfrm flipH="1" flipV="1">
            <a:off x="4998837" y="3668053"/>
            <a:ext cx="4017333" cy="166465"/>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Stačiakampis 6">
            <a:extLst>
              <a:ext uri="{FF2B5EF4-FFF2-40B4-BE49-F238E27FC236}">
                <a16:creationId xmlns:a16="http://schemas.microsoft.com/office/drawing/2014/main" id="{7FF7F37D-BAE6-645D-51A7-F96E32BFA2A8}"/>
              </a:ext>
            </a:extLst>
          </p:cNvPr>
          <p:cNvSpPr/>
          <p:nvPr/>
        </p:nvSpPr>
        <p:spPr>
          <a:xfrm flipH="1" flipV="1">
            <a:off x="840993" y="5099031"/>
            <a:ext cx="4017333" cy="166465"/>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Stačiakampis 6">
            <a:extLst>
              <a:ext uri="{FF2B5EF4-FFF2-40B4-BE49-F238E27FC236}">
                <a16:creationId xmlns:a16="http://schemas.microsoft.com/office/drawing/2014/main" id="{BF0928EA-6D54-8E1C-C384-4C97EC1FA38D}"/>
              </a:ext>
            </a:extLst>
          </p:cNvPr>
          <p:cNvSpPr/>
          <p:nvPr/>
        </p:nvSpPr>
        <p:spPr>
          <a:xfrm flipH="1" flipV="1">
            <a:off x="4976562" y="5093980"/>
            <a:ext cx="1104665" cy="166464"/>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Arrow: Right 11">
            <a:extLst>
              <a:ext uri="{FF2B5EF4-FFF2-40B4-BE49-F238E27FC236}">
                <a16:creationId xmlns:a16="http://schemas.microsoft.com/office/drawing/2014/main" id="{BB5AC57D-1D75-65FD-A0FF-83EB07A95BEB}"/>
              </a:ext>
            </a:extLst>
          </p:cNvPr>
          <p:cNvSpPr/>
          <p:nvPr/>
        </p:nvSpPr>
        <p:spPr>
          <a:xfrm>
            <a:off x="172195" y="5066090"/>
            <a:ext cx="618563" cy="179295"/>
          </a:xfrm>
          <a:prstGeom prst="rightArrow">
            <a:avLst/>
          </a:prstGeom>
          <a:solidFill>
            <a:schemeClr val="accent6"/>
          </a:solid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Arrow: Right 11">
            <a:extLst>
              <a:ext uri="{FF2B5EF4-FFF2-40B4-BE49-F238E27FC236}">
                <a16:creationId xmlns:a16="http://schemas.microsoft.com/office/drawing/2014/main" id="{40548E11-2236-F3F2-7DE2-F7DB9F379DDC}"/>
              </a:ext>
            </a:extLst>
          </p:cNvPr>
          <p:cNvSpPr/>
          <p:nvPr/>
        </p:nvSpPr>
        <p:spPr>
          <a:xfrm>
            <a:off x="136510" y="3655223"/>
            <a:ext cx="618563" cy="179295"/>
          </a:xfrm>
          <a:prstGeom prst="rightArrow">
            <a:avLst/>
          </a:prstGeom>
          <a:solidFill>
            <a:schemeClr val="accent6"/>
          </a:solid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Arrow: Right 11">
            <a:extLst>
              <a:ext uri="{FF2B5EF4-FFF2-40B4-BE49-F238E27FC236}">
                <a16:creationId xmlns:a16="http://schemas.microsoft.com/office/drawing/2014/main" id="{2B248B0E-FA5F-9749-48A8-B76316D2D4DA}"/>
              </a:ext>
            </a:extLst>
          </p:cNvPr>
          <p:cNvSpPr/>
          <p:nvPr/>
        </p:nvSpPr>
        <p:spPr>
          <a:xfrm rot="10800000">
            <a:off x="9058555" y="3655222"/>
            <a:ext cx="484631" cy="166464"/>
          </a:xfrm>
          <a:prstGeom prst="rightArrow">
            <a:avLst/>
          </a:prstGeom>
          <a:solidFill>
            <a:schemeClr val="accent6"/>
          </a:solid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Arrow: Right 11">
            <a:extLst>
              <a:ext uri="{FF2B5EF4-FFF2-40B4-BE49-F238E27FC236}">
                <a16:creationId xmlns:a16="http://schemas.microsoft.com/office/drawing/2014/main" id="{CA16D918-15AE-02CB-7F75-9446555387FB}"/>
              </a:ext>
            </a:extLst>
          </p:cNvPr>
          <p:cNvSpPr/>
          <p:nvPr/>
        </p:nvSpPr>
        <p:spPr>
          <a:xfrm rot="10800000">
            <a:off x="6147662" y="5102977"/>
            <a:ext cx="618563" cy="179295"/>
          </a:xfrm>
          <a:prstGeom prst="rightArrow">
            <a:avLst/>
          </a:prstGeom>
          <a:solidFill>
            <a:schemeClr val="accent6"/>
          </a:solid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 name="Stačiakampis 6">
            <a:extLst>
              <a:ext uri="{FF2B5EF4-FFF2-40B4-BE49-F238E27FC236}">
                <a16:creationId xmlns:a16="http://schemas.microsoft.com/office/drawing/2014/main" id="{B037DC37-3CBB-0845-4CB0-1FFA9F6EE0CC}"/>
              </a:ext>
            </a:extLst>
          </p:cNvPr>
          <p:cNvSpPr/>
          <p:nvPr/>
        </p:nvSpPr>
        <p:spPr>
          <a:xfrm flipH="1" flipV="1">
            <a:off x="8597853" y="5332581"/>
            <a:ext cx="460702" cy="217929"/>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3">
            <a:extLst>
              <a:ext uri="{FF2B5EF4-FFF2-40B4-BE49-F238E27FC236}">
                <a16:creationId xmlns:a16="http://schemas.microsoft.com/office/drawing/2014/main" id="{89BA0242-F223-5D1D-58C2-7974728889AA}"/>
              </a:ext>
            </a:extLst>
          </p:cNvPr>
          <p:cNvSpPr/>
          <p:nvPr/>
        </p:nvSpPr>
        <p:spPr>
          <a:xfrm>
            <a:off x="8801814" y="4898225"/>
            <a:ext cx="484632" cy="384048"/>
          </a:xfrm>
          <a:prstGeom prst="ellipse">
            <a:avLst/>
          </a:prstGeom>
          <a:solidFill>
            <a:schemeClr val="accent2">
              <a:lumMod val="20000"/>
              <a:lumOff val="80000"/>
            </a:schemeClr>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lt-LT">
                <a:solidFill>
                  <a:schemeClr val="tx1"/>
                </a:solidFill>
              </a:rPr>
              <a:t>2</a:t>
            </a:r>
            <a:endParaRPr lang="en-GB">
              <a:solidFill>
                <a:schemeClr val="tx1"/>
              </a:solidFill>
            </a:endParaRPr>
          </a:p>
        </p:txBody>
      </p:sp>
      <p:sp>
        <p:nvSpPr>
          <p:cNvPr id="20" name="TextBox 19">
            <a:extLst>
              <a:ext uri="{FF2B5EF4-FFF2-40B4-BE49-F238E27FC236}">
                <a16:creationId xmlns:a16="http://schemas.microsoft.com/office/drawing/2014/main" id="{1230750F-0CE1-6F87-D6C6-BACFAA0F7050}"/>
              </a:ext>
            </a:extLst>
          </p:cNvPr>
          <p:cNvSpPr txBox="1"/>
          <p:nvPr/>
        </p:nvSpPr>
        <p:spPr>
          <a:xfrm>
            <a:off x="341047" y="5452745"/>
            <a:ext cx="5949392" cy="1200329"/>
          </a:xfrm>
          <a:prstGeom prst="rect">
            <a:avLst/>
          </a:prstGeom>
          <a:solidFill>
            <a:schemeClr val="accent4">
              <a:lumMod val="20000"/>
              <a:lumOff val="80000"/>
            </a:schemeClr>
          </a:solidFill>
        </p:spPr>
        <p:txBody>
          <a:bodyPr wrap="square" rtlCol="0">
            <a:spAutoFit/>
          </a:bodyPr>
          <a:lstStyle/>
          <a:p>
            <a:r>
              <a:rPr lang="lt-LT"/>
              <a:t>Dokumentai į sritį „Vidiniai dokumentai“ keliami / koreguojami / naikinami  tokiu pačiu būdu, kaip ir pirkimo dokumentai (žr. </a:t>
            </a:r>
            <a:r>
              <a:rPr lang="lt-LT" sz="1800" b="0" i="0" u="none" strike="noStrike">
                <a:solidFill>
                  <a:srgbClr val="000000"/>
                </a:solidFill>
                <a:effectLst/>
                <a:latin typeface="Calibri" panose="020F0502020204030204" pitchFamily="34" charset="0"/>
              </a:rPr>
              <a:t>„Neskelbiamos apklausos vykdymas“ </a:t>
            </a:r>
            <a:r>
              <a:rPr lang="lt-LT"/>
              <a:t>23-28 skaidres).</a:t>
            </a:r>
            <a:endParaRPr lang="en-US"/>
          </a:p>
        </p:txBody>
      </p:sp>
      <p:pic>
        <p:nvPicPr>
          <p:cNvPr id="25" name="Paveikslėlis 24">
            <a:extLst>
              <a:ext uri="{FF2B5EF4-FFF2-40B4-BE49-F238E27FC236}">
                <a16:creationId xmlns:a16="http://schemas.microsoft.com/office/drawing/2014/main" id="{355B7D41-AB02-664E-9E6A-D9C8A7C97CE6}"/>
              </a:ext>
            </a:extLst>
          </p:cNvPr>
          <p:cNvPicPr>
            <a:picLocks noChangeAspect="1"/>
          </p:cNvPicPr>
          <p:nvPr/>
        </p:nvPicPr>
        <p:blipFill>
          <a:blip r:embed="rId5"/>
          <a:stretch>
            <a:fillRect/>
          </a:stretch>
        </p:blipFill>
        <p:spPr>
          <a:xfrm>
            <a:off x="9737026" y="2999316"/>
            <a:ext cx="2248214" cy="1228896"/>
          </a:xfrm>
          <a:prstGeom prst="rect">
            <a:avLst/>
          </a:prstGeom>
        </p:spPr>
      </p:pic>
      <p:sp>
        <p:nvSpPr>
          <p:cNvPr id="27" name="Stačiakampis 6">
            <a:extLst>
              <a:ext uri="{FF2B5EF4-FFF2-40B4-BE49-F238E27FC236}">
                <a16:creationId xmlns:a16="http://schemas.microsoft.com/office/drawing/2014/main" id="{561F3D37-25C8-0157-52AE-A6E65AD946F4}"/>
              </a:ext>
            </a:extLst>
          </p:cNvPr>
          <p:cNvSpPr/>
          <p:nvPr/>
        </p:nvSpPr>
        <p:spPr>
          <a:xfrm flipH="1" flipV="1">
            <a:off x="9732835" y="3072862"/>
            <a:ext cx="444588" cy="356138"/>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3">
            <a:extLst>
              <a:ext uri="{FF2B5EF4-FFF2-40B4-BE49-F238E27FC236}">
                <a16:creationId xmlns:a16="http://schemas.microsoft.com/office/drawing/2014/main" id="{681B8D49-9982-723B-810D-04E18BAABEC0}"/>
              </a:ext>
            </a:extLst>
          </p:cNvPr>
          <p:cNvSpPr/>
          <p:nvPr/>
        </p:nvSpPr>
        <p:spPr>
          <a:xfrm>
            <a:off x="9712813" y="2602838"/>
            <a:ext cx="484632" cy="384048"/>
          </a:xfrm>
          <a:prstGeom prst="ellipse">
            <a:avLst/>
          </a:prstGeom>
          <a:solidFill>
            <a:schemeClr val="accent2">
              <a:lumMod val="20000"/>
              <a:lumOff val="80000"/>
            </a:schemeClr>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lt-LT">
                <a:solidFill>
                  <a:schemeClr val="tx1"/>
                </a:solidFill>
              </a:rPr>
              <a:t>3</a:t>
            </a:r>
            <a:endParaRPr lang="en-GB">
              <a:solidFill>
                <a:schemeClr val="tx1"/>
              </a:solidFill>
            </a:endParaRPr>
          </a:p>
        </p:txBody>
      </p:sp>
      <p:pic>
        <p:nvPicPr>
          <p:cNvPr id="3" name="Paveikslėlis 2">
            <a:extLst>
              <a:ext uri="{FF2B5EF4-FFF2-40B4-BE49-F238E27FC236}">
                <a16:creationId xmlns:a16="http://schemas.microsoft.com/office/drawing/2014/main" id="{DA96815C-9AD0-7D8E-B016-935A66849734}"/>
              </a:ext>
            </a:extLst>
          </p:cNvPr>
          <p:cNvPicPr>
            <a:picLocks noChangeAspect="1"/>
          </p:cNvPicPr>
          <p:nvPr/>
        </p:nvPicPr>
        <p:blipFill>
          <a:blip r:embed="rId6"/>
          <a:srcRect r="62589" b="47711"/>
          <a:stretch/>
        </p:blipFill>
        <p:spPr>
          <a:xfrm>
            <a:off x="341047" y="1481749"/>
            <a:ext cx="2015728" cy="111433"/>
          </a:xfrm>
          <a:prstGeom prst="rect">
            <a:avLst/>
          </a:prstGeom>
        </p:spPr>
      </p:pic>
      <p:pic>
        <p:nvPicPr>
          <p:cNvPr id="4" name="Paveikslėlis 3">
            <a:extLst>
              <a:ext uri="{FF2B5EF4-FFF2-40B4-BE49-F238E27FC236}">
                <a16:creationId xmlns:a16="http://schemas.microsoft.com/office/drawing/2014/main" id="{B9494024-58BE-6DBE-56FD-CCAE78825121}"/>
              </a:ext>
            </a:extLst>
          </p:cNvPr>
          <p:cNvPicPr>
            <a:picLocks noChangeAspect="1"/>
          </p:cNvPicPr>
          <p:nvPr/>
        </p:nvPicPr>
        <p:blipFill>
          <a:blip r:embed="rId6"/>
          <a:srcRect r="62589" b="47711"/>
          <a:stretch/>
        </p:blipFill>
        <p:spPr>
          <a:xfrm>
            <a:off x="341047" y="2794757"/>
            <a:ext cx="2015728" cy="111433"/>
          </a:xfrm>
          <a:prstGeom prst="rect">
            <a:avLst/>
          </a:prstGeom>
        </p:spPr>
      </p:pic>
      <p:pic>
        <p:nvPicPr>
          <p:cNvPr id="6" name="Picture 5">
            <a:extLst>
              <a:ext uri="{FF2B5EF4-FFF2-40B4-BE49-F238E27FC236}">
                <a16:creationId xmlns:a16="http://schemas.microsoft.com/office/drawing/2014/main" id="{7B32BE76-878B-9CBC-EE96-1755917918C7}"/>
              </a:ext>
            </a:extLst>
          </p:cNvPr>
          <p:cNvPicPr>
            <a:picLocks noChangeAspect="1"/>
          </p:cNvPicPr>
          <p:nvPr/>
        </p:nvPicPr>
        <p:blipFill>
          <a:blip r:embed="rId7"/>
          <a:stretch>
            <a:fillRect/>
          </a:stretch>
        </p:blipFill>
        <p:spPr>
          <a:xfrm>
            <a:off x="674080" y="1513288"/>
            <a:ext cx="1702949" cy="69273"/>
          </a:xfrm>
          <a:prstGeom prst="rect">
            <a:avLst/>
          </a:prstGeom>
        </p:spPr>
      </p:pic>
      <p:pic>
        <p:nvPicPr>
          <p:cNvPr id="31" name="Picture 30">
            <a:extLst>
              <a:ext uri="{FF2B5EF4-FFF2-40B4-BE49-F238E27FC236}">
                <a16:creationId xmlns:a16="http://schemas.microsoft.com/office/drawing/2014/main" id="{9B252116-E7F2-C01D-2FC5-31C97DF70E7A}"/>
              </a:ext>
            </a:extLst>
          </p:cNvPr>
          <p:cNvPicPr>
            <a:picLocks noChangeAspect="1"/>
          </p:cNvPicPr>
          <p:nvPr/>
        </p:nvPicPr>
        <p:blipFill>
          <a:blip r:embed="rId7"/>
          <a:stretch>
            <a:fillRect/>
          </a:stretch>
        </p:blipFill>
        <p:spPr>
          <a:xfrm>
            <a:off x="664801" y="2834833"/>
            <a:ext cx="1702949" cy="69273"/>
          </a:xfrm>
          <a:prstGeom prst="rect">
            <a:avLst/>
          </a:prstGeom>
        </p:spPr>
      </p:pic>
    </p:spTree>
    <p:extLst>
      <p:ext uri="{BB962C8B-B14F-4D97-AF65-F5344CB8AC3E}">
        <p14:creationId xmlns:p14="http://schemas.microsoft.com/office/powerpoint/2010/main" val="132313764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aveikslėlis 9">
            <a:extLst>
              <a:ext uri="{FF2B5EF4-FFF2-40B4-BE49-F238E27FC236}">
                <a16:creationId xmlns:a16="http://schemas.microsoft.com/office/drawing/2014/main" id="{26709E78-122B-857D-7F95-9F307EB38714}"/>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r="42055" b="62969"/>
          <a:stretch/>
        </p:blipFill>
        <p:spPr>
          <a:xfrm>
            <a:off x="9273082" y="5146158"/>
            <a:ext cx="2941989" cy="1711842"/>
          </a:xfrm>
          <a:prstGeom prst="rect">
            <a:avLst/>
          </a:prstGeom>
        </p:spPr>
      </p:pic>
      <p:sp>
        <p:nvSpPr>
          <p:cNvPr id="4" name="Slide Number Placeholder 3">
            <a:extLst>
              <a:ext uri="{FF2B5EF4-FFF2-40B4-BE49-F238E27FC236}">
                <a16:creationId xmlns:a16="http://schemas.microsoft.com/office/drawing/2014/main" id="{87B73027-86F5-282A-5E55-1A0D81FEC3BF}"/>
              </a:ext>
            </a:extLst>
          </p:cNvPr>
          <p:cNvSpPr>
            <a:spLocks noGrp="1"/>
          </p:cNvSpPr>
          <p:nvPr>
            <p:ph type="sldNum" sz="quarter" idx="12"/>
          </p:nvPr>
        </p:nvSpPr>
        <p:spPr/>
        <p:txBody>
          <a:bodyPr/>
          <a:lstStyle/>
          <a:p>
            <a:fld id="{49EC5416-78B8-4F37-B286-A40543F63F6D}" type="slidenum">
              <a:rPr lang="en-US" smtClean="0"/>
              <a:pPr/>
              <a:t>33</a:t>
            </a:fld>
            <a:endParaRPr lang="en-US"/>
          </a:p>
        </p:txBody>
      </p:sp>
      <p:sp>
        <p:nvSpPr>
          <p:cNvPr id="5" name="Pavadinimas 1">
            <a:extLst>
              <a:ext uri="{FF2B5EF4-FFF2-40B4-BE49-F238E27FC236}">
                <a16:creationId xmlns:a16="http://schemas.microsoft.com/office/drawing/2014/main" id="{66847693-CACE-7303-5DDA-4F1D8FBAAB78}"/>
              </a:ext>
            </a:extLst>
          </p:cNvPr>
          <p:cNvSpPr txBox="1">
            <a:spLocks/>
          </p:cNvSpPr>
          <p:nvPr/>
        </p:nvSpPr>
        <p:spPr>
          <a:xfrm>
            <a:off x="2470860" y="489708"/>
            <a:ext cx="7710899" cy="457949"/>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lt-LT" sz="3600" b="1" dirty="0"/>
              <a:t>Atnaujintas varžymasis, kai</a:t>
            </a:r>
            <a:r>
              <a:rPr lang="lt-LT" sz="3600" b="1" dirty="0">
                <a:cs typeface="Times New Roman" panose="02020603050405020304" pitchFamily="18" charset="0"/>
              </a:rPr>
              <a:t> pasiūlymų pateikimo terminas nepasibaigęs</a:t>
            </a:r>
            <a:endParaRPr lang="en-US" sz="3600" b="1" dirty="0"/>
          </a:p>
        </p:txBody>
      </p:sp>
      <p:pic>
        <p:nvPicPr>
          <p:cNvPr id="8" name="Picture 7">
            <a:extLst>
              <a:ext uri="{FF2B5EF4-FFF2-40B4-BE49-F238E27FC236}">
                <a16:creationId xmlns:a16="http://schemas.microsoft.com/office/drawing/2014/main" id="{FF9062F0-9AE9-1683-7D0A-2007AFF8C589}"/>
              </a:ext>
            </a:extLst>
          </p:cNvPr>
          <p:cNvPicPr>
            <a:picLocks noChangeAspect="1"/>
          </p:cNvPicPr>
          <p:nvPr/>
        </p:nvPicPr>
        <p:blipFill>
          <a:blip r:embed="rId3"/>
          <a:stretch>
            <a:fillRect/>
          </a:stretch>
        </p:blipFill>
        <p:spPr>
          <a:xfrm>
            <a:off x="2049429" y="1399770"/>
            <a:ext cx="8093141" cy="2187130"/>
          </a:xfrm>
          <a:prstGeom prst="rect">
            <a:avLst/>
          </a:prstGeom>
        </p:spPr>
      </p:pic>
      <p:sp>
        <p:nvSpPr>
          <p:cNvPr id="9" name="TextBox 44">
            <a:extLst>
              <a:ext uri="{FF2B5EF4-FFF2-40B4-BE49-F238E27FC236}">
                <a16:creationId xmlns:a16="http://schemas.microsoft.com/office/drawing/2014/main" id="{BCFC1624-F9B0-2961-F894-FE001EC12FC6}"/>
              </a:ext>
            </a:extLst>
          </p:cNvPr>
          <p:cNvSpPr txBox="1"/>
          <p:nvPr/>
        </p:nvSpPr>
        <p:spPr>
          <a:xfrm>
            <a:off x="2049429" y="3586900"/>
            <a:ext cx="4720085" cy="369332"/>
          </a:xfrm>
          <a:prstGeom prst="rect">
            <a:avLst/>
          </a:prstGeom>
          <a:solidFill>
            <a:schemeClr val="accent4">
              <a:lumMod val="20000"/>
              <a:lumOff val="80000"/>
            </a:schemeClr>
          </a:solid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lt-LT"/>
              <a:t>Pasirenkama užduotis „Siųsti kvietimus“</a:t>
            </a:r>
            <a:endParaRPr lang="en-US"/>
          </a:p>
        </p:txBody>
      </p:sp>
      <p:sp>
        <p:nvSpPr>
          <p:cNvPr id="11" name="Stačiakampis 6">
            <a:extLst>
              <a:ext uri="{FF2B5EF4-FFF2-40B4-BE49-F238E27FC236}">
                <a16:creationId xmlns:a16="http://schemas.microsoft.com/office/drawing/2014/main" id="{44D0C53D-EF06-B592-82B3-FFF3B5981CE4}"/>
              </a:ext>
            </a:extLst>
          </p:cNvPr>
          <p:cNvSpPr/>
          <p:nvPr/>
        </p:nvSpPr>
        <p:spPr>
          <a:xfrm flipH="1" flipV="1">
            <a:off x="4892648" y="3134787"/>
            <a:ext cx="726760" cy="156420"/>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cxnSp>
        <p:nvCxnSpPr>
          <p:cNvPr id="12" name="Tiesioji rodyklės jungtis 49">
            <a:extLst>
              <a:ext uri="{FF2B5EF4-FFF2-40B4-BE49-F238E27FC236}">
                <a16:creationId xmlns:a16="http://schemas.microsoft.com/office/drawing/2014/main" id="{4BEB38F7-6CCC-AD69-C07A-4CBDCF0F334D}"/>
              </a:ext>
            </a:extLst>
          </p:cNvPr>
          <p:cNvCxnSpPr>
            <a:cxnSpLocks/>
          </p:cNvCxnSpPr>
          <p:nvPr/>
        </p:nvCxnSpPr>
        <p:spPr>
          <a:xfrm flipV="1">
            <a:off x="4654191" y="3271100"/>
            <a:ext cx="238457" cy="381270"/>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pic>
        <p:nvPicPr>
          <p:cNvPr id="23556" name="Picture 4">
            <a:extLst>
              <a:ext uri="{FF2B5EF4-FFF2-40B4-BE49-F238E27FC236}">
                <a16:creationId xmlns:a16="http://schemas.microsoft.com/office/drawing/2014/main" id="{CE23A143-1C03-996A-14AF-A00A3E8E0B5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8588" y="3956232"/>
            <a:ext cx="9703982" cy="1896572"/>
          </a:xfrm>
          <a:prstGeom prst="rect">
            <a:avLst/>
          </a:prstGeom>
          <a:noFill/>
          <a:extLst>
            <a:ext uri="{909E8E84-426E-40DD-AFC4-6F175D3DCCD1}">
              <a14:hiddenFill xmlns:a14="http://schemas.microsoft.com/office/drawing/2010/main">
                <a:solidFill>
                  <a:srgbClr val="FFFFFF"/>
                </a:solidFill>
              </a14:hiddenFill>
            </a:ext>
          </a:extLst>
        </p:spPr>
      </p:pic>
      <p:sp>
        <p:nvSpPr>
          <p:cNvPr id="13" name="TextBox 54">
            <a:extLst>
              <a:ext uri="{FF2B5EF4-FFF2-40B4-BE49-F238E27FC236}">
                <a16:creationId xmlns:a16="http://schemas.microsoft.com/office/drawing/2014/main" id="{A6279C15-1FC7-04F2-83FF-4E8F9512837E}"/>
              </a:ext>
            </a:extLst>
          </p:cNvPr>
          <p:cNvSpPr txBox="1"/>
          <p:nvPr/>
        </p:nvSpPr>
        <p:spPr>
          <a:xfrm>
            <a:off x="4221756" y="5676509"/>
            <a:ext cx="4720085" cy="369332"/>
          </a:xfrm>
          <a:prstGeom prst="rect">
            <a:avLst/>
          </a:prstGeom>
          <a:solidFill>
            <a:schemeClr val="accent4">
              <a:lumMod val="20000"/>
              <a:lumOff val="80000"/>
            </a:schemeClr>
          </a:solid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lt-LT"/>
              <a:t>Spaudžiama „Sukurti naują kvietimą“</a:t>
            </a:r>
            <a:endParaRPr lang="en-US"/>
          </a:p>
        </p:txBody>
      </p:sp>
      <p:cxnSp>
        <p:nvCxnSpPr>
          <p:cNvPr id="14" name="Tiesioji rodyklės jungtis 55">
            <a:extLst>
              <a:ext uri="{FF2B5EF4-FFF2-40B4-BE49-F238E27FC236}">
                <a16:creationId xmlns:a16="http://schemas.microsoft.com/office/drawing/2014/main" id="{7840C53A-14C7-2BEF-C5AC-AEC141CE2B7A}"/>
              </a:ext>
            </a:extLst>
          </p:cNvPr>
          <p:cNvCxnSpPr>
            <a:cxnSpLocks/>
          </p:cNvCxnSpPr>
          <p:nvPr/>
        </p:nvCxnSpPr>
        <p:spPr>
          <a:xfrm flipV="1">
            <a:off x="8766848" y="5508743"/>
            <a:ext cx="189169" cy="372805"/>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5" name="Stačiakampis 6">
            <a:extLst>
              <a:ext uri="{FF2B5EF4-FFF2-40B4-BE49-F238E27FC236}">
                <a16:creationId xmlns:a16="http://schemas.microsoft.com/office/drawing/2014/main" id="{A01B4669-07EC-27AF-6183-3DF3369560B6}"/>
              </a:ext>
            </a:extLst>
          </p:cNvPr>
          <p:cNvSpPr/>
          <p:nvPr/>
        </p:nvSpPr>
        <p:spPr>
          <a:xfrm flipH="1" flipV="1">
            <a:off x="8984308" y="5334496"/>
            <a:ext cx="1032602" cy="172087"/>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16" name="Picture 15">
            <a:extLst>
              <a:ext uri="{FF2B5EF4-FFF2-40B4-BE49-F238E27FC236}">
                <a16:creationId xmlns:a16="http://schemas.microsoft.com/office/drawing/2014/main" id="{939207B5-FA23-D91C-A165-8BFFEBED80AC}"/>
              </a:ext>
            </a:extLst>
          </p:cNvPr>
          <p:cNvPicPr>
            <a:picLocks noChangeAspect="1"/>
          </p:cNvPicPr>
          <p:nvPr/>
        </p:nvPicPr>
        <p:blipFill>
          <a:blip r:embed="rId5"/>
          <a:stretch>
            <a:fillRect/>
          </a:stretch>
        </p:blipFill>
        <p:spPr>
          <a:xfrm>
            <a:off x="907996" y="4747097"/>
            <a:ext cx="1702949" cy="69273"/>
          </a:xfrm>
          <a:prstGeom prst="rect">
            <a:avLst/>
          </a:prstGeom>
        </p:spPr>
      </p:pic>
    </p:spTree>
    <p:extLst>
      <p:ext uri="{BB962C8B-B14F-4D97-AF65-F5344CB8AC3E}">
        <p14:creationId xmlns:p14="http://schemas.microsoft.com/office/powerpoint/2010/main" val="351941559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aveikslėlis 9"/>
          <p:cNvPicPr>
            <a:picLocks noChangeAspect="1"/>
          </p:cNvPicPr>
          <p:nvPr/>
        </p:nvPicPr>
        <p:blipFill rotWithShape="1">
          <a:blip r:embed="rId2" cstate="print">
            <a:extLst>
              <a:ext uri="{28A0092B-C50C-407E-A947-70E740481C1C}">
                <a14:useLocalDpi xmlns:a14="http://schemas.microsoft.com/office/drawing/2010/main" val="0"/>
              </a:ext>
            </a:extLst>
          </a:blip>
          <a:srcRect r="42055" b="62969"/>
          <a:stretch/>
        </p:blipFill>
        <p:spPr>
          <a:xfrm>
            <a:off x="9677119" y="5387151"/>
            <a:ext cx="2527816" cy="1470849"/>
          </a:xfrm>
          <a:prstGeom prst="rect">
            <a:avLst/>
          </a:prstGeom>
        </p:spPr>
      </p:pic>
      <p:sp>
        <p:nvSpPr>
          <p:cNvPr id="2" name="Slide Number Placeholder 1">
            <a:extLst>
              <a:ext uri="{FF2B5EF4-FFF2-40B4-BE49-F238E27FC236}">
                <a16:creationId xmlns:a16="http://schemas.microsoft.com/office/drawing/2014/main" id="{D65BB115-03E5-3E45-D301-57B9A0EBCA0E}"/>
              </a:ext>
            </a:extLst>
          </p:cNvPr>
          <p:cNvSpPr>
            <a:spLocks noGrp="1"/>
          </p:cNvSpPr>
          <p:nvPr>
            <p:ph type="sldNum" sz="quarter" idx="12"/>
          </p:nvPr>
        </p:nvSpPr>
        <p:spPr/>
        <p:txBody>
          <a:bodyPr/>
          <a:lstStyle/>
          <a:p>
            <a:fld id="{49EC5416-78B8-4F37-B286-A40543F63F6D}" type="slidenum">
              <a:rPr lang="en-US" smtClean="0"/>
              <a:pPr/>
              <a:t>34</a:t>
            </a:fld>
            <a:endParaRPr lang="en-US"/>
          </a:p>
        </p:txBody>
      </p:sp>
      <p:sp>
        <p:nvSpPr>
          <p:cNvPr id="49" name="TextBox 48">
            <a:extLst>
              <a:ext uri="{FF2B5EF4-FFF2-40B4-BE49-F238E27FC236}">
                <a16:creationId xmlns:a16="http://schemas.microsoft.com/office/drawing/2014/main" id="{19B1CC4B-97D3-7881-26CD-258841F3193C}"/>
              </a:ext>
            </a:extLst>
          </p:cNvPr>
          <p:cNvSpPr txBox="1"/>
          <p:nvPr/>
        </p:nvSpPr>
        <p:spPr>
          <a:xfrm>
            <a:off x="1142527" y="567066"/>
            <a:ext cx="2191002" cy="369332"/>
          </a:xfrm>
          <a:prstGeom prst="rect">
            <a:avLst/>
          </a:prstGeom>
          <a:solidFill>
            <a:schemeClr val="accent4">
              <a:lumMod val="20000"/>
              <a:lumOff val="80000"/>
            </a:schemeClr>
          </a:solidFill>
        </p:spPr>
        <p:txBody>
          <a:bodyPr wrap="square" rtlCol="0">
            <a:spAutoFit/>
          </a:bodyPr>
          <a:lstStyle/>
          <a:p>
            <a:r>
              <a:rPr lang="lt-LT"/>
              <a:t>Kvietimo sukūrimas:</a:t>
            </a:r>
          </a:p>
        </p:txBody>
      </p:sp>
      <p:pic>
        <p:nvPicPr>
          <p:cNvPr id="12" name="Picture 11">
            <a:extLst>
              <a:ext uri="{FF2B5EF4-FFF2-40B4-BE49-F238E27FC236}">
                <a16:creationId xmlns:a16="http://schemas.microsoft.com/office/drawing/2014/main" id="{090F3B8C-DCCA-125F-4941-B5FE7A3E9EFF}"/>
              </a:ext>
            </a:extLst>
          </p:cNvPr>
          <p:cNvPicPr>
            <a:picLocks noChangeAspect="1"/>
          </p:cNvPicPr>
          <p:nvPr/>
        </p:nvPicPr>
        <p:blipFill>
          <a:blip r:embed="rId3"/>
          <a:stretch>
            <a:fillRect/>
          </a:stretch>
        </p:blipFill>
        <p:spPr>
          <a:xfrm>
            <a:off x="1142527" y="936398"/>
            <a:ext cx="10527746" cy="4651648"/>
          </a:xfrm>
          <a:prstGeom prst="rect">
            <a:avLst/>
          </a:prstGeom>
        </p:spPr>
      </p:pic>
      <p:sp>
        <p:nvSpPr>
          <p:cNvPr id="13" name="Oval 3">
            <a:extLst>
              <a:ext uri="{FF2B5EF4-FFF2-40B4-BE49-F238E27FC236}">
                <a16:creationId xmlns:a16="http://schemas.microsoft.com/office/drawing/2014/main" id="{FC791CF4-2A13-0A05-E0F0-0A567CE8F56B}"/>
              </a:ext>
            </a:extLst>
          </p:cNvPr>
          <p:cNvSpPr/>
          <p:nvPr/>
        </p:nvSpPr>
        <p:spPr>
          <a:xfrm>
            <a:off x="657895" y="1379351"/>
            <a:ext cx="484632" cy="384048"/>
          </a:xfrm>
          <a:prstGeom prst="ellipse">
            <a:avLst/>
          </a:prstGeom>
          <a:solidFill>
            <a:schemeClr val="accent2">
              <a:lumMod val="20000"/>
              <a:lumOff val="80000"/>
            </a:schemeClr>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a:solidFill>
                  <a:schemeClr val="tx1"/>
                </a:solidFill>
              </a:rPr>
              <a:t>1</a:t>
            </a:r>
          </a:p>
        </p:txBody>
      </p:sp>
      <p:sp>
        <p:nvSpPr>
          <p:cNvPr id="14" name="Oval 3">
            <a:extLst>
              <a:ext uri="{FF2B5EF4-FFF2-40B4-BE49-F238E27FC236}">
                <a16:creationId xmlns:a16="http://schemas.microsoft.com/office/drawing/2014/main" id="{8AA909AC-253A-F1B5-8E39-E808B987821C}"/>
              </a:ext>
            </a:extLst>
          </p:cNvPr>
          <p:cNvSpPr/>
          <p:nvPr/>
        </p:nvSpPr>
        <p:spPr>
          <a:xfrm>
            <a:off x="10142006" y="4905433"/>
            <a:ext cx="484632" cy="384048"/>
          </a:xfrm>
          <a:prstGeom prst="ellipse">
            <a:avLst/>
          </a:prstGeom>
          <a:solidFill>
            <a:schemeClr val="accent2">
              <a:lumMod val="20000"/>
              <a:lumOff val="80000"/>
            </a:schemeClr>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lt-LT">
                <a:solidFill>
                  <a:schemeClr val="tx1"/>
                </a:solidFill>
              </a:rPr>
              <a:t>2</a:t>
            </a:r>
            <a:endParaRPr lang="en-GB">
              <a:solidFill>
                <a:schemeClr val="tx1"/>
              </a:solidFill>
            </a:endParaRPr>
          </a:p>
        </p:txBody>
      </p:sp>
      <p:sp>
        <p:nvSpPr>
          <p:cNvPr id="15" name="Stačiakampis 6">
            <a:extLst>
              <a:ext uri="{FF2B5EF4-FFF2-40B4-BE49-F238E27FC236}">
                <a16:creationId xmlns:a16="http://schemas.microsoft.com/office/drawing/2014/main" id="{C091ED4F-DC76-EE42-CF86-96C79BC077B0}"/>
              </a:ext>
            </a:extLst>
          </p:cNvPr>
          <p:cNvSpPr/>
          <p:nvPr/>
        </p:nvSpPr>
        <p:spPr>
          <a:xfrm>
            <a:off x="2158076" y="1379351"/>
            <a:ext cx="390525" cy="193429"/>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6" name="Arrow: Right 15">
            <a:extLst>
              <a:ext uri="{FF2B5EF4-FFF2-40B4-BE49-F238E27FC236}">
                <a16:creationId xmlns:a16="http://schemas.microsoft.com/office/drawing/2014/main" id="{E993E421-327B-C4F1-E861-6160A14C7D4C}"/>
              </a:ext>
            </a:extLst>
          </p:cNvPr>
          <p:cNvSpPr/>
          <p:nvPr/>
        </p:nvSpPr>
        <p:spPr>
          <a:xfrm>
            <a:off x="1615939" y="2118109"/>
            <a:ext cx="618563" cy="179295"/>
          </a:xfrm>
          <a:prstGeom prst="rightArrow">
            <a:avLst/>
          </a:prstGeom>
          <a:solidFill>
            <a:schemeClr val="accent6"/>
          </a:solid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GB"/>
          </a:p>
        </p:txBody>
      </p:sp>
      <p:sp>
        <p:nvSpPr>
          <p:cNvPr id="17" name="Arrow: Right 16">
            <a:extLst>
              <a:ext uri="{FF2B5EF4-FFF2-40B4-BE49-F238E27FC236}">
                <a16:creationId xmlns:a16="http://schemas.microsoft.com/office/drawing/2014/main" id="{E993E421-327B-C4F1-E861-6160A14C7D4C}"/>
              </a:ext>
            </a:extLst>
          </p:cNvPr>
          <p:cNvSpPr/>
          <p:nvPr/>
        </p:nvSpPr>
        <p:spPr>
          <a:xfrm>
            <a:off x="1619465" y="2626224"/>
            <a:ext cx="618563" cy="179295"/>
          </a:xfrm>
          <a:prstGeom prst="rightArrow">
            <a:avLst/>
          </a:prstGeom>
          <a:solidFill>
            <a:schemeClr val="accent6"/>
          </a:solid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GB"/>
          </a:p>
        </p:txBody>
      </p:sp>
      <p:sp>
        <p:nvSpPr>
          <p:cNvPr id="18" name="Arrow: Right 17">
            <a:extLst>
              <a:ext uri="{FF2B5EF4-FFF2-40B4-BE49-F238E27FC236}">
                <a16:creationId xmlns:a16="http://schemas.microsoft.com/office/drawing/2014/main" id="{E993E421-327B-C4F1-E861-6160A14C7D4C}"/>
              </a:ext>
            </a:extLst>
          </p:cNvPr>
          <p:cNvSpPr/>
          <p:nvPr/>
        </p:nvSpPr>
        <p:spPr>
          <a:xfrm>
            <a:off x="1615940" y="3528171"/>
            <a:ext cx="618563" cy="179295"/>
          </a:xfrm>
          <a:prstGeom prst="rightArrow">
            <a:avLst/>
          </a:prstGeom>
          <a:solidFill>
            <a:schemeClr val="accent6"/>
          </a:solid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GB"/>
          </a:p>
        </p:txBody>
      </p:sp>
      <p:sp>
        <p:nvSpPr>
          <p:cNvPr id="19" name="Arrow: Right 18">
            <a:extLst>
              <a:ext uri="{FF2B5EF4-FFF2-40B4-BE49-F238E27FC236}">
                <a16:creationId xmlns:a16="http://schemas.microsoft.com/office/drawing/2014/main" id="{E993E421-327B-C4F1-E861-6160A14C7D4C}"/>
              </a:ext>
            </a:extLst>
          </p:cNvPr>
          <p:cNvSpPr/>
          <p:nvPr/>
        </p:nvSpPr>
        <p:spPr>
          <a:xfrm>
            <a:off x="1619465" y="4052482"/>
            <a:ext cx="618563" cy="179295"/>
          </a:xfrm>
          <a:prstGeom prst="rightArrow">
            <a:avLst/>
          </a:prstGeom>
          <a:solidFill>
            <a:schemeClr val="accent6"/>
          </a:solid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GB"/>
          </a:p>
        </p:txBody>
      </p:sp>
      <p:sp>
        <p:nvSpPr>
          <p:cNvPr id="20" name="Arrow: Right 19">
            <a:extLst>
              <a:ext uri="{FF2B5EF4-FFF2-40B4-BE49-F238E27FC236}">
                <a16:creationId xmlns:a16="http://schemas.microsoft.com/office/drawing/2014/main" id="{E993E421-327B-C4F1-E861-6160A14C7D4C}"/>
              </a:ext>
            </a:extLst>
          </p:cNvPr>
          <p:cNvSpPr/>
          <p:nvPr/>
        </p:nvSpPr>
        <p:spPr>
          <a:xfrm>
            <a:off x="1615939" y="4511461"/>
            <a:ext cx="618563" cy="179295"/>
          </a:xfrm>
          <a:prstGeom prst="rightArrow">
            <a:avLst/>
          </a:prstGeom>
          <a:solidFill>
            <a:schemeClr val="accent6"/>
          </a:solid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GB"/>
          </a:p>
        </p:txBody>
      </p:sp>
      <p:sp>
        <p:nvSpPr>
          <p:cNvPr id="22" name="Arrow: Right 21">
            <a:extLst>
              <a:ext uri="{FF2B5EF4-FFF2-40B4-BE49-F238E27FC236}">
                <a16:creationId xmlns:a16="http://schemas.microsoft.com/office/drawing/2014/main" id="{E993E421-327B-C4F1-E861-6160A14C7D4C}"/>
              </a:ext>
            </a:extLst>
          </p:cNvPr>
          <p:cNvSpPr/>
          <p:nvPr/>
        </p:nvSpPr>
        <p:spPr>
          <a:xfrm>
            <a:off x="1615939" y="4918162"/>
            <a:ext cx="618563" cy="179295"/>
          </a:xfrm>
          <a:prstGeom prst="rightArrow">
            <a:avLst/>
          </a:prstGeom>
          <a:solidFill>
            <a:schemeClr val="accent6"/>
          </a:solid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GB"/>
          </a:p>
        </p:txBody>
      </p:sp>
      <p:sp>
        <p:nvSpPr>
          <p:cNvPr id="23" name="TextBox 37">
            <a:extLst>
              <a:ext uri="{FF2B5EF4-FFF2-40B4-BE49-F238E27FC236}">
                <a16:creationId xmlns:a16="http://schemas.microsoft.com/office/drawing/2014/main" id="{CB5F2BE4-C0BB-FA9B-9DCF-45D6D521DC4F}"/>
              </a:ext>
            </a:extLst>
          </p:cNvPr>
          <p:cNvSpPr txBox="1"/>
          <p:nvPr/>
        </p:nvSpPr>
        <p:spPr>
          <a:xfrm>
            <a:off x="1142527" y="5588046"/>
            <a:ext cx="2600993" cy="738664"/>
          </a:xfrm>
          <a:prstGeom prst="rect">
            <a:avLst/>
          </a:prstGeom>
          <a:solidFill>
            <a:schemeClr val="accent4">
              <a:lumMod val="20000"/>
              <a:lumOff val="80000"/>
            </a:schemeClr>
          </a:solid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lt-LT" sz="1400"/>
              <a:t>Nurodome reikalaujamą kvietimo informaciją (1) ir siunčiame kvietimą (2)</a:t>
            </a:r>
            <a:endParaRPr lang="en-US" sz="1400"/>
          </a:p>
        </p:txBody>
      </p:sp>
      <p:sp>
        <p:nvSpPr>
          <p:cNvPr id="24" name="Stačiakampis 6">
            <a:extLst>
              <a:ext uri="{FF2B5EF4-FFF2-40B4-BE49-F238E27FC236}">
                <a16:creationId xmlns:a16="http://schemas.microsoft.com/office/drawing/2014/main" id="{65A75A4A-C741-BE30-15E0-6EB404865AC5}"/>
              </a:ext>
            </a:extLst>
          </p:cNvPr>
          <p:cNvSpPr/>
          <p:nvPr/>
        </p:nvSpPr>
        <p:spPr>
          <a:xfrm>
            <a:off x="10283737" y="5289481"/>
            <a:ext cx="765735" cy="217119"/>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27" name="Picture 26">
            <a:extLst>
              <a:ext uri="{FF2B5EF4-FFF2-40B4-BE49-F238E27FC236}">
                <a16:creationId xmlns:a16="http://schemas.microsoft.com/office/drawing/2014/main" id="{D38FCF81-6ECB-B33E-ADF9-14E1B9B102FC}"/>
              </a:ext>
            </a:extLst>
          </p:cNvPr>
          <p:cNvPicPr>
            <a:picLocks noChangeAspect="1"/>
          </p:cNvPicPr>
          <p:nvPr/>
        </p:nvPicPr>
        <p:blipFill>
          <a:blip r:embed="rId4"/>
          <a:stretch>
            <a:fillRect/>
          </a:stretch>
        </p:blipFill>
        <p:spPr>
          <a:xfrm>
            <a:off x="4477843" y="5637841"/>
            <a:ext cx="3406435" cy="1120237"/>
          </a:xfrm>
          <a:prstGeom prst="rect">
            <a:avLst/>
          </a:prstGeom>
        </p:spPr>
      </p:pic>
      <p:sp>
        <p:nvSpPr>
          <p:cNvPr id="28" name="Stačiakampis 6">
            <a:extLst>
              <a:ext uri="{FF2B5EF4-FFF2-40B4-BE49-F238E27FC236}">
                <a16:creationId xmlns:a16="http://schemas.microsoft.com/office/drawing/2014/main" id="{B8744351-EEB4-253A-9FF6-7BC0F2155F2A}"/>
              </a:ext>
            </a:extLst>
          </p:cNvPr>
          <p:cNvSpPr/>
          <p:nvPr/>
        </p:nvSpPr>
        <p:spPr>
          <a:xfrm>
            <a:off x="6645350" y="6367574"/>
            <a:ext cx="574158" cy="309673"/>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32" name="Oval 3">
            <a:extLst>
              <a:ext uri="{FF2B5EF4-FFF2-40B4-BE49-F238E27FC236}">
                <a16:creationId xmlns:a16="http://schemas.microsoft.com/office/drawing/2014/main" id="{301F202B-B4A6-E2C7-60F5-963320574F5B}"/>
              </a:ext>
            </a:extLst>
          </p:cNvPr>
          <p:cNvSpPr/>
          <p:nvPr/>
        </p:nvSpPr>
        <p:spPr>
          <a:xfrm>
            <a:off x="6645350" y="5942662"/>
            <a:ext cx="484632" cy="384048"/>
          </a:xfrm>
          <a:prstGeom prst="ellipse">
            <a:avLst/>
          </a:prstGeom>
          <a:solidFill>
            <a:schemeClr val="accent2">
              <a:lumMod val="20000"/>
              <a:lumOff val="80000"/>
            </a:schemeClr>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lt-LT">
                <a:solidFill>
                  <a:schemeClr val="tx1"/>
                </a:solidFill>
              </a:rPr>
              <a:t>3</a:t>
            </a:r>
            <a:endParaRPr lang="en-GB">
              <a:solidFill>
                <a:schemeClr val="tx1"/>
              </a:solidFill>
            </a:endParaRPr>
          </a:p>
        </p:txBody>
      </p:sp>
    </p:spTree>
    <p:extLst>
      <p:ext uri="{BB962C8B-B14F-4D97-AF65-F5344CB8AC3E}">
        <p14:creationId xmlns:p14="http://schemas.microsoft.com/office/powerpoint/2010/main" val="199049629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aveikslėlis 9"/>
          <p:cNvPicPr>
            <a:picLocks noChangeAspect="1"/>
          </p:cNvPicPr>
          <p:nvPr/>
        </p:nvPicPr>
        <p:blipFill rotWithShape="1">
          <a:blip r:embed="rId2" cstate="print">
            <a:extLst>
              <a:ext uri="{28A0092B-C50C-407E-A947-70E740481C1C}">
                <a14:useLocalDpi xmlns:a14="http://schemas.microsoft.com/office/drawing/2010/main" val="0"/>
              </a:ext>
            </a:extLst>
          </a:blip>
          <a:srcRect r="42055" b="62969"/>
          <a:stretch/>
        </p:blipFill>
        <p:spPr>
          <a:xfrm>
            <a:off x="9677119" y="5387151"/>
            <a:ext cx="2527816" cy="1470849"/>
          </a:xfrm>
          <a:prstGeom prst="rect">
            <a:avLst/>
          </a:prstGeom>
        </p:spPr>
      </p:pic>
      <p:sp>
        <p:nvSpPr>
          <p:cNvPr id="2" name="Slide Number Placeholder 1">
            <a:extLst>
              <a:ext uri="{FF2B5EF4-FFF2-40B4-BE49-F238E27FC236}">
                <a16:creationId xmlns:a16="http://schemas.microsoft.com/office/drawing/2014/main" id="{D65BB115-03E5-3E45-D301-57B9A0EBCA0E}"/>
              </a:ext>
            </a:extLst>
          </p:cNvPr>
          <p:cNvSpPr>
            <a:spLocks noGrp="1"/>
          </p:cNvSpPr>
          <p:nvPr>
            <p:ph type="sldNum" sz="quarter" idx="12"/>
          </p:nvPr>
        </p:nvSpPr>
        <p:spPr/>
        <p:txBody>
          <a:bodyPr/>
          <a:lstStyle/>
          <a:p>
            <a:fld id="{49EC5416-78B8-4F37-B286-A40543F63F6D}" type="slidenum">
              <a:rPr lang="en-US" smtClean="0"/>
              <a:pPr/>
              <a:t>35</a:t>
            </a:fld>
            <a:endParaRPr lang="en-US"/>
          </a:p>
        </p:txBody>
      </p:sp>
      <p:sp>
        <p:nvSpPr>
          <p:cNvPr id="17" name="Pavadinimas 1">
            <a:extLst>
              <a:ext uri="{FF2B5EF4-FFF2-40B4-BE49-F238E27FC236}">
                <a16:creationId xmlns:a16="http://schemas.microsoft.com/office/drawing/2014/main" id="{925AD822-A50A-98F0-E950-F997B480685E}"/>
              </a:ext>
            </a:extLst>
          </p:cNvPr>
          <p:cNvSpPr>
            <a:spLocks noGrp="1"/>
          </p:cNvSpPr>
          <p:nvPr/>
        </p:nvSpPr>
        <p:spPr>
          <a:xfrm>
            <a:off x="2269455" y="301751"/>
            <a:ext cx="7801946" cy="810627"/>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lt-LT" sz="3600" b="1" dirty="0"/>
              <a:t>Pasiūlymų vertinimas</a:t>
            </a:r>
            <a:endParaRPr lang="en-US" sz="3600" b="1" dirty="0"/>
          </a:p>
        </p:txBody>
      </p:sp>
      <p:pic>
        <p:nvPicPr>
          <p:cNvPr id="19" name="Picture 18">
            <a:extLst>
              <a:ext uri="{FF2B5EF4-FFF2-40B4-BE49-F238E27FC236}">
                <a16:creationId xmlns:a16="http://schemas.microsoft.com/office/drawing/2014/main" id="{C1776834-9B1F-CB8E-5BE3-BBF087D35BF1}"/>
              </a:ext>
            </a:extLst>
          </p:cNvPr>
          <p:cNvPicPr>
            <a:picLocks noChangeAspect="1"/>
          </p:cNvPicPr>
          <p:nvPr/>
        </p:nvPicPr>
        <p:blipFill>
          <a:blip r:embed="rId3"/>
          <a:stretch>
            <a:fillRect/>
          </a:stretch>
        </p:blipFill>
        <p:spPr>
          <a:xfrm>
            <a:off x="299824" y="1112378"/>
            <a:ext cx="8191457" cy="1798718"/>
          </a:xfrm>
          <a:prstGeom prst="rect">
            <a:avLst/>
          </a:prstGeom>
        </p:spPr>
      </p:pic>
      <p:sp>
        <p:nvSpPr>
          <p:cNvPr id="20" name="TextBox 27">
            <a:extLst>
              <a:ext uri="{FF2B5EF4-FFF2-40B4-BE49-F238E27FC236}">
                <a16:creationId xmlns:a16="http://schemas.microsoft.com/office/drawing/2014/main" id="{55F5B9BC-D18F-4CCF-B9C3-E1DF0977B436}"/>
              </a:ext>
            </a:extLst>
          </p:cNvPr>
          <p:cNvSpPr txBox="1"/>
          <p:nvPr/>
        </p:nvSpPr>
        <p:spPr>
          <a:xfrm>
            <a:off x="299825" y="3041120"/>
            <a:ext cx="8930172" cy="369332"/>
          </a:xfrm>
          <a:prstGeom prst="rect">
            <a:avLst/>
          </a:prstGeom>
          <a:solidFill>
            <a:schemeClr val="accent4">
              <a:lumMod val="20000"/>
              <a:lumOff val="80000"/>
            </a:schemeClr>
          </a:solid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dirty="0" err="1"/>
              <a:t>Pasibaigus</a:t>
            </a:r>
            <a:r>
              <a:rPr lang="en-GB" dirty="0"/>
              <a:t> </a:t>
            </a:r>
            <a:r>
              <a:rPr lang="en-GB" dirty="0" err="1"/>
              <a:t>pasi</a:t>
            </a:r>
            <a:r>
              <a:rPr lang="lt-LT" dirty="0" err="1"/>
              <a:t>ūlymų</a:t>
            </a:r>
            <a:r>
              <a:rPr lang="lt-LT" dirty="0"/>
              <a:t> pateikimo terminui, pasirenkama užduotis „Susipažinti su pasiūlymais“</a:t>
            </a:r>
            <a:endParaRPr lang="en-US" dirty="0"/>
          </a:p>
        </p:txBody>
      </p:sp>
    </p:spTree>
    <p:extLst>
      <p:ext uri="{BB962C8B-B14F-4D97-AF65-F5344CB8AC3E}">
        <p14:creationId xmlns:p14="http://schemas.microsoft.com/office/powerpoint/2010/main" val="252810519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a:extLst>
              <a:ext uri="{FF2B5EF4-FFF2-40B4-BE49-F238E27FC236}">
                <a16:creationId xmlns:a16="http://schemas.microsoft.com/office/drawing/2014/main" id="{8F44A590-8990-17AA-328E-5343B42D0BA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76249" y="1410265"/>
            <a:ext cx="9303281" cy="3957529"/>
          </a:xfrm>
          <a:prstGeom prst="rect">
            <a:avLst/>
          </a:prstGeom>
          <a:noFill/>
          <a:extLst>
            <a:ext uri="{909E8E84-426E-40DD-AFC4-6F175D3DCCD1}">
              <a14:hiddenFill xmlns:a14="http://schemas.microsoft.com/office/drawing/2010/main">
                <a:solidFill>
                  <a:srgbClr val="FFFFFF"/>
                </a:solidFill>
              </a14:hiddenFill>
            </a:ext>
          </a:extLst>
        </p:spPr>
      </p:pic>
      <p:pic>
        <p:nvPicPr>
          <p:cNvPr id="10" name="Paveikslėlis 9"/>
          <p:cNvPicPr>
            <a:picLocks noChangeAspect="1"/>
          </p:cNvPicPr>
          <p:nvPr/>
        </p:nvPicPr>
        <p:blipFill rotWithShape="1">
          <a:blip r:embed="rId3" cstate="print">
            <a:extLst>
              <a:ext uri="{28A0092B-C50C-407E-A947-70E740481C1C}">
                <a14:useLocalDpi xmlns:a14="http://schemas.microsoft.com/office/drawing/2010/main" val="0"/>
              </a:ext>
            </a:extLst>
          </a:blip>
          <a:srcRect r="42055" b="62969"/>
          <a:stretch/>
        </p:blipFill>
        <p:spPr>
          <a:xfrm>
            <a:off x="9664184" y="5387151"/>
            <a:ext cx="2527816" cy="1470849"/>
          </a:xfrm>
          <a:prstGeom prst="rect">
            <a:avLst/>
          </a:prstGeom>
        </p:spPr>
      </p:pic>
      <p:sp>
        <p:nvSpPr>
          <p:cNvPr id="7" name="Pavadinimas 1"/>
          <p:cNvSpPr>
            <a:spLocks noGrp="1"/>
          </p:cNvSpPr>
          <p:nvPr>
            <p:ph type="title"/>
          </p:nvPr>
        </p:nvSpPr>
        <p:spPr>
          <a:xfrm>
            <a:off x="2125828" y="327802"/>
            <a:ext cx="7801946" cy="810627"/>
          </a:xfrm>
        </p:spPr>
        <p:txBody>
          <a:bodyPr>
            <a:noAutofit/>
          </a:bodyPr>
          <a:lstStyle/>
          <a:p>
            <a:pPr algn="ctr"/>
            <a:r>
              <a:rPr lang="lt-LT" sz="3600" b="1"/>
              <a:t>Pasiūlymų vertinimas</a:t>
            </a:r>
            <a:endParaRPr lang="en-US" sz="3600" b="1"/>
          </a:p>
        </p:txBody>
      </p:sp>
      <p:sp>
        <p:nvSpPr>
          <p:cNvPr id="3" name="Slide Number Placeholder 2">
            <a:extLst>
              <a:ext uri="{FF2B5EF4-FFF2-40B4-BE49-F238E27FC236}">
                <a16:creationId xmlns:a16="http://schemas.microsoft.com/office/drawing/2014/main" id="{9AD6E186-2111-1A15-D24C-B8C947811596}"/>
              </a:ext>
            </a:extLst>
          </p:cNvPr>
          <p:cNvSpPr>
            <a:spLocks noGrp="1"/>
          </p:cNvSpPr>
          <p:nvPr>
            <p:ph type="sldNum" sz="quarter" idx="12"/>
          </p:nvPr>
        </p:nvSpPr>
        <p:spPr/>
        <p:txBody>
          <a:bodyPr/>
          <a:lstStyle/>
          <a:p>
            <a:fld id="{49EC5416-78B8-4F37-B286-A40543F63F6D}" type="slidenum">
              <a:rPr lang="en-US" smtClean="0"/>
              <a:pPr/>
              <a:t>36</a:t>
            </a:fld>
            <a:endParaRPr lang="en-US"/>
          </a:p>
        </p:txBody>
      </p:sp>
      <p:sp>
        <p:nvSpPr>
          <p:cNvPr id="16" name="Rectangle 15">
            <a:extLst>
              <a:ext uri="{FF2B5EF4-FFF2-40B4-BE49-F238E27FC236}">
                <a16:creationId xmlns:a16="http://schemas.microsoft.com/office/drawing/2014/main" id="{C356285F-1637-3A28-1F55-81FEC8680DD7}"/>
              </a:ext>
            </a:extLst>
          </p:cNvPr>
          <p:cNvSpPr/>
          <p:nvPr/>
        </p:nvSpPr>
        <p:spPr>
          <a:xfrm>
            <a:off x="1157598" y="1390908"/>
            <a:ext cx="332543" cy="297596"/>
          </a:xfrm>
          <a:prstGeom prst="rect">
            <a:avLst/>
          </a:prstGeom>
          <a:noFill/>
          <a:ln w="317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GB"/>
          </a:p>
        </p:txBody>
      </p:sp>
      <p:sp>
        <p:nvSpPr>
          <p:cNvPr id="17" name="Oval 16">
            <a:extLst>
              <a:ext uri="{FF2B5EF4-FFF2-40B4-BE49-F238E27FC236}">
                <a16:creationId xmlns:a16="http://schemas.microsoft.com/office/drawing/2014/main" id="{C30F2101-DE4E-D438-81DF-5494290D8242}"/>
              </a:ext>
            </a:extLst>
          </p:cNvPr>
          <p:cNvSpPr/>
          <p:nvPr/>
        </p:nvSpPr>
        <p:spPr>
          <a:xfrm>
            <a:off x="1336510" y="1016539"/>
            <a:ext cx="484632" cy="384048"/>
          </a:xfrm>
          <a:prstGeom prst="ellipse">
            <a:avLst/>
          </a:prstGeom>
          <a:solidFill>
            <a:schemeClr val="accent2">
              <a:lumMod val="20000"/>
              <a:lumOff val="80000"/>
            </a:schemeClr>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lt-LT">
                <a:solidFill>
                  <a:schemeClr val="tx1"/>
                </a:solidFill>
              </a:rPr>
              <a:t>4</a:t>
            </a:r>
            <a:endParaRPr lang="en-GB">
              <a:solidFill>
                <a:schemeClr val="tx1"/>
              </a:solidFill>
            </a:endParaRPr>
          </a:p>
        </p:txBody>
      </p:sp>
      <p:sp>
        <p:nvSpPr>
          <p:cNvPr id="18" name="Rectangle 17">
            <a:extLst>
              <a:ext uri="{FF2B5EF4-FFF2-40B4-BE49-F238E27FC236}">
                <a16:creationId xmlns:a16="http://schemas.microsoft.com/office/drawing/2014/main" id="{5ECEFC74-03BD-0E04-B7A1-26F2C15FB26A}"/>
              </a:ext>
            </a:extLst>
          </p:cNvPr>
          <p:cNvSpPr/>
          <p:nvPr/>
        </p:nvSpPr>
        <p:spPr>
          <a:xfrm>
            <a:off x="2181313" y="4242504"/>
            <a:ext cx="460021" cy="810627"/>
          </a:xfrm>
          <a:prstGeom prst="rect">
            <a:avLst/>
          </a:prstGeom>
          <a:noFill/>
          <a:ln w="317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GB"/>
          </a:p>
        </p:txBody>
      </p:sp>
      <p:sp>
        <p:nvSpPr>
          <p:cNvPr id="19" name="Oval 18">
            <a:extLst>
              <a:ext uri="{FF2B5EF4-FFF2-40B4-BE49-F238E27FC236}">
                <a16:creationId xmlns:a16="http://schemas.microsoft.com/office/drawing/2014/main" id="{D9907880-18AB-B514-2D31-D30C8120443D}"/>
              </a:ext>
            </a:extLst>
          </p:cNvPr>
          <p:cNvSpPr/>
          <p:nvPr/>
        </p:nvSpPr>
        <p:spPr>
          <a:xfrm>
            <a:off x="1688506" y="4058436"/>
            <a:ext cx="484632" cy="384048"/>
          </a:xfrm>
          <a:prstGeom prst="ellipse">
            <a:avLst/>
          </a:prstGeom>
          <a:solidFill>
            <a:schemeClr val="accent2">
              <a:lumMod val="20000"/>
              <a:lumOff val="80000"/>
            </a:schemeClr>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GB">
                <a:solidFill>
                  <a:schemeClr val="tx1"/>
                </a:solidFill>
              </a:rPr>
              <a:t>1</a:t>
            </a:r>
          </a:p>
        </p:txBody>
      </p:sp>
      <p:sp>
        <p:nvSpPr>
          <p:cNvPr id="27" name="TextBox 10">
            <a:extLst>
              <a:ext uri="{FF2B5EF4-FFF2-40B4-BE49-F238E27FC236}">
                <a16:creationId xmlns:a16="http://schemas.microsoft.com/office/drawing/2014/main" id="{84A5BD50-D157-2BEE-8304-B8387682D963}"/>
              </a:ext>
            </a:extLst>
          </p:cNvPr>
          <p:cNvSpPr txBox="1"/>
          <p:nvPr/>
        </p:nvSpPr>
        <p:spPr>
          <a:xfrm>
            <a:off x="492263" y="5580164"/>
            <a:ext cx="3838119" cy="1200329"/>
          </a:xfrm>
          <a:prstGeom prst="rect">
            <a:avLst/>
          </a:prstGeom>
          <a:solidFill>
            <a:schemeClr val="accent4">
              <a:lumMod val="20000"/>
              <a:lumOff val="80000"/>
            </a:schemeClr>
          </a:solid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solidFill>
                  <a:srgbClr val="FF0000"/>
                </a:solidFill>
              </a:rPr>
              <a:t>SVARBU! </a:t>
            </a:r>
            <a:r>
              <a:rPr lang="lt-LT" dirty="0"/>
              <a:t>Būtina pažymėti visus pasiūlymus, kuriuos norite atidaryti. Priešingu atveju nepažymėti pasiūlymai automatiškai bus atmesti.</a:t>
            </a:r>
            <a:endParaRPr lang="en-US" dirty="0"/>
          </a:p>
        </p:txBody>
      </p:sp>
      <p:cxnSp>
        <p:nvCxnSpPr>
          <p:cNvPr id="28" name="Tiesioji rodyklės jungtis 12">
            <a:extLst>
              <a:ext uri="{FF2B5EF4-FFF2-40B4-BE49-F238E27FC236}">
                <a16:creationId xmlns:a16="http://schemas.microsoft.com/office/drawing/2014/main" id="{118A614E-14F7-52F8-129C-CFDB71267513}"/>
              </a:ext>
            </a:extLst>
          </p:cNvPr>
          <p:cNvCxnSpPr>
            <a:cxnSpLocks/>
          </p:cNvCxnSpPr>
          <p:nvPr/>
        </p:nvCxnSpPr>
        <p:spPr>
          <a:xfrm flipV="1">
            <a:off x="1767935" y="4712005"/>
            <a:ext cx="561975" cy="866990"/>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29" name="Oval 28">
            <a:extLst>
              <a:ext uri="{FF2B5EF4-FFF2-40B4-BE49-F238E27FC236}">
                <a16:creationId xmlns:a16="http://schemas.microsoft.com/office/drawing/2014/main" id="{A4573D3B-3630-7160-3B4E-338D46420272}"/>
              </a:ext>
            </a:extLst>
          </p:cNvPr>
          <p:cNvSpPr/>
          <p:nvPr/>
        </p:nvSpPr>
        <p:spPr>
          <a:xfrm>
            <a:off x="5753780" y="4785837"/>
            <a:ext cx="484632" cy="384048"/>
          </a:xfrm>
          <a:prstGeom prst="ellipse">
            <a:avLst/>
          </a:prstGeom>
          <a:solidFill>
            <a:schemeClr val="accent2">
              <a:lumMod val="20000"/>
              <a:lumOff val="80000"/>
            </a:schemeClr>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GB">
                <a:solidFill>
                  <a:schemeClr val="tx1"/>
                </a:solidFill>
              </a:rPr>
              <a:t>2</a:t>
            </a:r>
          </a:p>
        </p:txBody>
      </p:sp>
      <p:sp>
        <p:nvSpPr>
          <p:cNvPr id="30" name="Rectangle 29">
            <a:extLst>
              <a:ext uri="{FF2B5EF4-FFF2-40B4-BE49-F238E27FC236}">
                <a16:creationId xmlns:a16="http://schemas.microsoft.com/office/drawing/2014/main" id="{1B57BE6B-183F-E920-C902-A4745F95E81A}"/>
              </a:ext>
            </a:extLst>
          </p:cNvPr>
          <p:cNvSpPr/>
          <p:nvPr/>
        </p:nvSpPr>
        <p:spPr>
          <a:xfrm>
            <a:off x="4665464" y="5155997"/>
            <a:ext cx="1162425" cy="200026"/>
          </a:xfrm>
          <a:prstGeom prst="rect">
            <a:avLst/>
          </a:prstGeom>
          <a:noFill/>
          <a:ln w="317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GB"/>
          </a:p>
        </p:txBody>
      </p:sp>
      <p:pic>
        <p:nvPicPr>
          <p:cNvPr id="32" name="Picture 31">
            <a:extLst>
              <a:ext uri="{FF2B5EF4-FFF2-40B4-BE49-F238E27FC236}">
                <a16:creationId xmlns:a16="http://schemas.microsoft.com/office/drawing/2014/main" id="{B6E7C81E-9302-E859-FF20-B66B61275720}"/>
              </a:ext>
            </a:extLst>
          </p:cNvPr>
          <p:cNvPicPr>
            <a:picLocks noChangeAspect="1"/>
          </p:cNvPicPr>
          <p:nvPr/>
        </p:nvPicPr>
        <p:blipFill>
          <a:blip r:embed="rId4"/>
          <a:srcRect r="2182" b="16982"/>
          <a:stretch/>
        </p:blipFill>
        <p:spPr>
          <a:xfrm>
            <a:off x="6656202" y="5154235"/>
            <a:ext cx="2743200" cy="1531024"/>
          </a:xfrm>
          <a:prstGeom prst="rect">
            <a:avLst/>
          </a:prstGeom>
        </p:spPr>
      </p:pic>
      <p:sp>
        <p:nvSpPr>
          <p:cNvPr id="33" name="Rectangle 32">
            <a:extLst>
              <a:ext uri="{FF2B5EF4-FFF2-40B4-BE49-F238E27FC236}">
                <a16:creationId xmlns:a16="http://schemas.microsoft.com/office/drawing/2014/main" id="{6F7FA45E-070D-23A0-E7BA-B7941956C66A}"/>
              </a:ext>
            </a:extLst>
          </p:cNvPr>
          <p:cNvSpPr/>
          <p:nvPr/>
        </p:nvSpPr>
        <p:spPr>
          <a:xfrm>
            <a:off x="6698858" y="6141164"/>
            <a:ext cx="1162425" cy="200026"/>
          </a:xfrm>
          <a:prstGeom prst="rect">
            <a:avLst/>
          </a:prstGeom>
          <a:noFill/>
          <a:ln w="317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GB"/>
          </a:p>
        </p:txBody>
      </p:sp>
      <p:sp>
        <p:nvSpPr>
          <p:cNvPr id="34" name="Oval 33">
            <a:extLst>
              <a:ext uri="{FF2B5EF4-FFF2-40B4-BE49-F238E27FC236}">
                <a16:creationId xmlns:a16="http://schemas.microsoft.com/office/drawing/2014/main" id="{45A0BE62-F940-2C5D-5DFC-56DD12DAC648}"/>
              </a:ext>
            </a:extLst>
          </p:cNvPr>
          <p:cNvSpPr/>
          <p:nvPr/>
        </p:nvSpPr>
        <p:spPr>
          <a:xfrm>
            <a:off x="7746205" y="5757116"/>
            <a:ext cx="484632" cy="384048"/>
          </a:xfrm>
          <a:prstGeom prst="ellipse">
            <a:avLst/>
          </a:prstGeom>
          <a:solidFill>
            <a:schemeClr val="accent2">
              <a:lumMod val="20000"/>
              <a:lumOff val="80000"/>
            </a:schemeClr>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lt-LT">
                <a:solidFill>
                  <a:schemeClr val="tx1"/>
                </a:solidFill>
              </a:rPr>
              <a:t>3</a:t>
            </a:r>
            <a:endParaRPr lang="en-GB">
              <a:solidFill>
                <a:schemeClr val="tx1"/>
              </a:solidFill>
            </a:endParaRPr>
          </a:p>
        </p:txBody>
      </p:sp>
      <p:sp>
        <p:nvSpPr>
          <p:cNvPr id="2" name="TextBox 8">
            <a:extLst>
              <a:ext uri="{FF2B5EF4-FFF2-40B4-BE49-F238E27FC236}">
                <a16:creationId xmlns:a16="http://schemas.microsoft.com/office/drawing/2014/main" id="{1772B777-6852-75B6-89BE-128FC20B8720}"/>
              </a:ext>
            </a:extLst>
          </p:cNvPr>
          <p:cNvSpPr txBox="1"/>
          <p:nvPr/>
        </p:nvSpPr>
        <p:spPr>
          <a:xfrm>
            <a:off x="3240356" y="953763"/>
            <a:ext cx="6051855" cy="369332"/>
          </a:xfrm>
          <a:prstGeom prst="rect">
            <a:avLst/>
          </a:prstGeom>
          <a:solidFill>
            <a:schemeClr val="accent4">
              <a:lumMod val="20000"/>
              <a:lumOff val="80000"/>
            </a:schemeClr>
          </a:solid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lt-LT" dirty="0"/>
              <a:t>Užduoties „Susipažinti su pasiūlymais“ vykdymas (1 vokas):</a:t>
            </a:r>
            <a:endParaRPr lang="en-US" dirty="0"/>
          </a:p>
        </p:txBody>
      </p:sp>
      <p:sp>
        <p:nvSpPr>
          <p:cNvPr id="6" name="TextBox 10">
            <a:extLst>
              <a:ext uri="{FF2B5EF4-FFF2-40B4-BE49-F238E27FC236}">
                <a16:creationId xmlns:a16="http://schemas.microsoft.com/office/drawing/2014/main" id="{FCAF16FD-EB94-621D-1DD0-4B0BB41E7168}"/>
              </a:ext>
            </a:extLst>
          </p:cNvPr>
          <p:cNvSpPr txBox="1"/>
          <p:nvPr/>
        </p:nvSpPr>
        <p:spPr>
          <a:xfrm>
            <a:off x="8239012" y="1410265"/>
            <a:ext cx="3838119" cy="1754326"/>
          </a:xfrm>
          <a:prstGeom prst="rect">
            <a:avLst/>
          </a:prstGeom>
          <a:solidFill>
            <a:schemeClr val="accent4">
              <a:lumMod val="20000"/>
              <a:lumOff val="80000"/>
            </a:schemeClr>
          </a:solid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solidFill>
                  <a:srgbClr val="FF0000"/>
                </a:solidFill>
              </a:rPr>
              <a:t>SVARBU! </a:t>
            </a:r>
            <a:r>
              <a:rPr lang="lt-LT" dirty="0"/>
              <a:t>Instrukciją, kaip susipažinti su pasiūlymais, kai pasiūlymai teikiami dviejuose vokuose ir pasiūlymų vertinimą „Sistemoje“ </a:t>
            </a:r>
            <a:r>
              <a:rPr lang="lt-LT" sz="1800" b="0" i="0" u="none" strike="noStrike" dirty="0">
                <a:solidFill>
                  <a:srgbClr val="000000"/>
                </a:solidFill>
                <a:effectLst/>
                <a:latin typeface="Calibri" panose="020F0502020204030204" pitchFamily="34" charset="0"/>
              </a:rPr>
              <a:t>rasite Viešųjų pirkimų tarnybos svetainėje (informacija rengiama).</a:t>
            </a:r>
            <a:r>
              <a:rPr lang="lt-LT" sz="1800" b="0" i="0" dirty="0">
                <a:solidFill>
                  <a:srgbClr val="000000"/>
                </a:solidFill>
                <a:effectLst/>
                <a:latin typeface="Calibri" panose="020F0502020204030204" pitchFamily="34" charset="0"/>
              </a:rPr>
              <a:t>​</a:t>
            </a:r>
            <a:endParaRPr lang="en-US" dirty="0"/>
          </a:p>
        </p:txBody>
      </p:sp>
    </p:spTree>
    <p:extLst>
      <p:ext uri="{BB962C8B-B14F-4D97-AF65-F5344CB8AC3E}">
        <p14:creationId xmlns:p14="http://schemas.microsoft.com/office/powerpoint/2010/main" val="276764982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aveikslėlis 9"/>
          <p:cNvPicPr>
            <a:picLocks noChangeAspect="1"/>
          </p:cNvPicPr>
          <p:nvPr/>
        </p:nvPicPr>
        <p:blipFill rotWithShape="1">
          <a:blip r:embed="rId2" cstate="print">
            <a:extLst>
              <a:ext uri="{28A0092B-C50C-407E-A947-70E740481C1C}">
                <a14:useLocalDpi xmlns:a14="http://schemas.microsoft.com/office/drawing/2010/main" val="0"/>
              </a:ext>
            </a:extLst>
          </a:blip>
          <a:srcRect r="42055" b="62969"/>
          <a:stretch/>
        </p:blipFill>
        <p:spPr>
          <a:xfrm>
            <a:off x="9664184" y="5387151"/>
            <a:ext cx="2527816" cy="1470849"/>
          </a:xfrm>
          <a:prstGeom prst="rect">
            <a:avLst/>
          </a:prstGeom>
        </p:spPr>
      </p:pic>
      <p:sp>
        <p:nvSpPr>
          <p:cNvPr id="7" name="Pavadinimas 1"/>
          <p:cNvSpPr>
            <a:spLocks noGrp="1"/>
          </p:cNvSpPr>
          <p:nvPr>
            <p:ph type="title"/>
          </p:nvPr>
        </p:nvSpPr>
        <p:spPr>
          <a:xfrm>
            <a:off x="2125828" y="327802"/>
            <a:ext cx="7801946" cy="810627"/>
          </a:xfrm>
        </p:spPr>
        <p:txBody>
          <a:bodyPr>
            <a:noAutofit/>
          </a:bodyPr>
          <a:lstStyle/>
          <a:p>
            <a:pPr algn="ctr"/>
            <a:r>
              <a:rPr lang="lt-LT" sz="3600" b="1"/>
              <a:t>Pasiūlymų vertinimas</a:t>
            </a:r>
            <a:endParaRPr lang="en-US" sz="3600" b="1"/>
          </a:p>
        </p:txBody>
      </p:sp>
      <p:sp>
        <p:nvSpPr>
          <p:cNvPr id="3" name="Slide Number Placeholder 2">
            <a:extLst>
              <a:ext uri="{FF2B5EF4-FFF2-40B4-BE49-F238E27FC236}">
                <a16:creationId xmlns:a16="http://schemas.microsoft.com/office/drawing/2014/main" id="{9AD6E186-2111-1A15-D24C-B8C947811596}"/>
              </a:ext>
            </a:extLst>
          </p:cNvPr>
          <p:cNvSpPr>
            <a:spLocks noGrp="1"/>
          </p:cNvSpPr>
          <p:nvPr>
            <p:ph type="sldNum" sz="quarter" idx="12"/>
          </p:nvPr>
        </p:nvSpPr>
        <p:spPr/>
        <p:txBody>
          <a:bodyPr/>
          <a:lstStyle/>
          <a:p>
            <a:fld id="{49EC5416-78B8-4F37-B286-A40543F63F6D}" type="slidenum">
              <a:rPr lang="en-US" smtClean="0"/>
              <a:pPr/>
              <a:t>37</a:t>
            </a:fld>
            <a:endParaRPr lang="en-US"/>
          </a:p>
        </p:txBody>
      </p:sp>
      <p:pic>
        <p:nvPicPr>
          <p:cNvPr id="4" name="Picture 3">
            <a:extLst>
              <a:ext uri="{FF2B5EF4-FFF2-40B4-BE49-F238E27FC236}">
                <a16:creationId xmlns:a16="http://schemas.microsoft.com/office/drawing/2014/main" id="{F18A48E5-4213-71E5-809E-1A648176EAA6}"/>
              </a:ext>
            </a:extLst>
          </p:cNvPr>
          <p:cNvPicPr>
            <a:picLocks noChangeAspect="1"/>
          </p:cNvPicPr>
          <p:nvPr/>
        </p:nvPicPr>
        <p:blipFill>
          <a:blip r:embed="rId3"/>
          <a:stretch>
            <a:fillRect/>
          </a:stretch>
        </p:blipFill>
        <p:spPr>
          <a:xfrm>
            <a:off x="592286" y="1138429"/>
            <a:ext cx="5799323" cy="1752752"/>
          </a:xfrm>
          <a:prstGeom prst="rect">
            <a:avLst/>
          </a:prstGeom>
        </p:spPr>
      </p:pic>
      <p:sp>
        <p:nvSpPr>
          <p:cNvPr id="5" name="TextBox 30">
            <a:extLst>
              <a:ext uri="{FF2B5EF4-FFF2-40B4-BE49-F238E27FC236}">
                <a16:creationId xmlns:a16="http://schemas.microsoft.com/office/drawing/2014/main" id="{4E698577-4294-555B-F75F-54354018B043}"/>
              </a:ext>
            </a:extLst>
          </p:cNvPr>
          <p:cNvSpPr txBox="1"/>
          <p:nvPr/>
        </p:nvSpPr>
        <p:spPr>
          <a:xfrm>
            <a:off x="592286" y="2985916"/>
            <a:ext cx="6161102" cy="369332"/>
          </a:xfrm>
          <a:prstGeom prst="rect">
            <a:avLst/>
          </a:prstGeom>
          <a:solidFill>
            <a:schemeClr val="accent4">
              <a:lumMod val="20000"/>
              <a:lumOff val="80000"/>
            </a:schemeClr>
          </a:solid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lt-LT"/>
              <a:t>Pasirenkama užduotis „Patikrinkite interesų konfliktą“</a:t>
            </a:r>
            <a:endParaRPr lang="en-US"/>
          </a:p>
        </p:txBody>
      </p:sp>
      <p:sp>
        <p:nvSpPr>
          <p:cNvPr id="6" name="Rectangle 5">
            <a:extLst>
              <a:ext uri="{FF2B5EF4-FFF2-40B4-BE49-F238E27FC236}">
                <a16:creationId xmlns:a16="http://schemas.microsoft.com/office/drawing/2014/main" id="{B1F2E5DD-2DD0-C922-044A-571AB67F9C41}"/>
              </a:ext>
            </a:extLst>
          </p:cNvPr>
          <p:cNvSpPr/>
          <p:nvPr/>
        </p:nvSpPr>
        <p:spPr>
          <a:xfrm>
            <a:off x="3366246" y="2609766"/>
            <a:ext cx="1325023" cy="183129"/>
          </a:xfrm>
          <a:prstGeom prst="rect">
            <a:avLst/>
          </a:prstGeom>
          <a:noFill/>
          <a:ln w="317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GB"/>
          </a:p>
        </p:txBody>
      </p:sp>
      <p:cxnSp>
        <p:nvCxnSpPr>
          <p:cNvPr id="8" name="Tiesioji rodyklės jungtis 34">
            <a:extLst>
              <a:ext uri="{FF2B5EF4-FFF2-40B4-BE49-F238E27FC236}">
                <a16:creationId xmlns:a16="http://schemas.microsoft.com/office/drawing/2014/main" id="{48F34B6C-22DD-E192-09DB-272D27BD2962}"/>
              </a:ext>
            </a:extLst>
          </p:cNvPr>
          <p:cNvCxnSpPr>
            <a:cxnSpLocks/>
          </p:cNvCxnSpPr>
          <p:nvPr/>
        </p:nvCxnSpPr>
        <p:spPr>
          <a:xfrm flipV="1">
            <a:off x="3952557" y="2792895"/>
            <a:ext cx="76200" cy="209568"/>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pic>
        <p:nvPicPr>
          <p:cNvPr id="12" name="Picture 11">
            <a:extLst>
              <a:ext uri="{FF2B5EF4-FFF2-40B4-BE49-F238E27FC236}">
                <a16:creationId xmlns:a16="http://schemas.microsoft.com/office/drawing/2014/main" id="{6F549DA1-9798-8B62-BD86-5EE504AFDA56}"/>
              </a:ext>
            </a:extLst>
          </p:cNvPr>
          <p:cNvPicPr>
            <a:picLocks noChangeAspect="1"/>
          </p:cNvPicPr>
          <p:nvPr/>
        </p:nvPicPr>
        <p:blipFill>
          <a:blip r:embed="rId4"/>
          <a:stretch>
            <a:fillRect/>
          </a:stretch>
        </p:blipFill>
        <p:spPr>
          <a:xfrm>
            <a:off x="592286" y="3429000"/>
            <a:ext cx="10224052" cy="2781504"/>
          </a:xfrm>
          <a:prstGeom prst="rect">
            <a:avLst/>
          </a:prstGeom>
        </p:spPr>
      </p:pic>
      <p:sp>
        <p:nvSpPr>
          <p:cNvPr id="13" name="TextBox 41">
            <a:extLst>
              <a:ext uri="{FF2B5EF4-FFF2-40B4-BE49-F238E27FC236}">
                <a16:creationId xmlns:a16="http://schemas.microsoft.com/office/drawing/2014/main" id="{0B342FF4-AFDF-2167-17EB-F03D9F203EAF}"/>
              </a:ext>
            </a:extLst>
          </p:cNvPr>
          <p:cNvSpPr txBox="1"/>
          <p:nvPr/>
        </p:nvSpPr>
        <p:spPr>
          <a:xfrm>
            <a:off x="2880863" y="5290921"/>
            <a:ext cx="3620811" cy="1477328"/>
          </a:xfrm>
          <a:prstGeom prst="rect">
            <a:avLst/>
          </a:prstGeom>
          <a:solidFill>
            <a:schemeClr val="accent4">
              <a:lumMod val="20000"/>
              <a:lumOff val="80000"/>
            </a:schemeClr>
          </a:solidFill>
        </p:spPr>
        <p:txBody>
          <a:bodyPr wrap="square" lIns="91440" tIns="45720" rIns="91440" bIns="45720" rtlCol="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lt-LT"/>
              <a:t>Susipažinus, pasirenkama „Priimti“. Jei pažymima „Atmesti“, paskirtas asmuo nebegali dalyvauti pirkimo procese, ir pirkimo vykdytojas privalo paskirti kitą vertintoją.</a:t>
            </a:r>
          </a:p>
        </p:txBody>
      </p:sp>
      <p:sp>
        <p:nvSpPr>
          <p:cNvPr id="14" name="Rectangle 13">
            <a:extLst>
              <a:ext uri="{FF2B5EF4-FFF2-40B4-BE49-F238E27FC236}">
                <a16:creationId xmlns:a16="http://schemas.microsoft.com/office/drawing/2014/main" id="{7DA578FC-E26D-9E4E-F57D-04DECB425F50}"/>
              </a:ext>
            </a:extLst>
          </p:cNvPr>
          <p:cNvSpPr/>
          <p:nvPr/>
        </p:nvSpPr>
        <p:spPr>
          <a:xfrm>
            <a:off x="771937" y="5316560"/>
            <a:ext cx="502054" cy="191489"/>
          </a:xfrm>
          <a:prstGeom prst="rect">
            <a:avLst/>
          </a:prstGeom>
          <a:noFill/>
          <a:ln w="317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GB"/>
          </a:p>
        </p:txBody>
      </p:sp>
      <p:sp>
        <p:nvSpPr>
          <p:cNvPr id="15" name="Oval 14">
            <a:extLst>
              <a:ext uri="{FF2B5EF4-FFF2-40B4-BE49-F238E27FC236}">
                <a16:creationId xmlns:a16="http://schemas.microsoft.com/office/drawing/2014/main" id="{99A4F7CD-160F-F4AD-7B28-8DC4DA41A273}"/>
              </a:ext>
            </a:extLst>
          </p:cNvPr>
          <p:cNvSpPr/>
          <p:nvPr/>
        </p:nvSpPr>
        <p:spPr>
          <a:xfrm>
            <a:off x="349970" y="4968516"/>
            <a:ext cx="484632" cy="384048"/>
          </a:xfrm>
          <a:prstGeom prst="ellipse">
            <a:avLst/>
          </a:prstGeom>
          <a:solidFill>
            <a:schemeClr val="accent2">
              <a:lumMod val="20000"/>
              <a:lumOff val="80000"/>
            </a:schemeClr>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lt-LT">
                <a:solidFill>
                  <a:schemeClr val="tx1"/>
                </a:solidFill>
              </a:rPr>
              <a:t>1</a:t>
            </a:r>
            <a:endParaRPr lang="en-GB">
              <a:solidFill>
                <a:schemeClr val="tx1"/>
              </a:solidFill>
            </a:endParaRPr>
          </a:p>
        </p:txBody>
      </p:sp>
      <p:cxnSp>
        <p:nvCxnSpPr>
          <p:cNvPr id="17" name="Tiesioji rodyklės jungtis 45">
            <a:extLst>
              <a:ext uri="{FF2B5EF4-FFF2-40B4-BE49-F238E27FC236}">
                <a16:creationId xmlns:a16="http://schemas.microsoft.com/office/drawing/2014/main" id="{05960CAE-B212-9661-B729-003C7D6A2FEE}"/>
              </a:ext>
            </a:extLst>
          </p:cNvPr>
          <p:cNvCxnSpPr>
            <a:cxnSpLocks/>
          </p:cNvCxnSpPr>
          <p:nvPr/>
        </p:nvCxnSpPr>
        <p:spPr>
          <a:xfrm flipH="1" flipV="1">
            <a:off x="1142638" y="5509154"/>
            <a:ext cx="1738225" cy="851889"/>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9" name="Oval 18">
            <a:extLst>
              <a:ext uri="{FF2B5EF4-FFF2-40B4-BE49-F238E27FC236}">
                <a16:creationId xmlns:a16="http://schemas.microsoft.com/office/drawing/2014/main" id="{1FB79C33-04C7-357A-712A-6AADFEC7FA84}"/>
              </a:ext>
            </a:extLst>
          </p:cNvPr>
          <p:cNvSpPr/>
          <p:nvPr/>
        </p:nvSpPr>
        <p:spPr>
          <a:xfrm>
            <a:off x="9849214" y="5305035"/>
            <a:ext cx="484632" cy="384048"/>
          </a:xfrm>
          <a:prstGeom prst="ellipse">
            <a:avLst/>
          </a:prstGeom>
          <a:solidFill>
            <a:schemeClr val="accent2">
              <a:lumMod val="20000"/>
              <a:lumOff val="80000"/>
            </a:schemeClr>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lt-LT">
                <a:solidFill>
                  <a:schemeClr val="tx1"/>
                </a:solidFill>
              </a:rPr>
              <a:t>2</a:t>
            </a:r>
            <a:endParaRPr lang="en-GB">
              <a:solidFill>
                <a:schemeClr val="tx1"/>
              </a:solidFill>
            </a:endParaRPr>
          </a:p>
        </p:txBody>
      </p:sp>
      <p:pic>
        <p:nvPicPr>
          <p:cNvPr id="28676" name="Picture 4">
            <a:extLst>
              <a:ext uri="{FF2B5EF4-FFF2-40B4-BE49-F238E27FC236}">
                <a16:creationId xmlns:a16="http://schemas.microsoft.com/office/drawing/2014/main" id="{508D38F5-7BD5-A96E-358D-654F3B827BF2}"/>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445352" y="5808225"/>
            <a:ext cx="3698392" cy="952061"/>
          </a:xfrm>
          <a:prstGeom prst="rect">
            <a:avLst/>
          </a:prstGeom>
          <a:noFill/>
          <a:extLst>
            <a:ext uri="{909E8E84-426E-40DD-AFC4-6F175D3DCCD1}">
              <a14:hiddenFill xmlns:a14="http://schemas.microsoft.com/office/drawing/2010/main">
                <a:solidFill>
                  <a:srgbClr val="FFFFFF"/>
                </a:solidFill>
              </a14:hiddenFill>
            </a:ext>
          </a:extLst>
        </p:spPr>
      </p:pic>
      <p:sp>
        <p:nvSpPr>
          <p:cNvPr id="21" name="Rectangle 20">
            <a:extLst>
              <a:ext uri="{FF2B5EF4-FFF2-40B4-BE49-F238E27FC236}">
                <a16:creationId xmlns:a16="http://schemas.microsoft.com/office/drawing/2014/main" id="{F75B94FF-A9D4-57DA-1D83-28181BB05B9D}"/>
              </a:ext>
            </a:extLst>
          </p:cNvPr>
          <p:cNvSpPr/>
          <p:nvPr/>
        </p:nvSpPr>
        <p:spPr>
          <a:xfrm>
            <a:off x="10211946" y="5657355"/>
            <a:ext cx="563759" cy="182599"/>
          </a:xfrm>
          <a:prstGeom prst="rect">
            <a:avLst/>
          </a:prstGeom>
          <a:noFill/>
          <a:ln w="317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GB"/>
          </a:p>
        </p:txBody>
      </p:sp>
      <p:sp>
        <p:nvSpPr>
          <p:cNvPr id="22" name="Rectangle 21">
            <a:extLst>
              <a:ext uri="{FF2B5EF4-FFF2-40B4-BE49-F238E27FC236}">
                <a16:creationId xmlns:a16="http://schemas.microsoft.com/office/drawing/2014/main" id="{F75B94FF-A9D4-57DA-1D83-28181BB05B9D}"/>
              </a:ext>
            </a:extLst>
          </p:cNvPr>
          <p:cNvSpPr/>
          <p:nvPr/>
        </p:nvSpPr>
        <p:spPr>
          <a:xfrm>
            <a:off x="6428936" y="5750513"/>
            <a:ext cx="281880" cy="260264"/>
          </a:xfrm>
          <a:prstGeom prst="rect">
            <a:avLst/>
          </a:prstGeom>
          <a:noFill/>
          <a:ln w="317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GB"/>
          </a:p>
        </p:txBody>
      </p:sp>
      <p:sp>
        <p:nvSpPr>
          <p:cNvPr id="23" name="Oval 22">
            <a:extLst>
              <a:ext uri="{FF2B5EF4-FFF2-40B4-BE49-F238E27FC236}">
                <a16:creationId xmlns:a16="http://schemas.microsoft.com/office/drawing/2014/main" id="{7F650E30-8C6E-DA36-5ECD-0B673604ECE8}"/>
              </a:ext>
            </a:extLst>
          </p:cNvPr>
          <p:cNvSpPr/>
          <p:nvPr/>
        </p:nvSpPr>
        <p:spPr>
          <a:xfrm>
            <a:off x="6480288" y="5343204"/>
            <a:ext cx="484632" cy="384048"/>
          </a:xfrm>
          <a:prstGeom prst="ellipse">
            <a:avLst/>
          </a:prstGeom>
          <a:solidFill>
            <a:schemeClr val="accent2">
              <a:lumMod val="20000"/>
              <a:lumOff val="80000"/>
            </a:schemeClr>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lt-LT">
                <a:solidFill>
                  <a:schemeClr val="tx1"/>
                </a:solidFill>
              </a:rPr>
              <a:t>3</a:t>
            </a:r>
            <a:endParaRPr lang="en-GB">
              <a:solidFill>
                <a:schemeClr val="tx1"/>
              </a:solidFill>
            </a:endParaRPr>
          </a:p>
        </p:txBody>
      </p:sp>
    </p:spTree>
    <p:extLst>
      <p:ext uri="{BB962C8B-B14F-4D97-AF65-F5344CB8AC3E}">
        <p14:creationId xmlns:p14="http://schemas.microsoft.com/office/powerpoint/2010/main" val="368118218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Paveikslėlis 21">
            <a:extLst>
              <a:ext uri="{FF2B5EF4-FFF2-40B4-BE49-F238E27FC236}">
                <a16:creationId xmlns:a16="http://schemas.microsoft.com/office/drawing/2014/main" id="{D38BCD26-D9EA-266D-67F5-9D48E75320F5}"/>
              </a:ext>
            </a:extLst>
          </p:cNvPr>
          <p:cNvPicPr>
            <a:picLocks noChangeAspect="1"/>
          </p:cNvPicPr>
          <p:nvPr/>
        </p:nvPicPr>
        <p:blipFill>
          <a:blip r:embed="rId2"/>
          <a:stretch>
            <a:fillRect/>
          </a:stretch>
        </p:blipFill>
        <p:spPr>
          <a:xfrm>
            <a:off x="614017" y="803467"/>
            <a:ext cx="10149613" cy="4316688"/>
          </a:xfrm>
          <a:prstGeom prst="rect">
            <a:avLst/>
          </a:prstGeom>
        </p:spPr>
      </p:pic>
      <p:pic>
        <p:nvPicPr>
          <p:cNvPr id="10" name="Paveikslėlis 9"/>
          <p:cNvPicPr>
            <a:picLocks noChangeAspect="1"/>
          </p:cNvPicPr>
          <p:nvPr/>
        </p:nvPicPr>
        <p:blipFill rotWithShape="1">
          <a:blip r:embed="rId3" cstate="print">
            <a:extLst>
              <a:ext uri="{28A0092B-C50C-407E-A947-70E740481C1C}">
                <a14:useLocalDpi xmlns:a14="http://schemas.microsoft.com/office/drawing/2010/main" val="0"/>
              </a:ext>
            </a:extLst>
          </a:blip>
          <a:srcRect r="42055" b="62969"/>
          <a:stretch/>
        </p:blipFill>
        <p:spPr>
          <a:xfrm>
            <a:off x="9677119" y="5387151"/>
            <a:ext cx="2527816" cy="1470849"/>
          </a:xfrm>
          <a:prstGeom prst="rect">
            <a:avLst/>
          </a:prstGeom>
        </p:spPr>
      </p:pic>
      <p:sp>
        <p:nvSpPr>
          <p:cNvPr id="7" name="Pavadinimas 1"/>
          <p:cNvSpPr>
            <a:spLocks noGrp="1"/>
          </p:cNvSpPr>
          <p:nvPr>
            <p:ph type="title"/>
          </p:nvPr>
        </p:nvSpPr>
        <p:spPr>
          <a:xfrm>
            <a:off x="2180254" y="121505"/>
            <a:ext cx="7801946" cy="810627"/>
          </a:xfrm>
        </p:spPr>
        <p:txBody>
          <a:bodyPr>
            <a:noAutofit/>
          </a:bodyPr>
          <a:lstStyle/>
          <a:p>
            <a:pPr algn="ctr"/>
            <a:r>
              <a:rPr lang="lt-LT" sz="3600" b="1"/>
              <a:t>Susipažinimas su pasiūlymais </a:t>
            </a:r>
            <a:endParaRPr lang="en-US" sz="3600" b="1"/>
          </a:p>
        </p:txBody>
      </p:sp>
      <p:sp>
        <p:nvSpPr>
          <p:cNvPr id="2" name="Slide Number Placeholder 1">
            <a:extLst>
              <a:ext uri="{FF2B5EF4-FFF2-40B4-BE49-F238E27FC236}">
                <a16:creationId xmlns:a16="http://schemas.microsoft.com/office/drawing/2014/main" id="{D65BB115-03E5-3E45-D301-57B9A0EBCA0E}"/>
              </a:ext>
            </a:extLst>
          </p:cNvPr>
          <p:cNvSpPr>
            <a:spLocks noGrp="1"/>
          </p:cNvSpPr>
          <p:nvPr>
            <p:ph type="sldNum" sz="quarter" idx="12"/>
          </p:nvPr>
        </p:nvSpPr>
        <p:spPr/>
        <p:txBody>
          <a:bodyPr/>
          <a:lstStyle/>
          <a:p>
            <a:fld id="{49EC5416-78B8-4F37-B286-A40543F63F6D}" type="slidenum">
              <a:rPr lang="en-US" smtClean="0"/>
              <a:pPr/>
              <a:t>38</a:t>
            </a:fld>
            <a:endParaRPr lang="en-US"/>
          </a:p>
        </p:txBody>
      </p:sp>
      <p:sp>
        <p:nvSpPr>
          <p:cNvPr id="3" name="Rectangle 10">
            <a:extLst>
              <a:ext uri="{FF2B5EF4-FFF2-40B4-BE49-F238E27FC236}">
                <a16:creationId xmlns:a16="http://schemas.microsoft.com/office/drawing/2014/main" id="{5ECEFC74-03BD-0E04-B7A1-26F2C15FB26A}"/>
              </a:ext>
            </a:extLst>
          </p:cNvPr>
          <p:cNvSpPr/>
          <p:nvPr/>
        </p:nvSpPr>
        <p:spPr>
          <a:xfrm>
            <a:off x="1774190" y="4003304"/>
            <a:ext cx="376518" cy="612875"/>
          </a:xfrm>
          <a:prstGeom prst="rect">
            <a:avLst/>
          </a:prstGeom>
          <a:noFill/>
          <a:ln w="317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Oval 3">
            <a:extLst>
              <a:ext uri="{FF2B5EF4-FFF2-40B4-BE49-F238E27FC236}">
                <a16:creationId xmlns:a16="http://schemas.microsoft.com/office/drawing/2014/main" id="{D9907880-18AB-B514-2D31-D30C8120443D}"/>
              </a:ext>
            </a:extLst>
          </p:cNvPr>
          <p:cNvSpPr/>
          <p:nvPr/>
        </p:nvSpPr>
        <p:spPr>
          <a:xfrm>
            <a:off x="1253761" y="3984266"/>
            <a:ext cx="484632" cy="384048"/>
          </a:xfrm>
          <a:prstGeom prst="ellipse">
            <a:avLst/>
          </a:prstGeom>
          <a:solidFill>
            <a:schemeClr val="accent2">
              <a:lumMod val="20000"/>
              <a:lumOff val="80000"/>
            </a:schemeClr>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a:solidFill>
                  <a:schemeClr val="tx1"/>
                </a:solidFill>
              </a:rPr>
              <a:t>1</a:t>
            </a:r>
          </a:p>
        </p:txBody>
      </p:sp>
      <p:sp>
        <p:nvSpPr>
          <p:cNvPr id="8" name="Rectangle 10">
            <a:extLst>
              <a:ext uri="{FF2B5EF4-FFF2-40B4-BE49-F238E27FC236}">
                <a16:creationId xmlns:a16="http://schemas.microsoft.com/office/drawing/2014/main" id="{1B57BE6B-183F-E920-C902-A4745F95E81A}"/>
              </a:ext>
            </a:extLst>
          </p:cNvPr>
          <p:cNvSpPr/>
          <p:nvPr/>
        </p:nvSpPr>
        <p:spPr>
          <a:xfrm>
            <a:off x="4452136" y="4901105"/>
            <a:ext cx="1162425" cy="200026"/>
          </a:xfrm>
          <a:prstGeom prst="rect">
            <a:avLst/>
          </a:prstGeom>
          <a:noFill/>
          <a:ln w="317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Oval 4">
            <a:extLst>
              <a:ext uri="{FF2B5EF4-FFF2-40B4-BE49-F238E27FC236}">
                <a16:creationId xmlns:a16="http://schemas.microsoft.com/office/drawing/2014/main" id="{A4573D3B-3630-7160-3B4E-338D46420272}"/>
              </a:ext>
            </a:extLst>
          </p:cNvPr>
          <p:cNvSpPr/>
          <p:nvPr/>
        </p:nvSpPr>
        <p:spPr>
          <a:xfrm>
            <a:off x="5291693" y="4530889"/>
            <a:ext cx="484632" cy="384048"/>
          </a:xfrm>
          <a:prstGeom prst="ellipse">
            <a:avLst/>
          </a:prstGeom>
          <a:solidFill>
            <a:schemeClr val="accent2">
              <a:lumMod val="20000"/>
              <a:lumOff val="80000"/>
            </a:schemeClr>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a:solidFill>
                  <a:schemeClr val="tx1"/>
                </a:solidFill>
              </a:rPr>
              <a:t>2</a:t>
            </a:r>
          </a:p>
        </p:txBody>
      </p:sp>
      <p:sp>
        <p:nvSpPr>
          <p:cNvPr id="11" name="TextBox 10">
            <a:extLst>
              <a:ext uri="{FF2B5EF4-FFF2-40B4-BE49-F238E27FC236}">
                <a16:creationId xmlns:a16="http://schemas.microsoft.com/office/drawing/2014/main" id="{84A5BD50-D157-2BEE-8304-B8387682D963}"/>
              </a:ext>
            </a:extLst>
          </p:cNvPr>
          <p:cNvSpPr txBox="1"/>
          <p:nvPr/>
        </p:nvSpPr>
        <p:spPr>
          <a:xfrm>
            <a:off x="614017" y="5224919"/>
            <a:ext cx="3838119" cy="1200329"/>
          </a:xfrm>
          <a:prstGeom prst="rect">
            <a:avLst/>
          </a:prstGeom>
          <a:solidFill>
            <a:schemeClr val="accent4">
              <a:lumMod val="20000"/>
              <a:lumOff val="80000"/>
            </a:schemeClr>
          </a:solidFill>
        </p:spPr>
        <p:txBody>
          <a:bodyPr wrap="square" rtlCol="0">
            <a:spAutoFit/>
          </a:bodyPr>
          <a:lstStyle/>
          <a:p>
            <a:r>
              <a:rPr lang="en-US">
                <a:solidFill>
                  <a:srgbClr val="FF0000"/>
                </a:solidFill>
              </a:rPr>
              <a:t>SVARBU! </a:t>
            </a:r>
            <a:r>
              <a:rPr lang="lt-LT"/>
              <a:t>Būtina pažymėti visus pasiūlymus, kuriuos norite atidaryti. Priešingu atveju nepažymėti pasiūlymai automatiškai bus atmesti.</a:t>
            </a:r>
            <a:endParaRPr lang="en-US"/>
          </a:p>
        </p:txBody>
      </p:sp>
      <p:cxnSp>
        <p:nvCxnSpPr>
          <p:cNvPr id="13" name="Tiesioji rodyklės jungtis 12">
            <a:extLst>
              <a:ext uri="{FF2B5EF4-FFF2-40B4-BE49-F238E27FC236}">
                <a16:creationId xmlns:a16="http://schemas.microsoft.com/office/drawing/2014/main" id="{118A614E-14F7-52F8-129C-CFDB71267513}"/>
              </a:ext>
            </a:extLst>
          </p:cNvPr>
          <p:cNvCxnSpPr>
            <a:cxnSpLocks/>
          </p:cNvCxnSpPr>
          <p:nvPr/>
        </p:nvCxnSpPr>
        <p:spPr>
          <a:xfrm flipV="1">
            <a:off x="1121609" y="4384609"/>
            <a:ext cx="561975" cy="866990"/>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pic>
        <p:nvPicPr>
          <p:cNvPr id="17" name="Paveikslėlis 16">
            <a:extLst>
              <a:ext uri="{FF2B5EF4-FFF2-40B4-BE49-F238E27FC236}">
                <a16:creationId xmlns:a16="http://schemas.microsoft.com/office/drawing/2014/main" id="{5BCF24FA-7626-6580-9EE4-7D89B09646D3}"/>
              </a:ext>
            </a:extLst>
          </p:cNvPr>
          <p:cNvPicPr>
            <a:picLocks noChangeAspect="1"/>
          </p:cNvPicPr>
          <p:nvPr/>
        </p:nvPicPr>
        <p:blipFill>
          <a:blip r:embed="rId4"/>
          <a:stretch>
            <a:fillRect/>
          </a:stretch>
        </p:blipFill>
        <p:spPr>
          <a:xfrm>
            <a:off x="6435901" y="4713414"/>
            <a:ext cx="1994556" cy="1888962"/>
          </a:xfrm>
          <a:prstGeom prst="rect">
            <a:avLst/>
          </a:prstGeom>
        </p:spPr>
      </p:pic>
      <p:sp>
        <p:nvSpPr>
          <p:cNvPr id="19" name="Rectangle 10">
            <a:extLst>
              <a:ext uri="{FF2B5EF4-FFF2-40B4-BE49-F238E27FC236}">
                <a16:creationId xmlns:a16="http://schemas.microsoft.com/office/drawing/2014/main" id="{74D54317-F153-466D-362B-5B31212F2DBC}"/>
              </a:ext>
            </a:extLst>
          </p:cNvPr>
          <p:cNvSpPr/>
          <p:nvPr/>
        </p:nvSpPr>
        <p:spPr>
          <a:xfrm>
            <a:off x="6554152" y="6286499"/>
            <a:ext cx="999173" cy="219257"/>
          </a:xfrm>
          <a:prstGeom prst="rect">
            <a:avLst/>
          </a:prstGeom>
          <a:noFill/>
          <a:ln w="317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Oval 4">
            <a:extLst>
              <a:ext uri="{FF2B5EF4-FFF2-40B4-BE49-F238E27FC236}">
                <a16:creationId xmlns:a16="http://schemas.microsoft.com/office/drawing/2014/main" id="{45A0BE62-F940-2C5D-5DFC-56DD12DAC648}"/>
              </a:ext>
            </a:extLst>
          </p:cNvPr>
          <p:cNvSpPr/>
          <p:nvPr/>
        </p:nvSpPr>
        <p:spPr>
          <a:xfrm>
            <a:off x="7553325" y="6149808"/>
            <a:ext cx="484632" cy="384048"/>
          </a:xfrm>
          <a:prstGeom prst="ellipse">
            <a:avLst/>
          </a:prstGeom>
          <a:solidFill>
            <a:schemeClr val="accent2">
              <a:lumMod val="20000"/>
              <a:lumOff val="80000"/>
            </a:schemeClr>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lt-LT">
                <a:solidFill>
                  <a:schemeClr val="tx1"/>
                </a:solidFill>
              </a:rPr>
              <a:t>3</a:t>
            </a:r>
            <a:endParaRPr lang="en-GB">
              <a:solidFill>
                <a:schemeClr val="tx1"/>
              </a:solidFill>
            </a:endParaRPr>
          </a:p>
        </p:txBody>
      </p:sp>
      <p:sp>
        <p:nvSpPr>
          <p:cNvPr id="14" name="Oval 4">
            <a:extLst>
              <a:ext uri="{FF2B5EF4-FFF2-40B4-BE49-F238E27FC236}">
                <a16:creationId xmlns:a16="http://schemas.microsoft.com/office/drawing/2014/main" id="{C30F2101-DE4E-D438-81DF-5494290D8242}"/>
              </a:ext>
            </a:extLst>
          </p:cNvPr>
          <p:cNvSpPr/>
          <p:nvPr/>
        </p:nvSpPr>
        <p:spPr>
          <a:xfrm>
            <a:off x="129385" y="710878"/>
            <a:ext cx="484632" cy="384048"/>
          </a:xfrm>
          <a:prstGeom prst="ellipse">
            <a:avLst/>
          </a:prstGeom>
          <a:solidFill>
            <a:schemeClr val="accent2">
              <a:lumMod val="20000"/>
              <a:lumOff val="80000"/>
            </a:schemeClr>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lt-LT">
                <a:solidFill>
                  <a:schemeClr val="tx1"/>
                </a:solidFill>
              </a:rPr>
              <a:t>4</a:t>
            </a:r>
            <a:endParaRPr lang="en-GB">
              <a:solidFill>
                <a:schemeClr val="tx1"/>
              </a:solidFill>
            </a:endParaRPr>
          </a:p>
        </p:txBody>
      </p:sp>
      <p:sp>
        <p:nvSpPr>
          <p:cNvPr id="23" name="Rectangle 10">
            <a:extLst>
              <a:ext uri="{FF2B5EF4-FFF2-40B4-BE49-F238E27FC236}">
                <a16:creationId xmlns:a16="http://schemas.microsoft.com/office/drawing/2014/main" id="{C356285F-1637-3A28-1F55-81FEC8680DD7}"/>
              </a:ext>
            </a:extLst>
          </p:cNvPr>
          <p:cNvSpPr/>
          <p:nvPr/>
        </p:nvSpPr>
        <p:spPr>
          <a:xfrm>
            <a:off x="614017" y="797330"/>
            <a:ext cx="332543" cy="297596"/>
          </a:xfrm>
          <a:prstGeom prst="rect">
            <a:avLst/>
          </a:prstGeom>
          <a:noFill/>
          <a:ln w="317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18792594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aveikslėlis 11">
            <a:extLst>
              <a:ext uri="{FF2B5EF4-FFF2-40B4-BE49-F238E27FC236}">
                <a16:creationId xmlns:a16="http://schemas.microsoft.com/office/drawing/2014/main" id="{E6F8ECE2-1E61-0D64-C7E9-49724EAD3478}"/>
              </a:ext>
            </a:extLst>
          </p:cNvPr>
          <p:cNvPicPr>
            <a:picLocks noChangeAspect="1"/>
          </p:cNvPicPr>
          <p:nvPr/>
        </p:nvPicPr>
        <p:blipFill>
          <a:blip r:embed="rId2"/>
          <a:stretch>
            <a:fillRect/>
          </a:stretch>
        </p:blipFill>
        <p:spPr>
          <a:xfrm>
            <a:off x="1115944" y="3196855"/>
            <a:ext cx="9930565" cy="3061660"/>
          </a:xfrm>
          <a:prstGeom prst="rect">
            <a:avLst/>
          </a:prstGeom>
        </p:spPr>
      </p:pic>
      <p:pic>
        <p:nvPicPr>
          <p:cNvPr id="4" name="Paveikslėlis 3">
            <a:extLst>
              <a:ext uri="{FF2B5EF4-FFF2-40B4-BE49-F238E27FC236}">
                <a16:creationId xmlns:a16="http://schemas.microsoft.com/office/drawing/2014/main" id="{1631DB15-9389-05EB-7671-AA36DBFAD871}"/>
              </a:ext>
            </a:extLst>
          </p:cNvPr>
          <p:cNvPicPr>
            <a:picLocks noChangeAspect="1"/>
          </p:cNvPicPr>
          <p:nvPr/>
        </p:nvPicPr>
        <p:blipFill>
          <a:blip r:embed="rId3"/>
          <a:stretch>
            <a:fillRect/>
          </a:stretch>
        </p:blipFill>
        <p:spPr>
          <a:xfrm>
            <a:off x="1115944" y="1098430"/>
            <a:ext cx="9960111" cy="1566055"/>
          </a:xfrm>
          <a:prstGeom prst="rect">
            <a:avLst/>
          </a:prstGeom>
        </p:spPr>
      </p:pic>
      <p:pic>
        <p:nvPicPr>
          <p:cNvPr id="10" name="Paveikslėlis 9"/>
          <p:cNvPicPr>
            <a:picLocks noChangeAspect="1"/>
          </p:cNvPicPr>
          <p:nvPr/>
        </p:nvPicPr>
        <p:blipFill rotWithShape="1">
          <a:blip r:embed="rId4" cstate="print">
            <a:extLst>
              <a:ext uri="{28A0092B-C50C-407E-A947-70E740481C1C}">
                <a14:useLocalDpi xmlns:a14="http://schemas.microsoft.com/office/drawing/2010/main" val="0"/>
              </a:ext>
            </a:extLst>
          </a:blip>
          <a:srcRect r="42055" b="62969"/>
          <a:stretch/>
        </p:blipFill>
        <p:spPr>
          <a:xfrm>
            <a:off x="9677119" y="5387151"/>
            <a:ext cx="2527816" cy="1470849"/>
          </a:xfrm>
          <a:prstGeom prst="rect">
            <a:avLst/>
          </a:prstGeom>
        </p:spPr>
      </p:pic>
      <p:sp>
        <p:nvSpPr>
          <p:cNvPr id="7" name="Pavadinimas 1"/>
          <p:cNvSpPr>
            <a:spLocks noGrp="1"/>
          </p:cNvSpPr>
          <p:nvPr>
            <p:ph type="title"/>
          </p:nvPr>
        </p:nvSpPr>
        <p:spPr>
          <a:xfrm>
            <a:off x="2180254" y="121505"/>
            <a:ext cx="7801946" cy="810627"/>
          </a:xfrm>
        </p:spPr>
        <p:txBody>
          <a:bodyPr>
            <a:noAutofit/>
          </a:bodyPr>
          <a:lstStyle/>
          <a:p>
            <a:pPr algn="ctr"/>
            <a:r>
              <a:rPr lang="lt-LT" sz="3600" b="1"/>
              <a:t>Pasiūlymų vertinimas</a:t>
            </a:r>
            <a:endParaRPr lang="en-US" sz="3600" b="1"/>
          </a:p>
        </p:txBody>
      </p:sp>
      <p:sp>
        <p:nvSpPr>
          <p:cNvPr id="2" name="Slide Number Placeholder 1">
            <a:extLst>
              <a:ext uri="{FF2B5EF4-FFF2-40B4-BE49-F238E27FC236}">
                <a16:creationId xmlns:a16="http://schemas.microsoft.com/office/drawing/2014/main" id="{D65BB115-03E5-3E45-D301-57B9A0EBCA0E}"/>
              </a:ext>
            </a:extLst>
          </p:cNvPr>
          <p:cNvSpPr>
            <a:spLocks noGrp="1"/>
          </p:cNvSpPr>
          <p:nvPr>
            <p:ph type="sldNum" sz="quarter" idx="12"/>
          </p:nvPr>
        </p:nvSpPr>
        <p:spPr/>
        <p:txBody>
          <a:bodyPr/>
          <a:lstStyle/>
          <a:p>
            <a:fld id="{49EC5416-78B8-4F37-B286-A40543F63F6D}" type="slidenum">
              <a:rPr lang="en-US" smtClean="0"/>
              <a:pPr/>
              <a:t>39</a:t>
            </a:fld>
            <a:endParaRPr lang="en-US"/>
          </a:p>
        </p:txBody>
      </p:sp>
      <p:sp>
        <p:nvSpPr>
          <p:cNvPr id="33" name="Rectangle 10">
            <a:extLst>
              <a:ext uri="{FF2B5EF4-FFF2-40B4-BE49-F238E27FC236}">
                <a16:creationId xmlns:a16="http://schemas.microsoft.com/office/drawing/2014/main" id="{B1F2E5DD-2DD0-C922-044A-571AB67F9C41}"/>
              </a:ext>
            </a:extLst>
          </p:cNvPr>
          <p:cNvSpPr/>
          <p:nvPr/>
        </p:nvSpPr>
        <p:spPr>
          <a:xfrm>
            <a:off x="3381375" y="2439235"/>
            <a:ext cx="1129733" cy="189081"/>
          </a:xfrm>
          <a:prstGeom prst="rect">
            <a:avLst/>
          </a:prstGeom>
          <a:noFill/>
          <a:ln w="317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35" name="Tiesioji rodyklės jungtis 34">
            <a:extLst>
              <a:ext uri="{FF2B5EF4-FFF2-40B4-BE49-F238E27FC236}">
                <a16:creationId xmlns:a16="http://schemas.microsoft.com/office/drawing/2014/main" id="{48F34B6C-22DD-E192-09DB-272D27BD2962}"/>
              </a:ext>
            </a:extLst>
          </p:cNvPr>
          <p:cNvCxnSpPr>
            <a:cxnSpLocks/>
          </p:cNvCxnSpPr>
          <p:nvPr/>
        </p:nvCxnSpPr>
        <p:spPr>
          <a:xfrm flipV="1">
            <a:off x="3305175" y="2617955"/>
            <a:ext cx="76200" cy="209568"/>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6" name="TextBox 5">
            <a:extLst>
              <a:ext uri="{FF2B5EF4-FFF2-40B4-BE49-F238E27FC236}">
                <a16:creationId xmlns:a16="http://schemas.microsoft.com/office/drawing/2014/main" id="{00B22540-DAC9-3901-C747-238F9BCB75DB}"/>
              </a:ext>
            </a:extLst>
          </p:cNvPr>
          <p:cNvSpPr txBox="1"/>
          <p:nvPr/>
        </p:nvSpPr>
        <p:spPr>
          <a:xfrm>
            <a:off x="1115945" y="2827523"/>
            <a:ext cx="4993339" cy="369332"/>
          </a:xfrm>
          <a:prstGeom prst="rect">
            <a:avLst/>
          </a:prstGeom>
          <a:solidFill>
            <a:schemeClr val="accent4">
              <a:lumMod val="20000"/>
              <a:lumOff val="80000"/>
            </a:schemeClr>
          </a:solidFill>
        </p:spPr>
        <p:txBody>
          <a:bodyPr wrap="square" rtlCol="0">
            <a:spAutoFit/>
          </a:bodyPr>
          <a:lstStyle/>
          <a:p>
            <a:r>
              <a:rPr lang="lt-LT"/>
              <a:t>Pasirenkama užduotis „Įvesti vertinimo rezultatus“.</a:t>
            </a:r>
            <a:endParaRPr lang="en-US"/>
          </a:p>
        </p:txBody>
      </p:sp>
      <p:cxnSp>
        <p:nvCxnSpPr>
          <p:cNvPr id="13" name="Tiesioji rodyklės jungtis 12">
            <a:extLst>
              <a:ext uri="{FF2B5EF4-FFF2-40B4-BE49-F238E27FC236}">
                <a16:creationId xmlns:a16="http://schemas.microsoft.com/office/drawing/2014/main" id="{70929353-209A-D2DD-7736-036FE822CDFE}"/>
              </a:ext>
            </a:extLst>
          </p:cNvPr>
          <p:cNvCxnSpPr>
            <a:cxnSpLocks/>
          </p:cNvCxnSpPr>
          <p:nvPr/>
        </p:nvCxnSpPr>
        <p:spPr>
          <a:xfrm flipV="1">
            <a:off x="4080001" y="5199234"/>
            <a:ext cx="210200" cy="391375"/>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6C73DE66-7FF8-0B2B-1A1F-03CE39215B54}"/>
              </a:ext>
            </a:extLst>
          </p:cNvPr>
          <p:cNvSpPr txBox="1"/>
          <p:nvPr/>
        </p:nvSpPr>
        <p:spPr>
          <a:xfrm>
            <a:off x="1328974" y="5619017"/>
            <a:ext cx="2706135" cy="923330"/>
          </a:xfrm>
          <a:prstGeom prst="rect">
            <a:avLst/>
          </a:prstGeom>
          <a:solidFill>
            <a:schemeClr val="accent4">
              <a:lumMod val="20000"/>
              <a:lumOff val="80000"/>
            </a:schemeClr>
          </a:solidFill>
        </p:spPr>
        <p:txBody>
          <a:bodyPr wrap="square" rtlCol="0">
            <a:spAutoFit/>
          </a:bodyPr>
          <a:lstStyle/>
          <a:p>
            <a:r>
              <a:rPr lang="en-US">
                <a:solidFill>
                  <a:srgbClr val="FF0000"/>
                </a:solidFill>
              </a:rPr>
              <a:t>SVARBU! </a:t>
            </a:r>
            <a:r>
              <a:rPr lang="lt-LT"/>
              <a:t>Paspaudus šį simbolį atsiunčiami tiekėjo pasiūlymo dokumentai.</a:t>
            </a:r>
            <a:endParaRPr lang="en-US"/>
          </a:p>
        </p:txBody>
      </p:sp>
      <p:sp>
        <p:nvSpPr>
          <p:cNvPr id="14" name="Stačiakampis 6">
            <a:extLst>
              <a:ext uri="{FF2B5EF4-FFF2-40B4-BE49-F238E27FC236}">
                <a16:creationId xmlns:a16="http://schemas.microsoft.com/office/drawing/2014/main" id="{6D723579-5CB6-5965-6973-7BE2A20818BF}"/>
              </a:ext>
            </a:extLst>
          </p:cNvPr>
          <p:cNvSpPr/>
          <p:nvPr/>
        </p:nvSpPr>
        <p:spPr>
          <a:xfrm>
            <a:off x="4339552" y="5109685"/>
            <a:ext cx="277905" cy="207892"/>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Stačiakampis 6">
            <a:extLst>
              <a:ext uri="{FF2B5EF4-FFF2-40B4-BE49-F238E27FC236}">
                <a16:creationId xmlns:a16="http://schemas.microsoft.com/office/drawing/2014/main" id="{9911C468-545D-C613-ECF2-6B57FBCE08F9}"/>
              </a:ext>
            </a:extLst>
          </p:cNvPr>
          <p:cNvSpPr/>
          <p:nvPr/>
        </p:nvSpPr>
        <p:spPr>
          <a:xfrm>
            <a:off x="7841065" y="5134177"/>
            <a:ext cx="1713291" cy="207893"/>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Stačiakampis 6">
            <a:extLst>
              <a:ext uri="{FF2B5EF4-FFF2-40B4-BE49-F238E27FC236}">
                <a16:creationId xmlns:a16="http://schemas.microsoft.com/office/drawing/2014/main" id="{29BCDC31-8A55-EC98-FD31-6FFAA2B1ABCA}"/>
              </a:ext>
            </a:extLst>
          </p:cNvPr>
          <p:cNvSpPr/>
          <p:nvPr/>
        </p:nvSpPr>
        <p:spPr>
          <a:xfrm>
            <a:off x="7832179" y="5416921"/>
            <a:ext cx="1713291" cy="207893"/>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Stačiakampis 6">
            <a:extLst>
              <a:ext uri="{FF2B5EF4-FFF2-40B4-BE49-F238E27FC236}">
                <a16:creationId xmlns:a16="http://schemas.microsoft.com/office/drawing/2014/main" id="{9760FE08-9888-9BBB-7F11-C548C5FD5E56}"/>
              </a:ext>
            </a:extLst>
          </p:cNvPr>
          <p:cNvSpPr/>
          <p:nvPr/>
        </p:nvSpPr>
        <p:spPr>
          <a:xfrm>
            <a:off x="10639063" y="5113993"/>
            <a:ext cx="218351" cy="218257"/>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Stačiakampis 6">
            <a:extLst>
              <a:ext uri="{FF2B5EF4-FFF2-40B4-BE49-F238E27FC236}">
                <a16:creationId xmlns:a16="http://schemas.microsoft.com/office/drawing/2014/main" id="{3BD5F62B-762C-F2F4-5634-1D5BFB737F8A}"/>
              </a:ext>
            </a:extLst>
          </p:cNvPr>
          <p:cNvSpPr/>
          <p:nvPr/>
        </p:nvSpPr>
        <p:spPr>
          <a:xfrm>
            <a:off x="10655985" y="5400760"/>
            <a:ext cx="218351" cy="218257"/>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6D07591A-512B-8C16-C3CC-79ED73CAC19E}"/>
              </a:ext>
            </a:extLst>
          </p:cNvPr>
          <p:cNvSpPr txBox="1"/>
          <p:nvPr/>
        </p:nvSpPr>
        <p:spPr>
          <a:xfrm>
            <a:off x="4058088" y="5632872"/>
            <a:ext cx="5619031" cy="1200329"/>
          </a:xfrm>
          <a:prstGeom prst="rect">
            <a:avLst/>
          </a:prstGeom>
          <a:solidFill>
            <a:schemeClr val="accent4">
              <a:lumMod val="20000"/>
              <a:lumOff val="80000"/>
            </a:schemeClr>
          </a:solidFill>
        </p:spPr>
        <p:txBody>
          <a:bodyPr wrap="square" rtlCol="0">
            <a:spAutoFit/>
          </a:bodyPr>
          <a:lstStyle/>
          <a:p>
            <a:r>
              <a:rPr lang="lt-LT"/>
              <a:t>Įvertinus pasiūlymus įrašomos pasiūlymų kainos / ekonominio naudingumo balai. Pastaba. Jei vertinant pasiūlymus pagal kainos / sąnaudas ir kokybės santykį pasiūlymas atmetamas nesuteikus balo, įrašomas „0“.</a:t>
            </a:r>
            <a:endParaRPr lang="en-US"/>
          </a:p>
        </p:txBody>
      </p:sp>
      <p:pic>
        <p:nvPicPr>
          <p:cNvPr id="22" name="Paveikslėlis 21">
            <a:extLst>
              <a:ext uri="{FF2B5EF4-FFF2-40B4-BE49-F238E27FC236}">
                <a16:creationId xmlns:a16="http://schemas.microsoft.com/office/drawing/2014/main" id="{4EE5580C-D975-4E27-52F3-ED259D61D2D9}"/>
              </a:ext>
            </a:extLst>
          </p:cNvPr>
          <p:cNvPicPr>
            <a:picLocks noChangeAspect="1"/>
          </p:cNvPicPr>
          <p:nvPr/>
        </p:nvPicPr>
        <p:blipFill>
          <a:blip r:embed="rId5"/>
          <a:stretch>
            <a:fillRect/>
          </a:stretch>
        </p:blipFill>
        <p:spPr>
          <a:xfrm>
            <a:off x="9746444" y="3764498"/>
            <a:ext cx="2037432" cy="754832"/>
          </a:xfrm>
          <a:prstGeom prst="rect">
            <a:avLst/>
          </a:prstGeom>
        </p:spPr>
      </p:pic>
      <p:cxnSp>
        <p:nvCxnSpPr>
          <p:cNvPr id="24" name="Tiesioji rodyklės jungtis 23">
            <a:extLst>
              <a:ext uri="{FF2B5EF4-FFF2-40B4-BE49-F238E27FC236}">
                <a16:creationId xmlns:a16="http://schemas.microsoft.com/office/drawing/2014/main" id="{D1F7FDCB-D6DE-1169-6F27-519470EDCA90}"/>
              </a:ext>
            </a:extLst>
          </p:cNvPr>
          <p:cNvCxnSpPr/>
          <p:nvPr/>
        </p:nvCxnSpPr>
        <p:spPr>
          <a:xfrm flipV="1">
            <a:off x="10879035" y="4549009"/>
            <a:ext cx="350960" cy="547732"/>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6" name="Tiesioji rodyklės jungtis 25">
            <a:extLst>
              <a:ext uri="{FF2B5EF4-FFF2-40B4-BE49-F238E27FC236}">
                <a16:creationId xmlns:a16="http://schemas.microsoft.com/office/drawing/2014/main" id="{D6372283-E93A-B03C-53B4-297B18C04EBA}"/>
              </a:ext>
            </a:extLst>
          </p:cNvPr>
          <p:cNvCxnSpPr>
            <a:cxnSpLocks/>
          </p:cNvCxnSpPr>
          <p:nvPr/>
        </p:nvCxnSpPr>
        <p:spPr>
          <a:xfrm flipV="1">
            <a:off x="7134225" y="5277350"/>
            <a:ext cx="619473" cy="355522"/>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27" name="Stačiakampis 6">
            <a:extLst>
              <a:ext uri="{FF2B5EF4-FFF2-40B4-BE49-F238E27FC236}">
                <a16:creationId xmlns:a16="http://schemas.microsoft.com/office/drawing/2014/main" id="{A2660870-9957-C291-D1DC-506C655CA0B3}"/>
              </a:ext>
            </a:extLst>
          </p:cNvPr>
          <p:cNvSpPr/>
          <p:nvPr/>
        </p:nvSpPr>
        <p:spPr>
          <a:xfrm>
            <a:off x="9700098" y="5770786"/>
            <a:ext cx="1157316" cy="217563"/>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3">
            <a:extLst>
              <a:ext uri="{FF2B5EF4-FFF2-40B4-BE49-F238E27FC236}">
                <a16:creationId xmlns:a16="http://schemas.microsoft.com/office/drawing/2014/main" id="{2A3857DF-DC1D-0AA5-7DDE-6D5C7AB67927}"/>
              </a:ext>
            </a:extLst>
          </p:cNvPr>
          <p:cNvSpPr/>
          <p:nvPr/>
        </p:nvSpPr>
        <p:spPr>
          <a:xfrm>
            <a:off x="7589863" y="4711211"/>
            <a:ext cx="484632" cy="384048"/>
          </a:xfrm>
          <a:prstGeom prst="ellipse">
            <a:avLst/>
          </a:prstGeom>
          <a:solidFill>
            <a:schemeClr val="accent2">
              <a:lumMod val="20000"/>
              <a:lumOff val="80000"/>
            </a:schemeClr>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a:solidFill>
                  <a:schemeClr val="tx1"/>
                </a:solidFill>
              </a:rPr>
              <a:t>1</a:t>
            </a:r>
          </a:p>
        </p:txBody>
      </p:sp>
      <p:sp>
        <p:nvSpPr>
          <p:cNvPr id="30" name="Oval 3">
            <a:extLst>
              <a:ext uri="{FF2B5EF4-FFF2-40B4-BE49-F238E27FC236}">
                <a16:creationId xmlns:a16="http://schemas.microsoft.com/office/drawing/2014/main" id="{0F91E860-A02A-1636-E226-D706C842284B}"/>
              </a:ext>
            </a:extLst>
          </p:cNvPr>
          <p:cNvSpPr/>
          <p:nvPr/>
        </p:nvSpPr>
        <p:spPr>
          <a:xfrm>
            <a:off x="11201451" y="4519330"/>
            <a:ext cx="484632" cy="384048"/>
          </a:xfrm>
          <a:prstGeom prst="ellipse">
            <a:avLst/>
          </a:prstGeom>
          <a:solidFill>
            <a:schemeClr val="accent2">
              <a:lumMod val="20000"/>
              <a:lumOff val="80000"/>
            </a:schemeClr>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lt-LT">
                <a:solidFill>
                  <a:schemeClr val="tx1"/>
                </a:solidFill>
              </a:rPr>
              <a:t>2</a:t>
            </a:r>
            <a:endParaRPr lang="en-GB">
              <a:solidFill>
                <a:schemeClr val="tx1"/>
              </a:solidFill>
            </a:endParaRPr>
          </a:p>
        </p:txBody>
      </p:sp>
      <p:sp>
        <p:nvSpPr>
          <p:cNvPr id="32" name="Oval 3">
            <a:extLst>
              <a:ext uri="{FF2B5EF4-FFF2-40B4-BE49-F238E27FC236}">
                <a16:creationId xmlns:a16="http://schemas.microsoft.com/office/drawing/2014/main" id="{551C6C64-61CC-01FA-B412-090697EF4B37}"/>
              </a:ext>
            </a:extLst>
          </p:cNvPr>
          <p:cNvSpPr/>
          <p:nvPr/>
        </p:nvSpPr>
        <p:spPr>
          <a:xfrm>
            <a:off x="10014016" y="5990207"/>
            <a:ext cx="484632" cy="384048"/>
          </a:xfrm>
          <a:prstGeom prst="ellipse">
            <a:avLst/>
          </a:prstGeom>
          <a:solidFill>
            <a:schemeClr val="accent2">
              <a:lumMod val="20000"/>
              <a:lumOff val="80000"/>
            </a:schemeClr>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lt-LT">
                <a:solidFill>
                  <a:schemeClr val="tx1"/>
                </a:solidFill>
              </a:rPr>
              <a:t>3</a:t>
            </a:r>
            <a:endParaRPr lang="en-GB">
              <a:solidFill>
                <a:schemeClr val="tx1"/>
              </a:solidFill>
            </a:endParaRPr>
          </a:p>
        </p:txBody>
      </p:sp>
      <p:pic>
        <p:nvPicPr>
          <p:cNvPr id="36" name="Paveikslėlis 35">
            <a:extLst>
              <a:ext uri="{FF2B5EF4-FFF2-40B4-BE49-F238E27FC236}">
                <a16:creationId xmlns:a16="http://schemas.microsoft.com/office/drawing/2014/main" id="{E9B38166-3B1B-E18C-B259-FB6A24BBB647}"/>
              </a:ext>
            </a:extLst>
          </p:cNvPr>
          <p:cNvPicPr>
            <a:picLocks noChangeAspect="1"/>
          </p:cNvPicPr>
          <p:nvPr/>
        </p:nvPicPr>
        <p:blipFill>
          <a:blip r:embed="rId6"/>
          <a:stretch>
            <a:fillRect/>
          </a:stretch>
        </p:blipFill>
        <p:spPr>
          <a:xfrm>
            <a:off x="8215951" y="2564379"/>
            <a:ext cx="2830558" cy="1041431"/>
          </a:xfrm>
          <a:prstGeom prst="rect">
            <a:avLst/>
          </a:prstGeom>
        </p:spPr>
      </p:pic>
      <p:sp>
        <p:nvSpPr>
          <p:cNvPr id="37" name="Stačiakampis 6">
            <a:extLst>
              <a:ext uri="{FF2B5EF4-FFF2-40B4-BE49-F238E27FC236}">
                <a16:creationId xmlns:a16="http://schemas.microsoft.com/office/drawing/2014/main" id="{2DF3C24E-F67D-F2F2-288F-BE5EF3FE11D3}"/>
              </a:ext>
            </a:extLst>
          </p:cNvPr>
          <p:cNvSpPr/>
          <p:nvPr/>
        </p:nvSpPr>
        <p:spPr>
          <a:xfrm>
            <a:off x="9922311" y="3294036"/>
            <a:ext cx="564714" cy="311774"/>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
            <a:extLst>
              <a:ext uri="{FF2B5EF4-FFF2-40B4-BE49-F238E27FC236}">
                <a16:creationId xmlns:a16="http://schemas.microsoft.com/office/drawing/2014/main" id="{CB1CFD8D-D6FB-9794-4DF8-A2FEA5E0D133}"/>
              </a:ext>
            </a:extLst>
          </p:cNvPr>
          <p:cNvSpPr/>
          <p:nvPr/>
        </p:nvSpPr>
        <p:spPr>
          <a:xfrm>
            <a:off x="9388914" y="3246445"/>
            <a:ext cx="484632" cy="384048"/>
          </a:xfrm>
          <a:prstGeom prst="ellipse">
            <a:avLst/>
          </a:prstGeom>
          <a:solidFill>
            <a:schemeClr val="accent2">
              <a:lumMod val="20000"/>
              <a:lumOff val="80000"/>
            </a:schemeClr>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lt-LT">
                <a:solidFill>
                  <a:schemeClr val="tx1"/>
                </a:solidFill>
              </a:rPr>
              <a:t>4</a:t>
            </a:r>
            <a:endParaRPr lang="en-GB">
              <a:solidFill>
                <a:schemeClr val="tx1"/>
              </a:solidFill>
            </a:endParaRPr>
          </a:p>
        </p:txBody>
      </p:sp>
      <p:pic>
        <p:nvPicPr>
          <p:cNvPr id="5" name="Picture 4">
            <a:extLst>
              <a:ext uri="{FF2B5EF4-FFF2-40B4-BE49-F238E27FC236}">
                <a16:creationId xmlns:a16="http://schemas.microsoft.com/office/drawing/2014/main" id="{4B42CD76-F551-7688-40C9-D6A5527091BD}"/>
              </a:ext>
            </a:extLst>
          </p:cNvPr>
          <p:cNvPicPr>
            <a:picLocks noChangeAspect="1"/>
          </p:cNvPicPr>
          <p:nvPr/>
        </p:nvPicPr>
        <p:blipFill>
          <a:blip r:embed="rId7"/>
          <a:stretch>
            <a:fillRect/>
          </a:stretch>
        </p:blipFill>
        <p:spPr>
          <a:xfrm>
            <a:off x="1145491" y="2415655"/>
            <a:ext cx="1729890" cy="236240"/>
          </a:xfrm>
          <a:prstGeom prst="rect">
            <a:avLst/>
          </a:prstGeom>
        </p:spPr>
      </p:pic>
    </p:spTree>
    <p:extLst>
      <p:ext uri="{BB962C8B-B14F-4D97-AF65-F5344CB8AC3E}">
        <p14:creationId xmlns:p14="http://schemas.microsoft.com/office/powerpoint/2010/main" val="255160151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aveikslėlis 4">
            <a:extLst>
              <a:ext uri="{FF2B5EF4-FFF2-40B4-BE49-F238E27FC236}">
                <a16:creationId xmlns:a16="http://schemas.microsoft.com/office/drawing/2014/main" id="{13116642-D06B-A6E4-4537-8CB364A1EEE0}"/>
              </a:ext>
            </a:extLst>
          </p:cNvPr>
          <p:cNvPicPr>
            <a:picLocks noChangeAspect="1"/>
          </p:cNvPicPr>
          <p:nvPr/>
        </p:nvPicPr>
        <p:blipFill>
          <a:blip r:embed="rId2"/>
          <a:stretch>
            <a:fillRect/>
          </a:stretch>
        </p:blipFill>
        <p:spPr>
          <a:xfrm>
            <a:off x="3639671" y="1351212"/>
            <a:ext cx="5891564" cy="5042111"/>
          </a:xfrm>
          <a:prstGeom prst="rect">
            <a:avLst/>
          </a:prstGeom>
        </p:spPr>
      </p:pic>
      <p:sp>
        <p:nvSpPr>
          <p:cNvPr id="2" name="Pavadinimas 1"/>
          <p:cNvSpPr>
            <a:spLocks noGrp="1"/>
          </p:cNvSpPr>
          <p:nvPr>
            <p:ph type="title"/>
          </p:nvPr>
        </p:nvSpPr>
        <p:spPr>
          <a:xfrm>
            <a:off x="847532" y="327803"/>
            <a:ext cx="10515600" cy="545034"/>
          </a:xfrm>
        </p:spPr>
        <p:txBody>
          <a:bodyPr>
            <a:noAutofit/>
          </a:bodyPr>
          <a:lstStyle/>
          <a:p>
            <a:pPr algn="ctr"/>
            <a:r>
              <a:rPr kumimoji="0" lang="lt-LT" sz="3600" b="1" i="0" u="none" strike="noStrike" kern="1200" cap="none" spc="0" normalizeH="0" baseline="0" noProof="0">
                <a:ln>
                  <a:noFill/>
                </a:ln>
                <a:solidFill>
                  <a:prstClr val="black"/>
                </a:solidFill>
                <a:effectLst/>
                <a:uLnTx/>
                <a:uFillTx/>
                <a:latin typeface="Calibri Light"/>
                <a:ea typeface="+mj-ea"/>
                <a:cs typeface="+mj-cs"/>
              </a:rPr>
              <a:t>Prisijungimas prie CVP IS</a:t>
            </a:r>
            <a:endParaRPr lang="en-US" sz="3600" b="1">
              <a:solidFill>
                <a:srgbClr val="FF0000"/>
              </a:solidFill>
            </a:endParaRPr>
          </a:p>
        </p:txBody>
      </p:sp>
      <p:pic>
        <p:nvPicPr>
          <p:cNvPr id="10" name="Paveikslėlis 9"/>
          <p:cNvPicPr>
            <a:picLocks noChangeAspect="1"/>
          </p:cNvPicPr>
          <p:nvPr/>
        </p:nvPicPr>
        <p:blipFill rotWithShape="1">
          <a:blip r:embed="rId3" cstate="print">
            <a:extLst>
              <a:ext uri="{28A0092B-C50C-407E-A947-70E740481C1C}">
                <a14:useLocalDpi xmlns:a14="http://schemas.microsoft.com/office/drawing/2010/main" val="0"/>
              </a:ext>
            </a:extLst>
          </a:blip>
          <a:srcRect r="42055" b="62969"/>
          <a:stretch/>
        </p:blipFill>
        <p:spPr>
          <a:xfrm>
            <a:off x="9664184" y="5387151"/>
            <a:ext cx="2527816" cy="1470849"/>
          </a:xfrm>
          <a:prstGeom prst="rect">
            <a:avLst/>
          </a:prstGeom>
        </p:spPr>
      </p:pic>
      <p:graphicFrame>
        <p:nvGraphicFramePr>
          <p:cNvPr id="6" name="Diagram 5"/>
          <p:cNvGraphicFramePr/>
          <p:nvPr/>
        </p:nvGraphicFramePr>
        <p:xfrm>
          <a:off x="6617973" y="5971271"/>
          <a:ext cx="875763" cy="734096"/>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7" name="TextBox 6">
            <a:extLst>
              <a:ext uri="{FF2B5EF4-FFF2-40B4-BE49-F238E27FC236}">
                <a16:creationId xmlns:a16="http://schemas.microsoft.com/office/drawing/2014/main" id="{6C28AB28-D980-0AD8-A0D9-27D5AB6ED154}"/>
              </a:ext>
            </a:extLst>
          </p:cNvPr>
          <p:cNvSpPr txBox="1"/>
          <p:nvPr/>
        </p:nvSpPr>
        <p:spPr>
          <a:xfrm>
            <a:off x="1362635" y="925754"/>
            <a:ext cx="9601199" cy="369332"/>
          </a:xfrm>
          <a:prstGeom prst="rect">
            <a:avLst/>
          </a:prstGeom>
          <a:noFill/>
        </p:spPr>
        <p:txBody>
          <a:bodyPr wrap="square">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black"/>
                </a:solidFill>
                <a:effectLst/>
                <a:uLnTx/>
                <a:uFillTx/>
                <a:latin typeface="Calibri"/>
                <a:ea typeface="+mn-ea"/>
                <a:cs typeface="+mn-cs"/>
              </a:rPr>
              <a:t>Įveskite </a:t>
            </a:r>
            <a:r>
              <a:rPr kumimoji="0" lang="en-US" sz="1800" b="0" i="0" u="none" strike="noStrike" kern="1200" cap="none" spc="0" normalizeH="0" baseline="0" noProof="0" err="1">
                <a:ln>
                  <a:noFill/>
                </a:ln>
                <a:solidFill>
                  <a:prstClr val="black"/>
                </a:solidFill>
                <a:effectLst/>
                <a:uLnTx/>
                <a:uFillTx/>
                <a:latin typeface="Calibri"/>
                <a:ea typeface="+mn-ea"/>
                <a:cs typeface="+mn-cs"/>
              </a:rPr>
              <a:t>naudotojo</a:t>
            </a:r>
            <a:r>
              <a:rPr kumimoji="0" lang="en-US" sz="1800" b="0" i="0" u="none" strike="noStrike" kern="1200" cap="none" spc="0" normalizeH="0" baseline="0" noProof="0">
                <a:ln>
                  <a:noFill/>
                </a:ln>
                <a:solidFill>
                  <a:prstClr val="black"/>
                </a:solidFill>
                <a:effectLst/>
                <a:uLnTx/>
                <a:uFillTx/>
                <a:latin typeface="Calibri"/>
                <a:ea typeface="+mn-ea"/>
                <a:cs typeface="+mn-cs"/>
              </a:rPr>
              <a:t> </a:t>
            </a:r>
            <a:r>
              <a:rPr kumimoji="0" lang="en-US" sz="1800" b="0" i="0" u="none" strike="noStrike" kern="1200" cap="none" spc="0" normalizeH="0" baseline="0" noProof="0" err="1">
                <a:ln>
                  <a:noFill/>
                </a:ln>
                <a:solidFill>
                  <a:prstClr val="black"/>
                </a:solidFill>
                <a:effectLst/>
                <a:uLnTx/>
                <a:uFillTx/>
                <a:latin typeface="Calibri"/>
                <a:ea typeface="+mn-ea"/>
                <a:cs typeface="+mn-cs"/>
              </a:rPr>
              <a:t>vardą</a:t>
            </a:r>
            <a:r>
              <a:rPr kumimoji="0" lang="en-US" sz="1800" b="0" i="0" u="none" strike="noStrike" kern="1200" cap="none" spc="0" normalizeH="0" baseline="0" noProof="0">
                <a:ln>
                  <a:noFill/>
                </a:ln>
                <a:solidFill>
                  <a:prstClr val="black"/>
                </a:solidFill>
                <a:effectLst/>
                <a:uLnTx/>
                <a:uFillTx/>
                <a:latin typeface="Calibri"/>
                <a:ea typeface="+mn-ea"/>
                <a:cs typeface="+mn-cs"/>
              </a:rPr>
              <a:t> (1), </a:t>
            </a:r>
            <a:r>
              <a:rPr kumimoji="0" lang="en-US" sz="1800" b="0" i="0" u="none" strike="noStrike" kern="1200" cap="none" spc="0" normalizeH="0" baseline="0" noProof="0" err="1">
                <a:ln>
                  <a:noFill/>
                </a:ln>
                <a:solidFill>
                  <a:prstClr val="black"/>
                </a:solidFill>
                <a:effectLst/>
                <a:uLnTx/>
                <a:uFillTx/>
                <a:latin typeface="Calibri"/>
                <a:ea typeface="+mn-ea"/>
                <a:cs typeface="+mn-cs"/>
              </a:rPr>
              <a:t>slaptažodį</a:t>
            </a:r>
            <a:r>
              <a:rPr kumimoji="0" lang="en-US" sz="1800" b="0" i="0" u="none" strike="noStrike" kern="1200" cap="none" spc="0" normalizeH="0" baseline="0" noProof="0">
                <a:ln>
                  <a:noFill/>
                </a:ln>
                <a:solidFill>
                  <a:prstClr val="black"/>
                </a:solidFill>
                <a:effectLst/>
                <a:uLnTx/>
                <a:uFillTx/>
                <a:latin typeface="Calibri"/>
                <a:ea typeface="+mn-ea"/>
                <a:cs typeface="+mn-cs"/>
              </a:rPr>
              <a:t> (2)</a:t>
            </a:r>
            <a:endParaRPr kumimoji="0" lang="en-US" sz="1800" b="0" i="0" u="none" strike="noStrike" kern="1200" cap="none" spc="0" normalizeH="0" baseline="0" noProof="0">
              <a:ln>
                <a:noFill/>
              </a:ln>
              <a:solidFill>
                <a:srgbClr val="FF0000"/>
              </a:solidFill>
              <a:effectLst/>
              <a:uLnTx/>
              <a:uFillTx/>
              <a:latin typeface="Calibri"/>
              <a:ea typeface="+mn-ea"/>
              <a:cs typeface="+mn-cs"/>
            </a:endParaRPr>
          </a:p>
        </p:txBody>
      </p:sp>
      <p:sp>
        <p:nvSpPr>
          <p:cNvPr id="12" name="Stačiakampis 6">
            <a:extLst>
              <a:ext uri="{FF2B5EF4-FFF2-40B4-BE49-F238E27FC236}">
                <a16:creationId xmlns:a16="http://schemas.microsoft.com/office/drawing/2014/main" id="{F2CC2CAF-EB9B-D56C-98AB-2603EC0DFBD2}"/>
              </a:ext>
            </a:extLst>
          </p:cNvPr>
          <p:cNvSpPr/>
          <p:nvPr/>
        </p:nvSpPr>
        <p:spPr>
          <a:xfrm>
            <a:off x="4966447" y="4746712"/>
            <a:ext cx="3164003" cy="345241"/>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3">
            <a:extLst>
              <a:ext uri="{FF2B5EF4-FFF2-40B4-BE49-F238E27FC236}">
                <a16:creationId xmlns:a16="http://schemas.microsoft.com/office/drawing/2014/main" id="{8D0189AC-6921-1BBC-8E14-37B830ECD3B1}"/>
              </a:ext>
            </a:extLst>
          </p:cNvPr>
          <p:cNvSpPr/>
          <p:nvPr/>
        </p:nvSpPr>
        <p:spPr>
          <a:xfrm>
            <a:off x="4237258" y="3429000"/>
            <a:ext cx="484632" cy="384048"/>
          </a:xfrm>
          <a:prstGeom prst="ellipse">
            <a:avLst/>
          </a:prstGeom>
          <a:solidFill>
            <a:schemeClr val="accent2">
              <a:lumMod val="20000"/>
              <a:lumOff val="80000"/>
            </a:schemeClr>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a:solidFill>
                  <a:schemeClr val="tx1"/>
                </a:solidFill>
              </a:rPr>
              <a:t>1</a:t>
            </a:r>
          </a:p>
        </p:txBody>
      </p:sp>
      <p:sp>
        <p:nvSpPr>
          <p:cNvPr id="9" name="Oval 4">
            <a:extLst>
              <a:ext uri="{FF2B5EF4-FFF2-40B4-BE49-F238E27FC236}">
                <a16:creationId xmlns:a16="http://schemas.microsoft.com/office/drawing/2014/main" id="{938A6F36-5963-2728-EAA9-657723F593B1}"/>
              </a:ext>
            </a:extLst>
          </p:cNvPr>
          <p:cNvSpPr/>
          <p:nvPr/>
        </p:nvSpPr>
        <p:spPr>
          <a:xfrm>
            <a:off x="4237258" y="4019236"/>
            <a:ext cx="484632" cy="384048"/>
          </a:xfrm>
          <a:prstGeom prst="ellipse">
            <a:avLst/>
          </a:prstGeom>
          <a:solidFill>
            <a:schemeClr val="accent2">
              <a:lumMod val="20000"/>
              <a:lumOff val="80000"/>
            </a:schemeClr>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a:solidFill>
                  <a:schemeClr val="tx1"/>
                </a:solidFill>
              </a:rPr>
              <a:t>2</a:t>
            </a:r>
          </a:p>
        </p:txBody>
      </p:sp>
      <p:sp>
        <p:nvSpPr>
          <p:cNvPr id="3" name="Slide Number Placeholder 2">
            <a:extLst>
              <a:ext uri="{FF2B5EF4-FFF2-40B4-BE49-F238E27FC236}">
                <a16:creationId xmlns:a16="http://schemas.microsoft.com/office/drawing/2014/main" id="{2F3C07D3-6A47-0F5B-7D1E-A0C828DF32C7}"/>
              </a:ext>
            </a:extLst>
          </p:cNvPr>
          <p:cNvSpPr>
            <a:spLocks noGrp="1"/>
          </p:cNvSpPr>
          <p:nvPr>
            <p:ph type="sldNum" sz="quarter" idx="12"/>
          </p:nvPr>
        </p:nvSpPr>
        <p:spPr/>
        <p:txBody>
          <a:bodyPr/>
          <a:lstStyle/>
          <a:p>
            <a:fld id="{49EC5416-78B8-4F37-B286-A40543F63F6D}" type="slidenum">
              <a:rPr lang="en-US" smtClean="0"/>
              <a:pPr/>
              <a:t>4</a:t>
            </a:fld>
            <a:endParaRPr lang="en-US"/>
          </a:p>
        </p:txBody>
      </p:sp>
    </p:spTree>
    <p:extLst>
      <p:ext uri="{BB962C8B-B14F-4D97-AF65-F5344CB8AC3E}">
        <p14:creationId xmlns:p14="http://schemas.microsoft.com/office/powerpoint/2010/main" val="220745334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aveikslėlis 7">
            <a:extLst>
              <a:ext uri="{FF2B5EF4-FFF2-40B4-BE49-F238E27FC236}">
                <a16:creationId xmlns:a16="http://schemas.microsoft.com/office/drawing/2014/main" id="{9B154434-C48A-F3DF-2EBD-54EFE97834C2}"/>
              </a:ext>
            </a:extLst>
          </p:cNvPr>
          <p:cNvPicPr>
            <a:picLocks noChangeAspect="1"/>
          </p:cNvPicPr>
          <p:nvPr/>
        </p:nvPicPr>
        <p:blipFill>
          <a:blip r:embed="rId3"/>
          <a:stretch>
            <a:fillRect/>
          </a:stretch>
        </p:blipFill>
        <p:spPr>
          <a:xfrm>
            <a:off x="1212362" y="4594182"/>
            <a:ext cx="9369914" cy="1858012"/>
          </a:xfrm>
          <a:prstGeom prst="rect">
            <a:avLst/>
          </a:prstGeom>
        </p:spPr>
      </p:pic>
      <p:pic>
        <p:nvPicPr>
          <p:cNvPr id="4" name="Paveikslėlis 3">
            <a:extLst>
              <a:ext uri="{FF2B5EF4-FFF2-40B4-BE49-F238E27FC236}">
                <a16:creationId xmlns:a16="http://schemas.microsoft.com/office/drawing/2014/main" id="{12C22EE7-AD89-E022-291C-9816658A9541}"/>
              </a:ext>
            </a:extLst>
          </p:cNvPr>
          <p:cNvPicPr>
            <a:picLocks noChangeAspect="1"/>
          </p:cNvPicPr>
          <p:nvPr/>
        </p:nvPicPr>
        <p:blipFill>
          <a:blip r:embed="rId4"/>
          <a:stretch>
            <a:fillRect/>
          </a:stretch>
        </p:blipFill>
        <p:spPr>
          <a:xfrm>
            <a:off x="1212361" y="2479756"/>
            <a:ext cx="9604701" cy="1464008"/>
          </a:xfrm>
          <a:prstGeom prst="rect">
            <a:avLst/>
          </a:prstGeom>
        </p:spPr>
      </p:pic>
      <p:pic>
        <p:nvPicPr>
          <p:cNvPr id="6" name="Paveikslėlis 5">
            <a:extLst>
              <a:ext uri="{FF2B5EF4-FFF2-40B4-BE49-F238E27FC236}">
                <a16:creationId xmlns:a16="http://schemas.microsoft.com/office/drawing/2014/main" id="{88E2EB12-D1FF-40FB-854D-72C119317FAB}"/>
              </a:ext>
            </a:extLst>
          </p:cNvPr>
          <p:cNvPicPr>
            <a:picLocks noChangeAspect="1"/>
          </p:cNvPicPr>
          <p:nvPr/>
        </p:nvPicPr>
        <p:blipFill>
          <a:blip r:embed="rId5"/>
          <a:stretch>
            <a:fillRect/>
          </a:stretch>
        </p:blipFill>
        <p:spPr>
          <a:xfrm>
            <a:off x="1212360" y="1279191"/>
            <a:ext cx="9604701" cy="951264"/>
          </a:xfrm>
          <a:prstGeom prst="rect">
            <a:avLst/>
          </a:prstGeom>
        </p:spPr>
      </p:pic>
      <p:pic>
        <p:nvPicPr>
          <p:cNvPr id="10" name="Paveikslėlis 9"/>
          <p:cNvPicPr>
            <a:picLocks noChangeAspect="1"/>
          </p:cNvPicPr>
          <p:nvPr/>
        </p:nvPicPr>
        <p:blipFill rotWithShape="1">
          <a:blip r:embed="rId6" cstate="print">
            <a:extLst>
              <a:ext uri="{28A0092B-C50C-407E-A947-70E740481C1C}">
                <a14:useLocalDpi xmlns:a14="http://schemas.microsoft.com/office/drawing/2010/main" val="0"/>
              </a:ext>
            </a:extLst>
          </a:blip>
          <a:srcRect r="42055" b="62969"/>
          <a:stretch/>
        </p:blipFill>
        <p:spPr>
          <a:xfrm>
            <a:off x="9677119" y="5387151"/>
            <a:ext cx="2527816" cy="1470849"/>
          </a:xfrm>
          <a:prstGeom prst="rect">
            <a:avLst/>
          </a:prstGeom>
        </p:spPr>
      </p:pic>
      <p:sp>
        <p:nvSpPr>
          <p:cNvPr id="7" name="Pavadinimas 1"/>
          <p:cNvSpPr>
            <a:spLocks noGrp="1"/>
          </p:cNvSpPr>
          <p:nvPr>
            <p:ph type="title"/>
          </p:nvPr>
        </p:nvSpPr>
        <p:spPr>
          <a:xfrm>
            <a:off x="2180254" y="121505"/>
            <a:ext cx="7801946" cy="810627"/>
          </a:xfrm>
        </p:spPr>
        <p:txBody>
          <a:bodyPr>
            <a:noAutofit/>
          </a:bodyPr>
          <a:lstStyle/>
          <a:p>
            <a:pPr algn="ctr"/>
            <a:r>
              <a:rPr lang="lt-LT" sz="3600" b="1"/>
              <a:t>Pasiūlymų vertinimas</a:t>
            </a:r>
            <a:endParaRPr lang="en-US" sz="3600" b="1"/>
          </a:p>
        </p:txBody>
      </p:sp>
      <p:sp>
        <p:nvSpPr>
          <p:cNvPr id="2" name="Slide Number Placeholder 1">
            <a:extLst>
              <a:ext uri="{FF2B5EF4-FFF2-40B4-BE49-F238E27FC236}">
                <a16:creationId xmlns:a16="http://schemas.microsoft.com/office/drawing/2014/main" id="{D65BB115-03E5-3E45-D301-57B9A0EBCA0E}"/>
              </a:ext>
            </a:extLst>
          </p:cNvPr>
          <p:cNvSpPr>
            <a:spLocks noGrp="1"/>
          </p:cNvSpPr>
          <p:nvPr>
            <p:ph type="sldNum" sz="quarter" idx="12"/>
          </p:nvPr>
        </p:nvSpPr>
        <p:spPr/>
        <p:txBody>
          <a:bodyPr/>
          <a:lstStyle/>
          <a:p>
            <a:fld id="{49EC5416-78B8-4F37-B286-A40543F63F6D}" type="slidenum">
              <a:rPr lang="en-US" smtClean="0"/>
              <a:pPr/>
              <a:t>40</a:t>
            </a:fld>
            <a:endParaRPr lang="en-US"/>
          </a:p>
        </p:txBody>
      </p:sp>
      <p:sp>
        <p:nvSpPr>
          <p:cNvPr id="33" name="Rectangle 10">
            <a:extLst>
              <a:ext uri="{FF2B5EF4-FFF2-40B4-BE49-F238E27FC236}">
                <a16:creationId xmlns:a16="http://schemas.microsoft.com/office/drawing/2014/main" id="{B1F2E5DD-2DD0-C922-044A-571AB67F9C41}"/>
              </a:ext>
            </a:extLst>
          </p:cNvPr>
          <p:cNvSpPr/>
          <p:nvPr/>
        </p:nvSpPr>
        <p:spPr>
          <a:xfrm>
            <a:off x="1192213" y="1284733"/>
            <a:ext cx="241736" cy="173132"/>
          </a:xfrm>
          <a:prstGeom prst="rect">
            <a:avLst/>
          </a:prstGeom>
          <a:noFill/>
          <a:ln w="317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8" name="Oval 4">
            <a:extLst>
              <a:ext uri="{FF2B5EF4-FFF2-40B4-BE49-F238E27FC236}">
                <a16:creationId xmlns:a16="http://schemas.microsoft.com/office/drawing/2014/main" id="{99A4F7CD-160F-F4AD-7B28-8DC4DA41A273}"/>
              </a:ext>
            </a:extLst>
          </p:cNvPr>
          <p:cNvSpPr/>
          <p:nvPr/>
        </p:nvSpPr>
        <p:spPr>
          <a:xfrm>
            <a:off x="687084" y="1127127"/>
            <a:ext cx="484632" cy="384048"/>
          </a:xfrm>
          <a:prstGeom prst="ellipse">
            <a:avLst/>
          </a:prstGeom>
          <a:solidFill>
            <a:schemeClr val="accent2">
              <a:lumMod val="20000"/>
              <a:lumOff val="80000"/>
            </a:schemeClr>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lt-LT">
                <a:solidFill>
                  <a:schemeClr val="tx1"/>
                </a:solidFill>
              </a:rPr>
              <a:t>1</a:t>
            </a:r>
            <a:endParaRPr lang="en-GB">
              <a:solidFill>
                <a:schemeClr val="tx1"/>
              </a:solidFill>
            </a:endParaRPr>
          </a:p>
        </p:txBody>
      </p:sp>
      <p:sp>
        <p:nvSpPr>
          <p:cNvPr id="11" name="Stačiakampis 6">
            <a:extLst>
              <a:ext uri="{FF2B5EF4-FFF2-40B4-BE49-F238E27FC236}">
                <a16:creationId xmlns:a16="http://schemas.microsoft.com/office/drawing/2014/main" id="{31F0BCF3-8F63-1B22-1BC6-3493D1928F26}"/>
              </a:ext>
            </a:extLst>
          </p:cNvPr>
          <p:cNvSpPr/>
          <p:nvPr/>
        </p:nvSpPr>
        <p:spPr>
          <a:xfrm>
            <a:off x="3353262" y="3715398"/>
            <a:ext cx="1827875" cy="222068"/>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3">
            <a:extLst>
              <a:ext uri="{FF2B5EF4-FFF2-40B4-BE49-F238E27FC236}">
                <a16:creationId xmlns:a16="http://schemas.microsoft.com/office/drawing/2014/main" id="{9A8E2139-4B5F-6E54-C3C3-8396B7703B02}"/>
              </a:ext>
            </a:extLst>
          </p:cNvPr>
          <p:cNvSpPr/>
          <p:nvPr/>
        </p:nvSpPr>
        <p:spPr>
          <a:xfrm>
            <a:off x="4426083" y="3302334"/>
            <a:ext cx="484632" cy="384048"/>
          </a:xfrm>
          <a:prstGeom prst="ellipse">
            <a:avLst/>
          </a:prstGeom>
          <a:solidFill>
            <a:schemeClr val="accent2">
              <a:lumMod val="20000"/>
              <a:lumOff val="80000"/>
            </a:schemeClr>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lt-LT">
                <a:solidFill>
                  <a:schemeClr val="tx1"/>
                </a:solidFill>
              </a:rPr>
              <a:t>2</a:t>
            </a:r>
            <a:endParaRPr lang="en-GB">
              <a:solidFill>
                <a:schemeClr val="tx1"/>
              </a:solidFill>
            </a:endParaRPr>
          </a:p>
        </p:txBody>
      </p:sp>
      <p:sp>
        <p:nvSpPr>
          <p:cNvPr id="13" name="TextBox 12">
            <a:extLst>
              <a:ext uri="{FF2B5EF4-FFF2-40B4-BE49-F238E27FC236}">
                <a16:creationId xmlns:a16="http://schemas.microsoft.com/office/drawing/2014/main" id="{5D3C87BD-9FC8-370B-169C-42017531A21D}"/>
              </a:ext>
            </a:extLst>
          </p:cNvPr>
          <p:cNvSpPr txBox="1"/>
          <p:nvPr/>
        </p:nvSpPr>
        <p:spPr>
          <a:xfrm>
            <a:off x="1212361" y="4176355"/>
            <a:ext cx="6749500" cy="369332"/>
          </a:xfrm>
          <a:prstGeom prst="rect">
            <a:avLst/>
          </a:prstGeom>
          <a:solidFill>
            <a:schemeClr val="accent4">
              <a:lumMod val="20000"/>
              <a:lumOff val="80000"/>
            </a:schemeClr>
          </a:solidFill>
        </p:spPr>
        <p:txBody>
          <a:bodyPr wrap="square" rtlCol="0">
            <a:spAutoFit/>
          </a:bodyPr>
          <a:lstStyle/>
          <a:p>
            <a:r>
              <a:rPr lang="lt-LT"/>
              <a:t>Pasirenkama užduotis „Pasiūlymų eilė prieš atidėjimo laikotarpį“.</a:t>
            </a:r>
            <a:endParaRPr lang="en-US"/>
          </a:p>
        </p:txBody>
      </p:sp>
      <p:cxnSp>
        <p:nvCxnSpPr>
          <p:cNvPr id="15" name="Tiesioji rodyklės jungtis 14">
            <a:extLst>
              <a:ext uri="{FF2B5EF4-FFF2-40B4-BE49-F238E27FC236}">
                <a16:creationId xmlns:a16="http://schemas.microsoft.com/office/drawing/2014/main" id="{A0B4141C-498A-D075-240E-42D11C70DA73}"/>
              </a:ext>
            </a:extLst>
          </p:cNvPr>
          <p:cNvCxnSpPr/>
          <p:nvPr/>
        </p:nvCxnSpPr>
        <p:spPr>
          <a:xfrm flipV="1">
            <a:off x="4229100" y="3972780"/>
            <a:ext cx="76200" cy="195994"/>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8" name="Stačiakampis 6">
            <a:extLst>
              <a:ext uri="{FF2B5EF4-FFF2-40B4-BE49-F238E27FC236}">
                <a16:creationId xmlns:a16="http://schemas.microsoft.com/office/drawing/2014/main" id="{4ED2632E-E4E2-0566-1B99-021F25DB8B89}"/>
              </a:ext>
            </a:extLst>
          </p:cNvPr>
          <p:cNvSpPr/>
          <p:nvPr/>
        </p:nvSpPr>
        <p:spPr>
          <a:xfrm>
            <a:off x="9863998" y="6231109"/>
            <a:ext cx="549720" cy="187698"/>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3">
            <a:extLst>
              <a:ext uri="{FF2B5EF4-FFF2-40B4-BE49-F238E27FC236}">
                <a16:creationId xmlns:a16="http://schemas.microsoft.com/office/drawing/2014/main" id="{B75DC563-C658-1D49-99E1-FC073A2A9ED1}"/>
              </a:ext>
            </a:extLst>
          </p:cNvPr>
          <p:cNvSpPr/>
          <p:nvPr/>
        </p:nvSpPr>
        <p:spPr>
          <a:xfrm>
            <a:off x="9654226" y="5777537"/>
            <a:ext cx="484632" cy="384048"/>
          </a:xfrm>
          <a:prstGeom prst="ellipse">
            <a:avLst/>
          </a:prstGeom>
          <a:solidFill>
            <a:schemeClr val="accent2">
              <a:lumMod val="20000"/>
              <a:lumOff val="80000"/>
            </a:schemeClr>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lt-LT">
                <a:solidFill>
                  <a:schemeClr val="tx1"/>
                </a:solidFill>
              </a:rPr>
              <a:t>3</a:t>
            </a:r>
            <a:endParaRPr lang="en-GB">
              <a:solidFill>
                <a:schemeClr val="tx1"/>
              </a:solidFill>
            </a:endParaRPr>
          </a:p>
        </p:txBody>
      </p:sp>
      <p:pic>
        <p:nvPicPr>
          <p:cNvPr id="21" name="Paveikslėlis 20">
            <a:extLst>
              <a:ext uri="{FF2B5EF4-FFF2-40B4-BE49-F238E27FC236}">
                <a16:creationId xmlns:a16="http://schemas.microsoft.com/office/drawing/2014/main" id="{A52A5777-51BE-BF0F-5A3B-C01BFDEC20F2}"/>
              </a:ext>
            </a:extLst>
          </p:cNvPr>
          <p:cNvPicPr>
            <a:picLocks noChangeAspect="1"/>
          </p:cNvPicPr>
          <p:nvPr/>
        </p:nvPicPr>
        <p:blipFill>
          <a:blip r:embed="rId7"/>
          <a:stretch>
            <a:fillRect/>
          </a:stretch>
        </p:blipFill>
        <p:spPr>
          <a:xfrm>
            <a:off x="9154387" y="4168416"/>
            <a:ext cx="3037613" cy="1113073"/>
          </a:xfrm>
          <a:prstGeom prst="rect">
            <a:avLst/>
          </a:prstGeom>
        </p:spPr>
      </p:pic>
      <p:sp>
        <p:nvSpPr>
          <p:cNvPr id="22" name="Stačiakampis 6">
            <a:extLst>
              <a:ext uri="{FF2B5EF4-FFF2-40B4-BE49-F238E27FC236}">
                <a16:creationId xmlns:a16="http://schemas.microsoft.com/office/drawing/2014/main" id="{C00B9EBD-710B-09E1-40DB-39693BD3D12C}"/>
              </a:ext>
            </a:extLst>
          </p:cNvPr>
          <p:cNvSpPr/>
          <p:nvPr/>
        </p:nvSpPr>
        <p:spPr>
          <a:xfrm>
            <a:off x="10975999" y="4932671"/>
            <a:ext cx="587351" cy="348818"/>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3">
            <a:extLst>
              <a:ext uri="{FF2B5EF4-FFF2-40B4-BE49-F238E27FC236}">
                <a16:creationId xmlns:a16="http://schemas.microsoft.com/office/drawing/2014/main" id="{CF193464-836E-7E1E-C177-1DA434A8A822}"/>
              </a:ext>
            </a:extLst>
          </p:cNvPr>
          <p:cNvSpPr/>
          <p:nvPr/>
        </p:nvSpPr>
        <p:spPr>
          <a:xfrm>
            <a:off x="10413718" y="4877760"/>
            <a:ext cx="484632" cy="384048"/>
          </a:xfrm>
          <a:prstGeom prst="ellipse">
            <a:avLst/>
          </a:prstGeom>
          <a:solidFill>
            <a:schemeClr val="accent2">
              <a:lumMod val="20000"/>
              <a:lumOff val="80000"/>
            </a:schemeClr>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lt-LT">
                <a:solidFill>
                  <a:schemeClr val="tx1"/>
                </a:solidFill>
              </a:rPr>
              <a:t>4</a:t>
            </a:r>
            <a:endParaRPr lang="en-GB">
              <a:solidFill>
                <a:schemeClr val="tx1"/>
              </a:solidFill>
            </a:endParaRPr>
          </a:p>
        </p:txBody>
      </p:sp>
      <p:pic>
        <p:nvPicPr>
          <p:cNvPr id="25" name="Paveikslėlis 24">
            <a:extLst>
              <a:ext uri="{FF2B5EF4-FFF2-40B4-BE49-F238E27FC236}">
                <a16:creationId xmlns:a16="http://schemas.microsoft.com/office/drawing/2014/main" id="{C05784EC-1AB9-B920-E3EE-22F9A610329E}"/>
              </a:ext>
            </a:extLst>
          </p:cNvPr>
          <p:cNvPicPr>
            <a:picLocks noChangeAspect="1"/>
          </p:cNvPicPr>
          <p:nvPr/>
        </p:nvPicPr>
        <p:blipFill>
          <a:blip r:embed="rId8"/>
          <a:stretch>
            <a:fillRect/>
          </a:stretch>
        </p:blipFill>
        <p:spPr>
          <a:xfrm>
            <a:off x="5595398" y="6039282"/>
            <a:ext cx="2695841" cy="795273"/>
          </a:xfrm>
          <a:prstGeom prst="rect">
            <a:avLst/>
          </a:prstGeom>
        </p:spPr>
      </p:pic>
      <p:sp>
        <p:nvSpPr>
          <p:cNvPr id="26" name="Rectangle 10">
            <a:extLst>
              <a:ext uri="{FF2B5EF4-FFF2-40B4-BE49-F238E27FC236}">
                <a16:creationId xmlns:a16="http://schemas.microsoft.com/office/drawing/2014/main" id="{A3E2453D-9CD2-FA77-1749-79C29F75B42E}"/>
              </a:ext>
            </a:extLst>
          </p:cNvPr>
          <p:cNvSpPr/>
          <p:nvPr/>
        </p:nvSpPr>
        <p:spPr>
          <a:xfrm>
            <a:off x="5578208" y="6094115"/>
            <a:ext cx="241736" cy="173132"/>
          </a:xfrm>
          <a:prstGeom prst="rect">
            <a:avLst/>
          </a:prstGeom>
          <a:noFill/>
          <a:ln w="317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7" name="Oval 3">
            <a:extLst>
              <a:ext uri="{FF2B5EF4-FFF2-40B4-BE49-F238E27FC236}">
                <a16:creationId xmlns:a16="http://schemas.microsoft.com/office/drawing/2014/main" id="{F3919F04-41C5-E17C-DDB5-1128154B0787}"/>
              </a:ext>
            </a:extLst>
          </p:cNvPr>
          <p:cNvSpPr/>
          <p:nvPr/>
        </p:nvSpPr>
        <p:spPr>
          <a:xfrm>
            <a:off x="5072807" y="6052870"/>
            <a:ext cx="484632" cy="384048"/>
          </a:xfrm>
          <a:prstGeom prst="ellipse">
            <a:avLst/>
          </a:prstGeom>
          <a:solidFill>
            <a:schemeClr val="accent2">
              <a:lumMod val="20000"/>
              <a:lumOff val="80000"/>
            </a:schemeClr>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lt-LT">
                <a:solidFill>
                  <a:schemeClr val="tx1"/>
                </a:solidFill>
              </a:rPr>
              <a:t>5</a:t>
            </a:r>
            <a:endParaRPr lang="en-GB">
              <a:solidFill>
                <a:schemeClr val="tx1"/>
              </a:solidFill>
            </a:endParaRPr>
          </a:p>
        </p:txBody>
      </p:sp>
      <p:sp>
        <p:nvSpPr>
          <p:cNvPr id="28" name="Stačiakampis 6">
            <a:extLst>
              <a:ext uri="{FF2B5EF4-FFF2-40B4-BE49-F238E27FC236}">
                <a16:creationId xmlns:a16="http://schemas.microsoft.com/office/drawing/2014/main" id="{8A7AB433-212A-7B5B-CB87-E348A38A9B41}"/>
              </a:ext>
            </a:extLst>
          </p:cNvPr>
          <p:cNvSpPr/>
          <p:nvPr/>
        </p:nvSpPr>
        <p:spPr>
          <a:xfrm>
            <a:off x="7126764" y="5552301"/>
            <a:ext cx="1245934" cy="384048"/>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D6048CF3-41B4-B2E1-B480-082467C4A7F7}"/>
              </a:ext>
            </a:extLst>
          </p:cNvPr>
          <p:cNvSpPr txBox="1"/>
          <p:nvPr/>
        </p:nvSpPr>
        <p:spPr>
          <a:xfrm>
            <a:off x="4848479" y="4948627"/>
            <a:ext cx="2495042" cy="369332"/>
          </a:xfrm>
          <a:prstGeom prst="rect">
            <a:avLst/>
          </a:prstGeom>
          <a:solidFill>
            <a:schemeClr val="accent4">
              <a:lumMod val="20000"/>
              <a:lumOff val="80000"/>
            </a:schemeClr>
          </a:solidFill>
        </p:spPr>
        <p:txBody>
          <a:bodyPr wrap="none" rtlCol="0">
            <a:spAutoFit/>
          </a:bodyPr>
          <a:lstStyle/>
          <a:p>
            <a:r>
              <a:rPr lang="lt-LT"/>
              <a:t>Nustatyta pasiūlymų eilė</a:t>
            </a:r>
            <a:endParaRPr lang="en-US"/>
          </a:p>
        </p:txBody>
      </p:sp>
      <p:cxnSp>
        <p:nvCxnSpPr>
          <p:cNvPr id="34" name="Tiesioji rodyklės jungtis 33">
            <a:extLst>
              <a:ext uri="{FF2B5EF4-FFF2-40B4-BE49-F238E27FC236}">
                <a16:creationId xmlns:a16="http://schemas.microsoft.com/office/drawing/2014/main" id="{58CDF801-5375-160A-D8CB-7EECBEC35FD2}"/>
              </a:ext>
            </a:extLst>
          </p:cNvPr>
          <p:cNvCxnSpPr>
            <a:cxnSpLocks/>
          </p:cNvCxnSpPr>
          <p:nvPr/>
        </p:nvCxnSpPr>
        <p:spPr>
          <a:xfrm>
            <a:off x="6685206" y="5327078"/>
            <a:ext cx="363294" cy="417247"/>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pic>
        <p:nvPicPr>
          <p:cNvPr id="5" name="Picture 4">
            <a:extLst>
              <a:ext uri="{FF2B5EF4-FFF2-40B4-BE49-F238E27FC236}">
                <a16:creationId xmlns:a16="http://schemas.microsoft.com/office/drawing/2014/main" id="{DD0F04AD-A1A6-ECB2-F358-3834B6A2BE61}"/>
              </a:ext>
            </a:extLst>
          </p:cNvPr>
          <p:cNvPicPr>
            <a:picLocks noChangeAspect="1"/>
          </p:cNvPicPr>
          <p:nvPr/>
        </p:nvPicPr>
        <p:blipFill>
          <a:blip r:embed="rId9"/>
          <a:stretch>
            <a:fillRect/>
          </a:stretch>
        </p:blipFill>
        <p:spPr>
          <a:xfrm>
            <a:off x="1313081" y="3736540"/>
            <a:ext cx="1729890" cy="236240"/>
          </a:xfrm>
          <a:prstGeom prst="rect">
            <a:avLst/>
          </a:prstGeom>
        </p:spPr>
      </p:pic>
    </p:spTree>
    <p:extLst>
      <p:ext uri="{BB962C8B-B14F-4D97-AF65-F5344CB8AC3E}">
        <p14:creationId xmlns:p14="http://schemas.microsoft.com/office/powerpoint/2010/main" val="204475606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aveikslėlis 5">
            <a:extLst>
              <a:ext uri="{FF2B5EF4-FFF2-40B4-BE49-F238E27FC236}">
                <a16:creationId xmlns:a16="http://schemas.microsoft.com/office/drawing/2014/main" id="{33D5C67E-DB69-76F0-A0BE-8B2D96FE90F8}"/>
              </a:ext>
            </a:extLst>
          </p:cNvPr>
          <p:cNvPicPr>
            <a:picLocks noChangeAspect="1"/>
          </p:cNvPicPr>
          <p:nvPr/>
        </p:nvPicPr>
        <p:blipFill>
          <a:blip r:embed="rId2"/>
          <a:stretch>
            <a:fillRect/>
          </a:stretch>
        </p:blipFill>
        <p:spPr>
          <a:xfrm>
            <a:off x="725213" y="3116827"/>
            <a:ext cx="9477376" cy="3560922"/>
          </a:xfrm>
          <a:prstGeom prst="rect">
            <a:avLst/>
          </a:prstGeom>
        </p:spPr>
      </p:pic>
      <p:pic>
        <p:nvPicPr>
          <p:cNvPr id="4" name="Paveikslėlis 3">
            <a:extLst>
              <a:ext uri="{FF2B5EF4-FFF2-40B4-BE49-F238E27FC236}">
                <a16:creationId xmlns:a16="http://schemas.microsoft.com/office/drawing/2014/main" id="{34131E5E-20C9-09AD-2F77-2AE8E196D664}"/>
              </a:ext>
            </a:extLst>
          </p:cNvPr>
          <p:cNvPicPr>
            <a:picLocks noChangeAspect="1"/>
          </p:cNvPicPr>
          <p:nvPr/>
        </p:nvPicPr>
        <p:blipFill>
          <a:blip r:embed="rId3"/>
          <a:stretch>
            <a:fillRect/>
          </a:stretch>
        </p:blipFill>
        <p:spPr>
          <a:xfrm>
            <a:off x="752084" y="1068128"/>
            <a:ext cx="9477375" cy="1495900"/>
          </a:xfrm>
          <a:prstGeom prst="rect">
            <a:avLst/>
          </a:prstGeom>
        </p:spPr>
      </p:pic>
      <p:pic>
        <p:nvPicPr>
          <p:cNvPr id="10" name="Paveikslėlis 9"/>
          <p:cNvPicPr>
            <a:picLocks noChangeAspect="1"/>
          </p:cNvPicPr>
          <p:nvPr/>
        </p:nvPicPr>
        <p:blipFill rotWithShape="1">
          <a:blip r:embed="rId4" cstate="print">
            <a:extLst>
              <a:ext uri="{28A0092B-C50C-407E-A947-70E740481C1C}">
                <a14:useLocalDpi xmlns:a14="http://schemas.microsoft.com/office/drawing/2010/main" val="0"/>
              </a:ext>
            </a:extLst>
          </a:blip>
          <a:srcRect r="42055" b="62969"/>
          <a:stretch/>
        </p:blipFill>
        <p:spPr>
          <a:xfrm>
            <a:off x="9677119" y="5387151"/>
            <a:ext cx="2527816" cy="1470849"/>
          </a:xfrm>
          <a:prstGeom prst="rect">
            <a:avLst/>
          </a:prstGeom>
        </p:spPr>
      </p:pic>
      <p:sp>
        <p:nvSpPr>
          <p:cNvPr id="7" name="Pavadinimas 1"/>
          <p:cNvSpPr>
            <a:spLocks noGrp="1"/>
          </p:cNvSpPr>
          <p:nvPr>
            <p:ph type="title"/>
          </p:nvPr>
        </p:nvSpPr>
        <p:spPr>
          <a:xfrm>
            <a:off x="2180254" y="121505"/>
            <a:ext cx="7801946" cy="810627"/>
          </a:xfrm>
        </p:spPr>
        <p:txBody>
          <a:bodyPr>
            <a:noAutofit/>
          </a:bodyPr>
          <a:lstStyle/>
          <a:p>
            <a:pPr algn="ctr"/>
            <a:r>
              <a:rPr lang="lt-LT" sz="3600" b="1"/>
              <a:t>Pasiūlymų vertinimas</a:t>
            </a:r>
            <a:endParaRPr lang="en-US" sz="3600" b="1"/>
          </a:p>
        </p:txBody>
      </p:sp>
      <p:sp>
        <p:nvSpPr>
          <p:cNvPr id="2" name="Slide Number Placeholder 1">
            <a:extLst>
              <a:ext uri="{FF2B5EF4-FFF2-40B4-BE49-F238E27FC236}">
                <a16:creationId xmlns:a16="http://schemas.microsoft.com/office/drawing/2014/main" id="{D65BB115-03E5-3E45-D301-57B9A0EBCA0E}"/>
              </a:ext>
            </a:extLst>
          </p:cNvPr>
          <p:cNvSpPr>
            <a:spLocks noGrp="1"/>
          </p:cNvSpPr>
          <p:nvPr>
            <p:ph type="sldNum" sz="quarter" idx="12"/>
          </p:nvPr>
        </p:nvSpPr>
        <p:spPr/>
        <p:txBody>
          <a:bodyPr/>
          <a:lstStyle/>
          <a:p>
            <a:fld id="{49EC5416-78B8-4F37-B286-A40543F63F6D}" type="slidenum">
              <a:rPr lang="en-US" smtClean="0"/>
              <a:pPr/>
              <a:t>41</a:t>
            </a:fld>
            <a:endParaRPr lang="en-US"/>
          </a:p>
        </p:txBody>
      </p:sp>
      <p:cxnSp>
        <p:nvCxnSpPr>
          <p:cNvPr id="35" name="Tiesioji rodyklės jungtis 34">
            <a:extLst>
              <a:ext uri="{FF2B5EF4-FFF2-40B4-BE49-F238E27FC236}">
                <a16:creationId xmlns:a16="http://schemas.microsoft.com/office/drawing/2014/main" id="{48F34B6C-22DD-E192-09DB-272D27BD2962}"/>
              </a:ext>
            </a:extLst>
          </p:cNvPr>
          <p:cNvCxnSpPr>
            <a:cxnSpLocks/>
          </p:cNvCxnSpPr>
          <p:nvPr/>
        </p:nvCxnSpPr>
        <p:spPr>
          <a:xfrm flipV="1">
            <a:off x="3149883" y="2526915"/>
            <a:ext cx="76200" cy="209568"/>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2" name="TextBox 11">
            <a:extLst>
              <a:ext uri="{FF2B5EF4-FFF2-40B4-BE49-F238E27FC236}">
                <a16:creationId xmlns:a16="http://schemas.microsoft.com/office/drawing/2014/main" id="{AF1A2068-23F7-18CD-97EE-33DEDD1DD46C}"/>
              </a:ext>
            </a:extLst>
          </p:cNvPr>
          <p:cNvSpPr txBox="1"/>
          <p:nvPr/>
        </p:nvSpPr>
        <p:spPr>
          <a:xfrm>
            <a:off x="752084" y="2702562"/>
            <a:ext cx="5343916" cy="369332"/>
          </a:xfrm>
          <a:prstGeom prst="rect">
            <a:avLst/>
          </a:prstGeom>
          <a:solidFill>
            <a:schemeClr val="accent4">
              <a:lumMod val="20000"/>
              <a:lumOff val="80000"/>
            </a:schemeClr>
          </a:solidFill>
        </p:spPr>
        <p:txBody>
          <a:bodyPr wrap="square" rtlCol="0">
            <a:spAutoFit/>
          </a:bodyPr>
          <a:lstStyle/>
          <a:p>
            <a:r>
              <a:rPr lang="lt-LT"/>
              <a:t>Pasirenkama užduotis „Paskelbti vertinimo rezultatus“.</a:t>
            </a:r>
            <a:endParaRPr lang="en-US"/>
          </a:p>
        </p:txBody>
      </p:sp>
      <p:sp>
        <p:nvSpPr>
          <p:cNvPr id="33" name="Rectangle 10">
            <a:extLst>
              <a:ext uri="{FF2B5EF4-FFF2-40B4-BE49-F238E27FC236}">
                <a16:creationId xmlns:a16="http://schemas.microsoft.com/office/drawing/2014/main" id="{B1F2E5DD-2DD0-C922-044A-571AB67F9C41}"/>
              </a:ext>
            </a:extLst>
          </p:cNvPr>
          <p:cNvSpPr/>
          <p:nvPr/>
        </p:nvSpPr>
        <p:spPr>
          <a:xfrm>
            <a:off x="2859175" y="2331622"/>
            <a:ext cx="1129733" cy="189081"/>
          </a:xfrm>
          <a:prstGeom prst="rect">
            <a:avLst/>
          </a:prstGeom>
          <a:noFill/>
          <a:ln w="317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Stačiakampis 6">
            <a:extLst>
              <a:ext uri="{FF2B5EF4-FFF2-40B4-BE49-F238E27FC236}">
                <a16:creationId xmlns:a16="http://schemas.microsoft.com/office/drawing/2014/main" id="{D082C1EC-6C6F-C958-D53C-AC2A10EF7584}"/>
              </a:ext>
            </a:extLst>
          </p:cNvPr>
          <p:cNvSpPr/>
          <p:nvPr/>
        </p:nvSpPr>
        <p:spPr>
          <a:xfrm>
            <a:off x="8610600" y="6244953"/>
            <a:ext cx="1267290" cy="218907"/>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64729B14-747D-4570-6150-4443A11F8DE7}"/>
              </a:ext>
            </a:extLst>
          </p:cNvPr>
          <p:cNvSpPr txBox="1"/>
          <p:nvPr/>
        </p:nvSpPr>
        <p:spPr>
          <a:xfrm>
            <a:off x="7731345" y="4220366"/>
            <a:ext cx="4144067" cy="923330"/>
          </a:xfrm>
          <a:prstGeom prst="rect">
            <a:avLst/>
          </a:prstGeom>
          <a:solidFill>
            <a:schemeClr val="accent4">
              <a:lumMod val="20000"/>
              <a:lumOff val="80000"/>
            </a:schemeClr>
          </a:solidFill>
        </p:spPr>
        <p:txBody>
          <a:bodyPr wrap="square" rtlCol="0">
            <a:spAutoFit/>
          </a:bodyPr>
          <a:lstStyle/>
          <a:p>
            <a:r>
              <a:rPr lang="lt-LT">
                <a:solidFill>
                  <a:srgbClr val="FF0000"/>
                </a:solidFill>
              </a:rPr>
              <a:t>SVARBU</a:t>
            </a:r>
            <a:r>
              <a:rPr lang="en-US">
                <a:solidFill>
                  <a:srgbClr val="FF0000"/>
                </a:solidFill>
              </a:rPr>
              <a:t>!</a:t>
            </a:r>
            <a:r>
              <a:rPr lang="lt-LT">
                <a:solidFill>
                  <a:srgbClr val="FF0000"/>
                </a:solidFill>
              </a:rPr>
              <a:t> </a:t>
            </a:r>
            <a:r>
              <a:rPr lang="lt-LT"/>
              <a:t>Šiame lange informacija nepildoma. Spaudžiama „Tęsti nesiunčiant pranešimų“.</a:t>
            </a:r>
            <a:endParaRPr lang="en-US"/>
          </a:p>
        </p:txBody>
      </p:sp>
      <p:cxnSp>
        <p:nvCxnSpPr>
          <p:cNvPr id="18" name="Tiesioji rodyklės jungtis 17">
            <a:extLst>
              <a:ext uri="{FF2B5EF4-FFF2-40B4-BE49-F238E27FC236}">
                <a16:creationId xmlns:a16="http://schemas.microsoft.com/office/drawing/2014/main" id="{8E8AC496-A310-DAE7-04A5-7FA65A277DDF}"/>
              </a:ext>
            </a:extLst>
          </p:cNvPr>
          <p:cNvCxnSpPr>
            <a:cxnSpLocks/>
          </p:cNvCxnSpPr>
          <p:nvPr/>
        </p:nvCxnSpPr>
        <p:spPr>
          <a:xfrm flipH="1">
            <a:off x="9220588" y="5183745"/>
            <a:ext cx="132962" cy="1010279"/>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pic>
        <p:nvPicPr>
          <p:cNvPr id="20" name="Paveikslėlis 19">
            <a:extLst>
              <a:ext uri="{FF2B5EF4-FFF2-40B4-BE49-F238E27FC236}">
                <a16:creationId xmlns:a16="http://schemas.microsoft.com/office/drawing/2014/main" id="{CB564AEF-FAB7-8592-C883-FCD7BE7964D6}"/>
              </a:ext>
            </a:extLst>
          </p:cNvPr>
          <p:cNvPicPr>
            <a:picLocks noChangeAspect="1"/>
          </p:cNvPicPr>
          <p:nvPr/>
        </p:nvPicPr>
        <p:blipFill>
          <a:blip r:embed="rId5"/>
          <a:stretch>
            <a:fillRect/>
          </a:stretch>
        </p:blipFill>
        <p:spPr>
          <a:xfrm>
            <a:off x="9480689" y="2502417"/>
            <a:ext cx="2516527" cy="923330"/>
          </a:xfrm>
          <a:prstGeom prst="rect">
            <a:avLst/>
          </a:prstGeom>
        </p:spPr>
      </p:pic>
      <p:sp>
        <p:nvSpPr>
          <p:cNvPr id="21" name="Stačiakampis 6">
            <a:extLst>
              <a:ext uri="{FF2B5EF4-FFF2-40B4-BE49-F238E27FC236}">
                <a16:creationId xmlns:a16="http://schemas.microsoft.com/office/drawing/2014/main" id="{3935AF85-19C7-DFA9-023B-6680009301A6}"/>
              </a:ext>
            </a:extLst>
          </p:cNvPr>
          <p:cNvSpPr/>
          <p:nvPr/>
        </p:nvSpPr>
        <p:spPr>
          <a:xfrm>
            <a:off x="11036830" y="3116827"/>
            <a:ext cx="507470" cy="308920"/>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4">
            <a:extLst>
              <a:ext uri="{FF2B5EF4-FFF2-40B4-BE49-F238E27FC236}">
                <a16:creationId xmlns:a16="http://schemas.microsoft.com/office/drawing/2014/main" id="{18AAEFE6-CC67-4C79-094E-EDE5458DE3A4}"/>
              </a:ext>
            </a:extLst>
          </p:cNvPr>
          <p:cNvSpPr/>
          <p:nvPr/>
        </p:nvSpPr>
        <p:spPr>
          <a:xfrm>
            <a:off x="3424041" y="1902641"/>
            <a:ext cx="484632" cy="384048"/>
          </a:xfrm>
          <a:prstGeom prst="ellipse">
            <a:avLst/>
          </a:prstGeom>
          <a:solidFill>
            <a:schemeClr val="accent2">
              <a:lumMod val="20000"/>
              <a:lumOff val="80000"/>
            </a:schemeClr>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lt-LT">
                <a:solidFill>
                  <a:schemeClr val="tx1"/>
                </a:solidFill>
              </a:rPr>
              <a:t>1</a:t>
            </a:r>
            <a:endParaRPr lang="en-GB">
              <a:solidFill>
                <a:schemeClr val="tx1"/>
              </a:solidFill>
            </a:endParaRPr>
          </a:p>
        </p:txBody>
      </p:sp>
      <p:sp>
        <p:nvSpPr>
          <p:cNvPr id="23" name="Oval 4">
            <a:extLst>
              <a:ext uri="{FF2B5EF4-FFF2-40B4-BE49-F238E27FC236}">
                <a16:creationId xmlns:a16="http://schemas.microsoft.com/office/drawing/2014/main" id="{B3711D60-34E2-11B9-3050-362979029BD0}"/>
              </a:ext>
            </a:extLst>
          </p:cNvPr>
          <p:cNvSpPr/>
          <p:nvPr/>
        </p:nvSpPr>
        <p:spPr>
          <a:xfrm>
            <a:off x="8574172" y="5824741"/>
            <a:ext cx="484632" cy="384048"/>
          </a:xfrm>
          <a:prstGeom prst="ellipse">
            <a:avLst/>
          </a:prstGeom>
          <a:solidFill>
            <a:schemeClr val="accent2">
              <a:lumMod val="20000"/>
              <a:lumOff val="80000"/>
            </a:schemeClr>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lt-LT">
                <a:solidFill>
                  <a:schemeClr val="tx1"/>
                </a:solidFill>
              </a:rPr>
              <a:t>2</a:t>
            </a:r>
            <a:endParaRPr lang="en-GB">
              <a:solidFill>
                <a:schemeClr val="tx1"/>
              </a:solidFill>
            </a:endParaRPr>
          </a:p>
        </p:txBody>
      </p:sp>
      <p:sp>
        <p:nvSpPr>
          <p:cNvPr id="24" name="Oval 4">
            <a:extLst>
              <a:ext uri="{FF2B5EF4-FFF2-40B4-BE49-F238E27FC236}">
                <a16:creationId xmlns:a16="http://schemas.microsoft.com/office/drawing/2014/main" id="{FC239D7C-2874-DF18-2CDC-D67B141F40B6}"/>
              </a:ext>
            </a:extLst>
          </p:cNvPr>
          <p:cNvSpPr/>
          <p:nvPr/>
        </p:nvSpPr>
        <p:spPr>
          <a:xfrm>
            <a:off x="10552198" y="3041699"/>
            <a:ext cx="484632" cy="384048"/>
          </a:xfrm>
          <a:prstGeom prst="ellipse">
            <a:avLst/>
          </a:prstGeom>
          <a:solidFill>
            <a:schemeClr val="accent2">
              <a:lumMod val="20000"/>
              <a:lumOff val="80000"/>
            </a:schemeClr>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lt-LT">
                <a:solidFill>
                  <a:schemeClr val="tx1"/>
                </a:solidFill>
              </a:rPr>
              <a:t>3</a:t>
            </a:r>
            <a:endParaRPr lang="en-GB">
              <a:solidFill>
                <a:schemeClr val="tx1"/>
              </a:solidFill>
            </a:endParaRPr>
          </a:p>
        </p:txBody>
      </p:sp>
    </p:spTree>
    <p:extLst>
      <p:ext uri="{BB962C8B-B14F-4D97-AF65-F5344CB8AC3E}">
        <p14:creationId xmlns:p14="http://schemas.microsoft.com/office/powerpoint/2010/main" val="2341930390"/>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aveikslėlis 13">
            <a:extLst>
              <a:ext uri="{FF2B5EF4-FFF2-40B4-BE49-F238E27FC236}">
                <a16:creationId xmlns:a16="http://schemas.microsoft.com/office/drawing/2014/main" id="{F3BA1DFB-9FFD-B5C2-3A92-964DFC909D65}"/>
              </a:ext>
            </a:extLst>
          </p:cNvPr>
          <p:cNvPicPr>
            <a:picLocks noChangeAspect="1"/>
          </p:cNvPicPr>
          <p:nvPr/>
        </p:nvPicPr>
        <p:blipFill>
          <a:blip r:embed="rId3"/>
          <a:stretch>
            <a:fillRect/>
          </a:stretch>
        </p:blipFill>
        <p:spPr>
          <a:xfrm>
            <a:off x="281305" y="4409604"/>
            <a:ext cx="8966754" cy="1342386"/>
          </a:xfrm>
          <a:prstGeom prst="rect">
            <a:avLst/>
          </a:prstGeom>
        </p:spPr>
      </p:pic>
      <p:pic>
        <p:nvPicPr>
          <p:cNvPr id="10" name="Paveikslėlis 9"/>
          <p:cNvPicPr>
            <a:picLocks noChangeAspect="1"/>
          </p:cNvPicPr>
          <p:nvPr/>
        </p:nvPicPr>
        <p:blipFill rotWithShape="1">
          <a:blip r:embed="rId4" cstate="print">
            <a:extLst>
              <a:ext uri="{28A0092B-C50C-407E-A947-70E740481C1C}">
                <a14:useLocalDpi xmlns:a14="http://schemas.microsoft.com/office/drawing/2010/main" val="0"/>
              </a:ext>
            </a:extLst>
          </a:blip>
          <a:srcRect r="42055" b="62969"/>
          <a:stretch/>
        </p:blipFill>
        <p:spPr>
          <a:xfrm>
            <a:off x="9677119" y="5387151"/>
            <a:ext cx="2527816" cy="1470849"/>
          </a:xfrm>
          <a:prstGeom prst="rect">
            <a:avLst/>
          </a:prstGeom>
        </p:spPr>
      </p:pic>
      <p:sp>
        <p:nvSpPr>
          <p:cNvPr id="7" name="Pavadinimas 1"/>
          <p:cNvSpPr>
            <a:spLocks noGrp="1"/>
          </p:cNvSpPr>
          <p:nvPr>
            <p:ph type="title"/>
          </p:nvPr>
        </p:nvSpPr>
        <p:spPr>
          <a:xfrm>
            <a:off x="2180254" y="82760"/>
            <a:ext cx="7801946" cy="810627"/>
          </a:xfrm>
        </p:spPr>
        <p:txBody>
          <a:bodyPr>
            <a:noAutofit/>
          </a:bodyPr>
          <a:lstStyle/>
          <a:p>
            <a:pPr algn="ctr"/>
            <a:r>
              <a:rPr lang="lt-LT" sz="3600" b="1"/>
              <a:t>Pasiūlymų vertinimas</a:t>
            </a:r>
            <a:endParaRPr lang="en-US" sz="3600" b="1">
              <a:cs typeface="Calibri Light"/>
            </a:endParaRPr>
          </a:p>
        </p:txBody>
      </p:sp>
      <p:sp>
        <p:nvSpPr>
          <p:cNvPr id="2" name="Slide Number Placeholder 1">
            <a:extLst>
              <a:ext uri="{FF2B5EF4-FFF2-40B4-BE49-F238E27FC236}">
                <a16:creationId xmlns:a16="http://schemas.microsoft.com/office/drawing/2014/main" id="{D65BB115-03E5-3E45-D301-57B9A0EBCA0E}"/>
              </a:ext>
            </a:extLst>
          </p:cNvPr>
          <p:cNvSpPr>
            <a:spLocks noGrp="1"/>
          </p:cNvSpPr>
          <p:nvPr>
            <p:ph type="sldNum" sz="quarter" idx="12"/>
          </p:nvPr>
        </p:nvSpPr>
        <p:spPr/>
        <p:txBody>
          <a:bodyPr/>
          <a:lstStyle/>
          <a:p>
            <a:fld id="{49EC5416-78B8-4F37-B286-A40543F63F6D}" type="slidenum">
              <a:rPr lang="en-US" smtClean="0"/>
              <a:pPr/>
              <a:t>42</a:t>
            </a:fld>
            <a:endParaRPr lang="en-US"/>
          </a:p>
        </p:txBody>
      </p:sp>
      <p:pic>
        <p:nvPicPr>
          <p:cNvPr id="3" name="Paveikslėlis 2">
            <a:extLst>
              <a:ext uri="{FF2B5EF4-FFF2-40B4-BE49-F238E27FC236}">
                <a16:creationId xmlns:a16="http://schemas.microsoft.com/office/drawing/2014/main" id="{5DD3E72E-0B81-D5D1-3306-0CD07D158141}"/>
              </a:ext>
            </a:extLst>
          </p:cNvPr>
          <p:cNvPicPr>
            <a:picLocks noChangeAspect="1"/>
          </p:cNvPicPr>
          <p:nvPr/>
        </p:nvPicPr>
        <p:blipFill>
          <a:blip r:embed="rId5"/>
          <a:srcRect t="803" r="46372" b="17013"/>
          <a:stretch/>
        </p:blipFill>
        <p:spPr>
          <a:xfrm>
            <a:off x="288521" y="1432201"/>
            <a:ext cx="5507537" cy="1320304"/>
          </a:xfrm>
          <a:prstGeom prst="rect">
            <a:avLst/>
          </a:prstGeom>
        </p:spPr>
      </p:pic>
      <p:sp>
        <p:nvSpPr>
          <p:cNvPr id="6" name="TextBox 5">
            <a:extLst>
              <a:ext uri="{FF2B5EF4-FFF2-40B4-BE49-F238E27FC236}">
                <a16:creationId xmlns:a16="http://schemas.microsoft.com/office/drawing/2014/main" id="{658EB9AD-2C18-B00E-896D-C93DB1DFF386}"/>
              </a:ext>
            </a:extLst>
          </p:cNvPr>
          <p:cNvSpPr txBox="1"/>
          <p:nvPr/>
        </p:nvSpPr>
        <p:spPr>
          <a:xfrm>
            <a:off x="275604" y="733939"/>
            <a:ext cx="11886409" cy="553998"/>
          </a:xfrm>
          <a:prstGeom prst="rect">
            <a:avLst/>
          </a:prstGeom>
          <a:solidFill>
            <a:schemeClr val="accent4">
              <a:lumMod val="20000"/>
              <a:lumOff val="80000"/>
            </a:schemeClr>
          </a:solidFill>
        </p:spPr>
        <p:txBody>
          <a:bodyPr wrap="square" lIns="91440" tIns="45720" rIns="91440" bIns="45720" rtlCol="0" anchor="t">
            <a:spAutoFit/>
          </a:bodyPr>
          <a:lstStyle/>
          <a:p>
            <a:r>
              <a:rPr lang="lt-LT" sz="1500">
                <a:solidFill>
                  <a:srgbClr val="000000"/>
                </a:solidFill>
                <a:latin typeface="Calibri"/>
                <a:cs typeface="Calibri"/>
              </a:rPr>
              <a:t>Susirašinėjimo priemonėmis informavus tiekėjus apie galutinių pasiūlymų vertinimo rezultatus, prasideda atidėjimo laikotarpis </a:t>
            </a:r>
            <a:r>
              <a:rPr lang="lt-LT" sz="1500" b="1">
                <a:solidFill>
                  <a:srgbClr val="000000"/>
                </a:solidFill>
                <a:latin typeface="Calibri"/>
                <a:cs typeface="Calibri"/>
              </a:rPr>
              <a:t>(kuris sistemiškai nustatytas 14 kalendorinių dienų)</a:t>
            </a:r>
            <a:r>
              <a:rPr lang="lt-LT" sz="1500">
                <a:solidFill>
                  <a:srgbClr val="000000"/>
                </a:solidFill>
                <a:latin typeface="Calibri"/>
                <a:cs typeface="Calibri"/>
              </a:rPr>
              <a:t>, kurio galima netaikyti arba užbaigti anksčiau. Norėdami netaikyti atidėjimo laikotarpio ir pereiti prie kitos užduoties:</a:t>
            </a:r>
            <a:endParaRPr lang="en-US" sz="1500">
              <a:cs typeface="Calibri"/>
            </a:endParaRPr>
          </a:p>
        </p:txBody>
      </p:sp>
      <p:sp>
        <p:nvSpPr>
          <p:cNvPr id="8" name="Rectangle 10">
            <a:extLst>
              <a:ext uri="{FF2B5EF4-FFF2-40B4-BE49-F238E27FC236}">
                <a16:creationId xmlns:a16="http://schemas.microsoft.com/office/drawing/2014/main" id="{A5C2DE7C-DD54-83D8-84A7-B0C260533DA1}"/>
              </a:ext>
            </a:extLst>
          </p:cNvPr>
          <p:cNvSpPr/>
          <p:nvPr/>
        </p:nvSpPr>
        <p:spPr>
          <a:xfrm>
            <a:off x="2541279" y="1467717"/>
            <a:ext cx="882083" cy="207980"/>
          </a:xfrm>
          <a:prstGeom prst="rect">
            <a:avLst/>
          </a:prstGeom>
          <a:noFill/>
          <a:ln w="317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ectangle 10">
            <a:extLst>
              <a:ext uri="{FF2B5EF4-FFF2-40B4-BE49-F238E27FC236}">
                <a16:creationId xmlns:a16="http://schemas.microsoft.com/office/drawing/2014/main" id="{E4A0AF17-44AA-28E9-3A79-1924750D2C71}"/>
              </a:ext>
            </a:extLst>
          </p:cNvPr>
          <p:cNvSpPr/>
          <p:nvPr/>
        </p:nvSpPr>
        <p:spPr>
          <a:xfrm>
            <a:off x="2541279" y="1726523"/>
            <a:ext cx="1002021" cy="207980"/>
          </a:xfrm>
          <a:prstGeom prst="rect">
            <a:avLst/>
          </a:prstGeom>
          <a:noFill/>
          <a:ln w="317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 name="Oval 4">
            <a:extLst>
              <a:ext uri="{FF2B5EF4-FFF2-40B4-BE49-F238E27FC236}">
                <a16:creationId xmlns:a16="http://schemas.microsoft.com/office/drawing/2014/main" id="{59F7E4EA-C521-1B21-7E2B-2D435FFDD85B}"/>
              </a:ext>
            </a:extLst>
          </p:cNvPr>
          <p:cNvSpPr/>
          <p:nvPr/>
        </p:nvSpPr>
        <p:spPr>
          <a:xfrm>
            <a:off x="1980188" y="1389550"/>
            <a:ext cx="484632" cy="384048"/>
          </a:xfrm>
          <a:prstGeom prst="ellipse">
            <a:avLst/>
          </a:prstGeom>
          <a:solidFill>
            <a:schemeClr val="accent2">
              <a:lumMod val="20000"/>
              <a:lumOff val="80000"/>
            </a:schemeClr>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lt-LT">
                <a:solidFill>
                  <a:schemeClr val="tx1"/>
                </a:solidFill>
              </a:rPr>
              <a:t>1</a:t>
            </a:r>
            <a:endParaRPr lang="en-GB">
              <a:solidFill>
                <a:schemeClr val="tx1"/>
              </a:solidFill>
            </a:endParaRPr>
          </a:p>
        </p:txBody>
      </p:sp>
      <p:sp>
        <p:nvSpPr>
          <p:cNvPr id="25" name="Oval 4">
            <a:extLst>
              <a:ext uri="{FF2B5EF4-FFF2-40B4-BE49-F238E27FC236}">
                <a16:creationId xmlns:a16="http://schemas.microsoft.com/office/drawing/2014/main" id="{D2B177F2-5F40-A6B2-26E1-F41D232EA1F6}"/>
              </a:ext>
            </a:extLst>
          </p:cNvPr>
          <p:cNvSpPr/>
          <p:nvPr/>
        </p:nvSpPr>
        <p:spPr>
          <a:xfrm>
            <a:off x="3554139" y="1635216"/>
            <a:ext cx="484632" cy="384048"/>
          </a:xfrm>
          <a:prstGeom prst="ellipse">
            <a:avLst/>
          </a:prstGeom>
          <a:solidFill>
            <a:schemeClr val="accent2">
              <a:lumMod val="20000"/>
              <a:lumOff val="80000"/>
            </a:schemeClr>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lt-LT">
                <a:solidFill>
                  <a:schemeClr val="tx1"/>
                </a:solidFill>
              </a:rPr>
              <a:t>2</a:t>
            </a:r>
            <a:endParaRPr lang="en-GB">
              <a:solidFill>
                <a:schemeClr val="tx1"/>
              </a:solidFill>
            </a:endParaRPr>
          </a:p>
        </p:txBody>
      </p:sp>
      <p:sp>
        <p:nvSpPr>
          <p:cNvPr id="26" name="Oval 4">
            <a:extLst>
              <a:ext uri="{FF2B5EF4-FFF2-40B4-BE49-F238E27FC236}">
                <a16:creationId xmlns:a16="http://schemas.microsoft.com/office/drawing/2014/main" id="{985E3221-C6CF-C7C3-4A3A-D9D9BFF6FF9C}"/>
              </a:ext>
            </a:extLst>
          </p:cNvPr>
          <p:cNvSpPr/>
          <p:nvPr/>
        </p:nvSpPr>
        <p:spPr>
          <a:xfrm>
            <a:off x="6635157" y="3742890"/>
            <a:ext cx="484632" cy="384048"/>
          </a:xfrm>
          <a:prstGeom prst="ellipse">
            <a:avLst/>
          </a:prstGeom>
          <a:solidFill>
            <a:schemeClr val="accent2">
              <a:lumMod val="20000"/>
              <a:lumOff val="80000"/>
            </a:schemeClr>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lt-LT">
                <a:solidFill>
                  <a:schemeClr val="tx1"/>
                </a:solidFill>
              </a:rPr>
              <a:t>3</a:t>
            </a:r>
            <a:endParaRPr lang="en-GB">
              <a:solidFill>
                <a:schemeClr val="tx1"/>
              </a:solidFill>
            </a:endParaRPr>
          </a:p>
        </p:txBody>
      </p:sp>
      <p:sp>
        <p:nvSpPr>
          <p:cNvPr id="28" name="Rectangle 10">
            <a:extLst>
              <a:ext uri="{FF2B5EF4-FFF2-40B4-BE49-F238E27FC236}">
                <a16:creationId xmlns:a16="http://schemas.microsoft.com/office/drawing/2014/main" id="{B97F3C0A-558F-BA0B-5E87-69003DC0668F}"/>
              </a:ext>
            </a:extLst>
          </p:cNvPr>
          <p:cNvSpPr/>
          <p:nvPr/>
        </p:nvSpPr>
        <p:spPr>
          <a:xfrm>
            <a:off x="5986620" y="5290575"/>
            <a:ext cx="1233330" cy="235303"/>
          </a:xfrm>
          <a:prstGeom prst="rect">
            <a:avLst/>
          </a:prstGeom>
          <a:noFill/>
          <a:ln w="317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30" name="Paveikslėlis 29">
            <a:extLst>
              <a:ext uri="{FF2B5EF4-FFF2-40B4-BE49-F238E27FC236}">
                <a16:creationId xmlns:a16="http://schemas.microsoft.com/office/drawing/2014/main" id="{85442CE1-4330-9AB4-F64A-B469A8664537}"/>
              </a:ext>
            </a:extLst>
          </p:cNvPr>
          <p:cNvPicPr>
            <a:picLocks noChangeAspect="1"/>
          </p:cNvPicPr>
          <p:nvPr/>
        </p:nvPicPr>
        <p:blipFill>
          <a:blip r:embed="rId6"/>
          <a:stretch>
            <a:fillRect/>
          </a:stretch>
        </p:blipFill>
        <p:spPr>
          <a:xfrm>
            <a:off x="3047497" y="3122325"/>
            <a:ext cx="2633901" cy="975050"/>
          </a:xfrm>
          <a:prstGeom prst="rect">
            <a:avLst/>
          </a:prstGeom>
        </p:spPr>
      </p:pic>
      <p:pic>
        <p:nvPicPr>
          <p:cNvPr id="32" name="Paveikslėlis 31">
            <a:extLst>
              <a:ext uri="{FF2B5EF4-FFF2-40B4-BE49-F238E27FC236}">
                <a16:creationId xmlns:a16="http://schemas.microsoft.com/office/drawing/2014/main" id="{8C143C66-0D14-30D3-627C-76A6047CF5B5}"/>
              </a:ext>
            </a:extLst>
          </p:cNvPr>
          <p:cNvPicPr>
            <a:picLocks noChangeAspect="1"/>
          </p:cNvPicPr>
          <p:nvPr/>
        </p:nvPicPr>
        <p:blipFill>
          <a:blip r:embed="rId7"/>
          <a:stretch>
            <a:fillRect/>
          </a:stretch>
        </p:blipFill>
        <p:spPr>
          <a:xfrm>
            <a:off x="281305" y="2892269"/>
            <a:ext cx="2701015" cy="1517335"/>
          </a:xfrm>
          <a:prstGeom prst="rect">
            <a:avLst/>
          </a:prstGeom>
        </p:spPr>
      </p:pic>
      <p:sp>
        <p:nvSpPr>
          <p:cNvPr id="34" name="Oval 4">
            <a:extLst>
              <a:ext uri="{FF2B5EF4-FFF2-40B4-BE49-F238E27FC236}">
                <a16:creationId xmlns:a16="http://schemas.microsoft.com/office/drawing/2014/main" id="{84497DA3-0889-42AF-83F4-824FA59B9B43}"/>
              </a:ext>
            </a:extLst>
          </p:cNvPr>
          <p:cNvSpPr/>
          <p:nvPr/>
        </p:nvSpPr>
        <p:spPr>
          <a:xfrm>
            <a:off x="6635157" y="4914713"/>
            <a:ext cx="484632" cy="384048"/>
          </a:xfrm>
          <a:prstGeom prst="ellipse">
            <a:avLst/>
          </a:prstGeom>
          <a:solidFill>
            <a:schemeClr val="accent2">
              <a:lumMod val="20000"/>
              <a:lumOff val="80000"/>
            </a:schemeClr>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lt-LT">
                <a:solidFill>
                  <a:schemeClr val="tx1"/>
                </a:solidFill>
              </a:rPr>
              <a:t>4</a:t>
            </a:r>
            <a:endParaRPr lang="en-GB">
              <a:solidFill>
                <a:schemeClr val="tx1"/>
              </a:solidFill>
            </a:endParaRPr>
          </a:p>
        </p:txBody>
      </p:sp>
      <p:sp>
        <p:nvSpPr>
          <p:cNvPr id="36" name="Oval 4">
            <a:extLst>
              <a:ext uri="{FF2B5EF4-FFF2-40B4-BE49-F238E27FC236}">
                <a16:creationId xmlns:a16="http://schemas.microsoft.com/office/drawing/2014/main" id="{3165C125-39B1-1A11-87DC-A2B03FA4E5EC}"/>
              </a:ext>
            </a:extLst>
          </p:cNvPr>
          <p:cNvSpPr/>
          <p:nvPr/>
        </p:nvSpPr>
        <p:spPr>
          <a:xfrm>
            <a:off x="162738" y="2493517"/>
            <a:ext cx="484632" cy="384048"/>
          </a:xfrm>
          <a:prstGeom prst="ellipse">
            <a:avLst/>
          </a:prstGeom>
          <a:solidFill>
            <a:schemeClr val="accent2">
              <a:lumMod val="20000"/>
              <a:lumOff val="80000"/>
            </a:schemeClr>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lt-LT">
                <a:solidFill>
                  <a:schemeClr val="tx1"/>
                </a:solidFill>
              </a:rPr>
              <a:t>6</a:t>
            </a:r>
            <a:endParaRPr lang="en-GB">
              <a:solidFill>
                <a:schemeClr val="tx1"/>
              </a:solidFill>
            </a:endParaRPr>
          </a:p>
        </p:txBody>
      </p:sp>
      <p:sp>
        <p:nvSpPr>
          <p:cNvPr id="37" name="Rectangle 10">
            <a:extLst>
              <a:ext uri="{FF2B5EF4-FFF2-40B4-BE49-F238E27FC236}">
                <a16:creationId xmlns:a16="http://schemas.microsoft.com/office/drawing/2014/main" id="{F49F1707-4D72-9050-15AC-284F259EC401}"/>
              </a:ext>
            </a:extLst>
          </p:cNvPr>
          <p:cNvSpPr/>
          <p:nvPr/>
        </p:nvSpPr>
        <p:spPr>
          <a:xfrm>
            <a:off x="288521" y="2937993"/>
            <a:ext cx="378229" cy="247799"/>
          </a:xfrm>
          <a:prstGeom prst="rect">
            <a:avLst/>
          </a:prstGeom>
          <a:noFill/>
          <a:ln w="317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8" name="Rectangle 10">
            <a:extLst>
              <a:ext uri="{FF2B5EF4-FFF2-40B4-BE49-F238E27FC236}">
                <a16:creationId xmlns:a16="http://schemas.microsoft.com/office/drawing/2014/main" id="{1A01D262-E2F7-5DA5-185C-846329F7F7FA}"/>
              </a:ext>
            </a:extLst>
          </p:cNvPr>
          <p:cNvSpPr/>
          <p:nvPr/>
        </p:nvSpPr>
        <p:spPr>
          <a:xfrm>
            <a:off x="4619722" y="3742890"/>
            <a:ext cx="542156" cy="354485"/>
          </a:xfrm>
          <a:prstGeom prst="rect">
            <a:avLst/>
          </a:prstGeom>
          <a:noFill/>
          <a:ln w="317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9" name="Oval 4">
            <a:extLst>
              <a:ext uri="{FF2B5EF4-FFF2-40B4-BE49-F238E27FC236}">
                <a16:creationId xmlns:a16="http://schemas.microsoft.com/office/drawing/2014/main" id="{9308CFFF-DEEC-2C33-0915-BF1CED6BE87B}"/>
              </a:ext>
            </a:extLst>
          </p:cNvPr>
          <p:cNvSpPr/>
          <p:nvPr/>
        </p:nvSpPr>
        <p:spPr>
          <a:xfrm>
            <a:off x="4069913" y="3728108"/>
            <a:ext cx="484632" cy="384048"/>
          </a:xfrm>
          <a:prstGeom prst="ellipse">
            <a:avLst/>
          </a:prstGeom>
          <a:solidFill>
            <a:schemeClr val="accent2">
              <a:lumMod val="20000"/>
              <a:lumOff val="80000"/>
            </a:schemeClr>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lt-LT">
                <a:solidFill>
                  <a:schemeClr val="tx1"/>
                </a:solidFill>
              </a:rPr>
              <a:t>5</a:t>
            </a:r>
            <a:endParaRPr lang="en-GB">
              <a:solidFill>
                <a:schemeClr val="tx1"/>
              </a:solidFill>
            </a:endParaRPr>
          </a:p>
        </p:txBody>
      </p:sp>
      <p:pic>
        <p:nvPicPr>
          <p:cNvPr id="9" name="Paveikslėlis 8">
            <a:extLst>
              <a:ext uri="{FF2B5EF4-FFF2-40B4-BE49-F238E27FC236}">
                <a16:creationId xmlns:a16="http://schemas.microsoft.com/office/drawing/2014/main" id="{031BEC0F-1332-5B44-D262-F08F3B245A5B}"/>
              </a:ext>
            </a:extLst>
          </p:cNvPr>
          <p:cNvPicPr>
            <a:picLocks noChangeAspect="1"/>
          </p:cNvPicPr>
          <p:nvPr/>
        </p:nvPicPr>
        <p:blipFill>
          <a:blip r:embed="rId8"/>
          <a:srcRect t="-267" r="38205"/>
          <a:stretch/>
        </p:blipFill>
        <p:spPr>
          <a:xfrm>
            <a:off x="5986620" y="1659498"/>
            <a:ext cx="5792744" cy="2043069"/>
          </a:xfrm>
          <a:prstGeom prst="rect">
            <a:avLst/>
          </a:prstGeom>
        </p:spPr>
      </p:pic>
      <p:sp>
        <p:nvSpPr>
          <p:cNvPr id="13" name="Rectangle 10">
            <a:extLst>
              <a:ext uri="{FF2B5EF4-FFF2-40B4-BE49-F238E27FC236}">
                <a16:creationId xmlns:a16="http://schemas.microsoft.com/office/drawing/2014/main" id="{D6067827-AD44-2AAC-4232-E0BD8425463D}"/>
              </a:ext>
            </a:extLst>
          </p:cNvPr>
          <p:cNvSpPr/>
          <p:nvPr/>
        </p:nvSpPr>
        <p:spPr>
          <a:xfrm>
            <a:off x="6096001" y="3415987"/>
            <a:ext cx="1752600" cy="278537"/>
          </a:xfrm>
          <a:prstGeom prst="rect">
            <a:avLst/>
          </a:prstGeom>
          <a:noFill/>
          <a:ln w="317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6746160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aveikslėlis 7">
            <a:extLst>
              <a:ext uri="{FF2B5EF4-FFF2-40B4-BE49-F238E27FC236}">
                <a16:creationId xmlns:a16="http://schemas.microsoft.com/office/drawing/2014/main" id="{AA3F4427-E0B8-8BC6-EC85-7BA74CC25808}"/>
              </a:ext>
            </a:extLst>
          </p:cNvPr>
          <p:cNvPicPr>
            <a:picLocks noChangeAspect="1"/>
          </p:cNvPicPr>
          <p:nvPr/>
        </p:nvPicPr>
        <p:blipFill>
          <a:blip r:embed="rId2"/>
          <a:stretch>
            <a:fillRect/>
          </a:stretch>
        </p:blipFill>
        <p:spPr>
          <a:xfrm>
            <a:off x="717316" y="3389627"/>
            <a:ext cx="9077345" cy="2201739"/>
          </a:xfrm>
          <a:prstGeom prst="rect">
            <a:avLst/>
          </a:prstGeom>
        </p:spPr>
      </p:pic>
      <p:pic>
        <p:nvPicPr>
          <p:cNvPr id="5" name="Paveikslėlis 4">
            <a:extLst>
              <a:ext uri="{FF2B5EF4-FFF2-40B4-BE49-F238E27FC236}">
                <a16:creationId xmlns:a16="http://schemas.microsoft.com/office/drawing/2014/main" id="{0A459C42-6BB5-3DB6-691E-2BFEED811476}"/>
              </a:ext>
            </a:extLst>
          </p:cNvPr>
          <p:cNvPicPr>
            <a:picLocks noChangeAspect="1"/>
          </p:cNvPicPr>
          <p:nvPr/>
        </p:nvPicPr>
        <p:blipFill>
          <a:blip r:embed="rId3"/>
          <a:stretch>
            <a:fillRect/>
          </a:stretch>
        </p:blipFill>
        <p:spPr>
          <a:xfrm>
            <a:off x="717316" y="1104228"/>
            <a:ext cx="10435123" cy="1579907"/>
          </a:xfrm>
          <a:prstGeom prst="rect">
            <a:avLst/>
          </a:prstGeom>
        </p:spPr>
      </p:pic>
      <p:pic>
        <p:nvPicPr>
          <p:cNvPr id="10" name="Paveikslėlis 9"/>
          <p:cNvPicPr>
            <a:picLocks noChangeAspect="1"/>
          </p:cNvPicPr>
          <p:nvPr/>
        </p:nvPicPr>
        <p:blipFill rotWithShape="1">
          <a:blip r:embed="rId4" cstate="print">
            <a:extLst>
              <a:ext uri="{28A0092B-C50C-407E-A947-70E740481C1C}">
                <a14:useLocalDpi xmlns:a14="http://schemas.microsoft.com/office/drawing/2010/main" val="0"/>
              </a:ext>
            </a:extLst>
          </a:blip>
          <a:srcRect r="42055" b="62969"/>
          <a:stretch/>
        </p:blipFill>
        <p:spPr>
          <a:xfrm>
            <a:off x="9677119" y="5387151"/>
            <a:ext cx="2527816" cy="1470849"/>
          </a:xfrm>
          <a:prstGeom prst="rect">
            <a:avLst/>
          </a:prstGeom>
        </p:spPr>
      </p:pic>
      <p:sp>
        <p:nvSpPr>
          <p:cNvPr id="7" name="Pavadinimas 1"/>
          <p:cNvSpPr>
            <a:spLocks noGrp="1"/>
          </p:cNvSpPr>
          <p:nvPr>
            <p:ph type="title"/>
          </p:nvPr>
        </p:nvSpPr>
        <p:spPr>
          <a:xfrm>
            <a:off x="2180254" y="121505"/>
            <a:ext cx="7801946" cy="810627"/>
          </a:xfrm>
        </p:spPr>
        <p:txBody>
          <a:bodyPr>
            <a:noAutofit/>
          </a:bodyPr>
          <a:lstStyle/>
          <a:p>
            <a:pPr algn="ctr"/>
            <a:r>
              <a:rPr lang="lt-LT" sz="3600" b="1"/>
              <a:t>Pasiūlymų vertinimas</a:t>
            </a:r>
            <a:endParaRPr lang="en-US" sz="3600" b="1"/>
          </a:p>
        </p:txBody>
      </p:sp>
      <p:sp>
        <p:nvSpPr>
          <p:cNvPr id="2" name="Slide Number Placeholder 1">
            <a:extLst>
              <a:ext uri="{FF2B5EF4-FFF2-40B4-BE49-F238E27FC236}">
                <a16:creationId xmlns:a16="http://schemas.microsoft.com/office/drawing/2014/main" id="{D65BB115-03E5-3E45-D301-57B9A0EBCA0E}"/>
              </a:ext>
            </a:extLst>
          </p:cNvPr>
          <p:cNvSpPr>
            <a:spLocks noGrp="1"/>
          </p:cNvSpPr>
          <p:nvPr>
            <p:ph type="sldNum" sz="quarter" idx="12"/>
          </p:nvPr>
        </p:nvSpPr>
        <p:spPr/>
        <p:txBody>
          <a:bodyPr/>
          <a:lstStyle/>
          <a:p>
            <a:fld id="{49EC5416-78B8-4F37-B286-A40543F63F6D}" type="slidenum">
              <a:rPr lang="en-US" smtClean="0"/>
              <a:pPr/>
              <a:t>43</a:t>
            </a:fld>
            <a:endParaRPr lang="en-US"/>
          </a:p>
        </p:txBody>
      </p:sp>
      <p:sp>
        <p:nvSpPr>
          <p:cNvPr id="12" name="Rectangle 10">
            <a:extLst>
              <a:ext uri="{FF2B5EF4-FFF2-40B4-BE49-F238E27FC236}">
                <a16:creationId xmlns:a16="http://schemas.microsoft.com/office/drawing/2014/main" id="{FF062999-64A2-B2B1-F2FE-DEBC053AD902}"/>
              </a:ext>
            </a:extLst>
          </p:cNvPr>
          <p:cNvSpPr/>
          <p:nvPr/>
        </p:nvSpPr>
        <p:spPr>
          <a:xfrm>
            <a:off x="3019426" y="2473129"/>
            <a:ext cx="1914524" cy="201196"/>
          </a:xfrm>
          <a:prstGeom prst="rect">
            <a:avLst/>
          </a:prstGeom>
          <a:noFill/>
          <a:ln w="317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15" name="Tiesioji rodyklės jungtis 14">
            <a:extLst>
              <a:ext uri="{FF2B5EF4-FFF2-40B4-BE49-F238E27FC236}">
                <a16:creationId xmlns:a16="http://schemas.microsoft.com/office/drawing/2014/main" id="{CE48A0EE-249E-6B20-C4D9-5A50D06EDC62}"/>
              </a:ext>
            </a:extLst>
          </p:cNvPr>
          <p:cNvCxnSpPr/>
          <p:nvPr/>
        </p:nvCxnSpPr>
        <p:spPr>
          <a:xfrm flipV="1">
            <a:off x="3686175" y="2747420"/>
            <a:ext cx="123825" cy="148586"/>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0D83D970-2A8C-FF04-68B9-1CC192D5B3E4}"/>
              </a:ext>
            </a:extLst>
          </p:cNvPr>
          <p:cNvSpPr txBox="1"/>
          <p:nvPr/>
        </p:nvSpPr>
        <p:spPr>
          <a:xfrm>
            <a:off x="717316" y="2900095"/>
            <a:ext cx="6816960" cy="369332"/>
          </a:xfrm>
          <a:prstGeom prst="rect">
            <a:avLst/>
          </a:prstGeom>
          <a:solidFill>
            <a:schemeClr val="accent4">
              <a:lumMod val="20000"/>
              <a:lumOff val="80000"/>
            </a:schemeClr>
          </a:solidFill>
        </p:spPr>
        <p:txBody>
          <a:bodyPr wrap="square" rtlCol="0">
            <a:spAutoFit/>
          </a:bodyPr>
          <a:lstStyle/>
          <a:p>
            <a:r>
              <a:rPr lang="lt-LT"/>
              <a:t>Pasirenkama užduotis „ Pasiūlymų eilė po atidėjimo termino pabaigos“.</a:t>
            </a:r>
            <a:endParaRPr lang="en-US"/>
          </a:p>
        </p:txBody>
      </p:sp>
      <p:sp>
        <p:nvSpPr>
          <p:cNvPr id="17" name="Rectangle 10">
            <a:extLst>
              <a:ext uri="{FF2B5EF4-FFF2-40B4-BE49-F238E27FC236}">
                <a16:creationId xmlns:a16="http://schemas.microsoft.com/office/drawing/2014/main" id="{DCF8EA9D-7C51-527D-4D56-AC41DBB6F0EE}"/>
              </a:ext>
            </a:extLst>
          </p:cNvPr>
          <p:cNvSpPr/>
          <p:nvPr/>
        </p:nvSpPr>
        <p:spPr>
          <a:xfrm>
            <a:off x="9087993" y="5137867"/>
            <a:ext cx="523875" cy="225619"/>
          </a:xfrm>
          <a:prstGeom prst="rect">
            <a:avLst/>
          </a:prstGeom>
          <a:noFill/>
          <a:ln w="317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22" name="Tiesioji rodyklės jungtis 21">
            <a:extLst>
              <a:ext uri="{FF2B5EF4-FFF2-40B4-BE49-F238E27FC236}">
                <a16:creationId xmlns:a16="http://schemas.microsoft.com/office/drawing/2014/main" id="{9B1C8F7E-6AD4-0534-AA14-602469D1D956}"/>
              </a:ext>
            </a:extLst>
          </p:cNvPr>
          <p:cNvCxnSpPr>
            <a:cxnSpLocks/>
          </p:cNvCxnSpPr>
          <p:nvPr/>
        </p:nvCxnSpPr>
        <p:spPr>
          <a:xfrm flipH="1" flipV="1">
            <a:off x="2465437" y="5427157"/>
            <a:ext cx="631593" cy="365987"/>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pic>
        <p:nvPicPr>
          <p:cNvPr id="31" name="Paveikslėlis 30">
            <a:extLst>
              <a:ext uri="{FF2B5EF4-FFF2-40B4-BE49-F238E27FC236}">
                <a16:creationId xmlns:a16="http://schemas.microsoft.com/office/drawing/2014/main" id="{05A1D865-635D-1E31-AB0D-F5C24CEAEE39}"/>
              </a:ext>
            </a:extLst>
          </p:cNvPr>
          <p:cNvPicPr>
            <a:picLocks noChangeAspect="1"/>
          </p:cNvPicPr>
          <p:nvPr/>
        </p:nvPicPr>
        <p:blipFill>
          <a:blip r:embed="rId5"/>
          <a:stretch>
            <a:fillRect/>
          </a:stretch>
        </p:blipFill>
        <p:spPr>
          <a:xfrm>
            <a:off x="9048750" y="2923065"/>
            <a:ext cx="3029233" cy="1187516"/>
          </a:xfrm>
          <a:prstGeom prst="rect">
            <a:avLst/>
          </a:prstGeom>
        </p:spPr>
      </p:pic>
      <p:pic>
        <p:nvPicPr>
          <p:cNvPr id="33" name="Paveikslėlis 32">
            <a:extLst>
              <a:ext uri="{FF2B5EF4-FFF2-40B4-BE49-F238E27FC236}">
                <a16:creationId xmlns:a16="http://schemas.microsoft.com/office/drawing/2014/main" id="{E2307F7E-0BCB-160B-3A11-B431721AD139}"/>
              </a:ext>
            </a:extLst>
          </p:cNvPr>
          <p:cNvPicPr>
            <a:picLocks noChangeAspect="1"/>
          </p:cNvPicPr>
          <p:nvPr/>
        </p:nvPicPr>
        <p:blipFill>
          <a:blip r:embed="rId6"/>
          <a:stretch>
            <a:fillRect/>
          </a:stretch>
        </p:blipFill>
        <p:spPr>
          <a:xfrm>
            <a:off x="9768169" y="4343133"/>
            <a:ext cx="2221985" cy="1248233"/>
          </a:xfrm>
          <a:prstGeom prst="rect">
            <a:avLst/>
          </a:prstGeom>
        </p:spPr>
      </p:pic>
      <p:sp>
        <p:nvSpPr>
          <p:cNvPr id="35" name="Rectangle 10">
            <a:extLst>
              <a:ext uri="{FF2B5EF4-FFF2-40B4-BE49-F238E27FC236}">
                <a16:creationId xmlns:a16="http://schemas.microsoft.com/office/drawing/2014/main" id="{5CCB6112-897E-4718-DC70-94A2DDB30B2E}"/>
              </a:ext>
            </a:extLst>
          </p:cNvPr>
          <p:cNvSpPr/>
          <p:nvPr/>
        </p:nvSpPr>
        <p:spPr>
          <a:xfrm>
            <a:off x="10839450" y="3723593"/>
            <a:ext cx="635234" cy="386988"/>
          </a:xfrm>
          <a:prstGeom prst="rect">
            <a:avLst/>
          </a:prstGeom>
          <a:noFill/>
          <a:ln w="317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0" name="Rectangle 10">
            <a:extLst>
              <a:ext uri="{FF2B5EF4-FFF2-40B4-BE49-F238E27FC236}">
                <a16:creationId xmlns:a16="http://schemas.microsoft.com/office/drawing/2014/main" id="{47AD71A1-B630-764E-67BB-902CF40CB033}"/>
              </a:ext>
            </a:extLst>
          </p:cNvPr>
          <p:cNvSpPr/>
          <p:nvPr/>
        </p:nvSpPr>
        <p:spPr>
          <a:xfrm>
            <a:off x="9768170" y="4386008"/>
            <a:ext cx="299756" cy="243142"/>
          </a:xfrm>
          <a:prstGeom prst="rect">
            <a:avLst/>
          </a:prstGeom>
          <a:noFill/>
          <a:ln w="317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1" name="Oval 4">
            <a:extLst>
              <a:ext uri="{FF2B5EF4-FFF2-40B4-BE49-F238E27FC236}">
                <a16:creationId xmlns:a16="http://schemas.microsoft.com/office/drawing/2014/main" id="{4EF98E23-25A1-9FA2-6994-607CF9220958}"/>
              </a:ext>
            </a:extLst>
          </p:cNvPr>
          <p:cNvSpPr/>
          <p:nvPr/>
        </p:nvSpPr>
        <p:spPr>
          <a:xfrm>
            <a:off x="8568134" y="5058652"/>
            <a:ext cx="484632" cy="384048"/>
          </a:xfrm>
          <a:prstGeom prst="ellipse">
            <a:avLst/>
          </a:prstGeom>
          <a:solidFill>
            <a:schemeClr val="accent2">
              <a:lumMod val="20000"/>
              <a:lumOff val="80000"/>
            </a:schemeClr>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lt-LT">
                <a:solidFill>
                  <a:schemeClr val="tx1"/>
                </a:solidFill>
              </a:rPr>
              <a:t>1</a:t>
            </a:r>
            <a:endParaRPr lang="en-GB">
              <a:solidFill>
                <a:schemeClr val="tx1"/>
              </a:solidFill>
            </a:endParaRPr>
          </a:p>
        </p:txBody>
      </p:sp>
      <p:sp>
        <p:nvSpPr>
          <p:cNvPr id="42" name="Oval 4">
            <a:extLst>
              <a:ext uri="{FF2B5EF4-FFF2-40B4-BE49-F238E27FC236}">
                <a16:creationId xmlns:a16="http://schemas.microsoft.com/office/drawing/2014/main" id="{574117B1-ADD5-2110-02DB-DB9062130788}"/>
              </a:ext>
            </a:extLst>
          </p:cNvPr>
          <p:cNvSpPr/>
          <p:nvPr/>
        </p:nvSpPr>
        <p:spPr>
          <a:xfrm>
            <a:off x="10321050" y="3715149"/>
            <a:ext cx="484632" cy="384048"/>
          </a:xfrm>
          <a:prstGeom prst="ellipse">
            <a:avLst/>
          </a:prstGeom>
          <a:solidFill>
            <a:schemeClr val="accent2">
              <a:lumMod val="20000"/>
              <a:lumOff val="80000"/>
            </a:schemeClr>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lt-LT">
                <a:solidFill>
                  <a:schemeClr val="tx1"/>
                </a:solidFill>
              </a:rPr>
              <a:t>2</a:t>
            </a:r>
            <a:endParaRPr lang="en-GB">
              <a:solidFill>
                <a:schemeClr val="tx1"/>
              </a:solidFill>
            </a:endParaRPr>
          </a:p>
        </p:txBody>
      </p:sp>
      <p:sp>
        <p:nvSpPr>
          <p:cNvPr id="43" name="Oval 4">
            <a:extLst>
              <a:ext uri="{FF2B5EF4-FFF2-40B4-BE49-F238E27FC236}">
                <a16:creationId xmlns:a16="http://schemas.microsoft.com/office/drawing/2014/main" id="{4A67E1D7-C6EF-02A5-C87E-67CD7F55FA2F}"/>
              </a:ext>
            </a:extLst>
          </p:cNvPr>
          <p:cNvSpPr/>
          <p:nvPr/>
        </p:nvSpPr>
        <p:spPr>
          <a:xfrm>
            <a:off x="9238012" y="4273946"/>
            <a:ext cx="484632" cy="384048"/>
          </a:xfrm>
          <a:prstGeom prst="ellipse">
            <a:avLst/>
          </a:prstGeom>
          <a:solidFill>
            <a:schemeClr val="accent2">
              <a:lumMod val="20000"/>
              <a:lumOff val="80000"/>
            </a:schemeClr>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lt-LT">
                <a:solidFill>
                  <a:schemeClr val="tx1"/>
                </a:solidFill>
              </a:rPr>
              <a:t>3</a:t>
            </a:r>
            <a:endParaRPr lang="en-GB">
              <a:solidFill>
                <a:schemeClr val="tx1"/>
              </a:solidFill>
            </a:endParaRPr>
          </a:p>
        </p:txBody>
      </p:sp>
      <p:sp>
        <p:nvSpPr>
          <p:cNvPr id="44" name="TextBox 43">
            <a:extLst>
              <a:ext uri="{FF2B5EF4-FFF2-40B4-BE49-F238E27FC236}">
                <a16:creationId xmlns:a16="http://schemas.microsoft.com/office/drawing/2014/main" id="{41DFB419-270F-059E-524A-0D6C5B2F267A}"/>
              </a:ext>
            </a:extLst>
          </p:cNvPr>
          <p:cNvSpPr txBox="1"/>
          <p:nvPr/>
        </p:nvSpPr>
        <p:spPr>
          <a:xfrm>
            <a:off x="3143252" y="5021163"/>
            <a:ext cx="5075225" cy="1754326"/>
          </a:xfrm>
          <a:prstGeom prst="rect">
            <a:avLst/>
          </a:prstGeom>
          <a:solidFill>
            <a:schemeClr val="accent4">
              <a:lumMod val="20000"/>
              <a:lumOff val="80000"/>
            </a:schemeClr>
          </a:solidFill>
        </p:spPr>
        <p:txBody>
          <a:bodyPr wrap="square" rtlCol="0">
            <a:spAutoFit/>
          </a:bodyPr>
          <a:lstStyle/>
          <a:p>
            <a:r>
              <a:rPr lang="lt-LT"/>
              <a:t>Jei atidėjimo termino metu buvo gauta pretenzijų ir pasiūlymų vertinimo rezultatai keičiasi, spaudžiama „Atmesti ir prašyti pakartotinio įvertinimo“ ir „OK“. Pirkimo vykdytojas sugražinamas į susipažinimo su pasiūlymais etapą ir turi iš naujo atlikti pasiūlymų vertinimą (žr. 34-41 skaidres).</a:t>
            </a:r>
            <a:endParaRPr lang="en-US"/>
          </a:p>
        </p:txBody>
      </p:sp>
      <p:pic>
        <p:nvPicPr>
          <p:cNvPr id="4" name="Picture 3">
            <a:extLst>
              <a:ext uri="{FF2B5EF4-FFF2-40B4-BE49-F238E27FC236}">
                <a16:creationId xmlns:a16="http://schemas.microsoft.com/office/drawing/2014/main" id="{FD881ADB-D62F-EA8A-064B-8101AE984764}"/>
              </a:ext>
            </a:extLst>
          </p:cNvPr>
          <p:cNvPicPr>
            <a:picLocks noChangeAspect="1"/>
          </p:cNvPicPr>
          <p:nvPr/>
        </p:nvPicPr>
        <p:blipFill>
          <a:blip r:embed="rId7"/>
          <a:stretch>
            <a:fillRect/>
          </a:stretch>
        </p:blipFill>
        <p:spPr>
          <a:xfrm>
            <a:off x="892972" y="2447895"/>
            <a:ext cx="1729890" cy="236240"/>
          </a:xfrm>
          <a:prstGeom prst="rect">
            <a:avLst/>
          </a:prstGeom>
        </p:spPr>
      </p:pic>
    </p:spTree>
    <p:extLst>
      <p:ext uri="{BB962C8B-B14F-4D97-AF65-F5344CB8AC3E}">
        <p14:creationId xmlns:p14="http://schemas.microsoft.com/office/powerpoint/2010/main" val="3232367475"/>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aveikslėlis 3">
            <a:extLst>
              <a:ext uri="{FF2B5EF4-FFF2-40B4-BE49-F238E27FC236}">
                <a16:creationId xmlns:a16="http://schemas.microsoft.com/office/drawing/2014/main" id="{7CBABCE0-E901-DD78-2929-B501433B989A}"/>
              </a:ext>
            </a:extLst>
          </p:cNvPr>
          <p:cNvPicPr>
            <a:picLocks noChangeAspect="1"/>
          </p:cNvPicPr>
          <p:nvPr/>
        </p:nvPicPr>
        <p:blipFill>
          <a:blip r:embed="rId2"/>
          <a:stretch>
            <a:fillRect/>
          </a:stretch>
        </p:blipFill>
        <p:spPr>
          <a:xfrm>
            <a:off x="823427" y="1057074"/>
            <a:ext cx="9721233" cy="1540099"/>
          </a:xfrm>
          <a:prstGeom prst="rect">
            <a:avLst/>
          </a:prstGeom>
        </p:spPr>
      </p:pic>
      <p:pic>
        <p:nvPicPr>
          <p:cNvPr id="10" name="Paveikslėlis 9"/>
          <p:cNvPicPr>
            <a:picLocks noChangeAspect="1"/>
          </p:cNvPicPr>
          <p:nvPr/>
        </p:nvPicPr>
        <p:blipFill rotWithShape="1">
          <a:blip r:embed="rId3" cstate="print">
            <a:extLst>
              <a:ext uri="{28A0092B-C50C-407E-A947-70E740481C1C}">
                <a14:useLocalDpi xmlns:a14="http://schemas.microsoft.com/office/drawing/2010/main" val="0"/>
              </a:ext>
            </a:extLst>
          </a:blip>
          <a:srcRect r="42055" b="62969"/>
          <a:stretch/>
        </p:blipFill>
        <p:spPr>
          <a:xfrm>
            <a:off x="9677119" y="5387151"/>
            <a:ext cx="2527816" cy="1470849"/>
          </a:xfrm>
          <a:prstGeom prst="rect">
            <a:avLst/>
          </a:prstGeom>
        </p:spPr>
      </p:pic>
      <p:sp>
        <p:nvSpPr>
          <p:cNvPr id="7" name="Pavadinimas 1"/>
          <p:cNvSpPr>
            <a:spLocks noGrp="1"/>
          </p:cNvSpPr>
          <p:nvPr>
            <p:ph type="title"/>
          </p:nvPr>
        </p:nvSpPr>
        <p:spPr>
          <a:xfrm>
            <a:off x="2180254" y="121505"/>
            <a:ext cx="7801946" cy="810627"/>
          </a:xfrm>
        </p:spPr>
        <p:txBody>
          <a:bodyPr>
            <a:noAutofit/>
          </a:bodyPr>
          <a:lstStyle/>
          <a:p>
            <a:pPr algn="ctr"/>
            <a:r>
              <a:rPr lang="lt-LT" sz="3600" b="1"/>
              <a:t>Sutarties sudarymas</a:t>
            </a:r>
            <a:endParaRPr lang="en-US" sz="3600" b="1"/>
          </a:p>
        </p:txBody>
      </p:sp>
      <p:sp>
        <p:nvSpPr>
          <p:cNvPr id="2" name="Slide Number Placeholder 1">
            <a:extLst>
              <a:ext uri="{FF2B5EF4-FFF2-40B4-BE49-F238E27FC236}">
                <a16:creationId xmlns:a16="http://schemas.microsoft.com/office/drawing/2014/main" id="{D65BB115-03E5-3E45-D301-57B9A0EBCA0E}"/>
              </a:ext>
            </a:extLst>
          </p:cNvPr>
          <p:cNvSpPr>
            <a:spLocks noGrp="1"/>
          </p:cNvSpPr>
          <p:nvPr>
            <p:ph type="sldNum" sz="quarter" idx="12"/>
          </p:nvPr>
        </p:nvSpPr>
        <p:spPr/>
        <p:txBody>
          <a:bodyPr/>
          <a:lstStyle/>
          <a:p>
            <a:fld id="{49EC5416-78B8-4F37-B286-A40543F63F6D}" type="slidenum">
              <a:rPr lang="en-US" smtClean="0"/>
              <a:pPr/>
              <a:t>44</a:t>
            </a:fld>
            <a:endParaRPr lang="en-US"/>
          </a:p>
        </p:txBody>
      </p:sp>
      <p:sp>
        <p:nvSpPr>
          <p:cNvPr id="12" name="Rectangle 10">
            <a:extLst>
              <a:ext uri="{FF2B5EF4-FFF2-40B4-BE49-F238E27FC236}">
                <a16:creationId xmlns:a16="http://schemas.microsoft.com/office/drawing/2014/main" id="{FF062999-64A2-B2B1-F2FE-DEBC053AD902}"/>
              </a:ext>
            </a:extLst>
          </p:cNvPr>
          <p:cNvSpPr/>
          <p:nvPr/>
        </p:nvSpPr>
        <p:spPr>
          <a:xfrm>
            <a:off x="2887946" y="2379152"/>
            <a:ext cx="1729808" cy="220314"/>
          </a:xfrm>
          <a:prstGeom prst="rect">
            <a:avLst/>
          </a:prstGeom>
          <a:noFill/>
          <a:ln w="317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15" name="Tiesioji rodyklės jungtis 14">
            <a:extLst>
              <a:ext uri="{FF2B5EF4-FFF2-40B4-BE49-F238E27FC236}">
                <a16:creationId xmlns:a16="http://schemas.microsoft.com/office/drawing/2014/main" id="{CE48A0EE-249E-6B20-C4D9-5A50D06EDC62}"/>
              </a:ext>
            </a:extLst>
          </p:cNvPr>
          <p:cNvCxnSpPr/>
          <p:nvPr/>
        </p:nvCxnSpPr>
        <p:spPr>
          <a:xfrm flipV="1">
            <a:off x="3686175" y="2584821"/>
            <a:ext cx="123825" cy="148586"/>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0D83D970-2A8C-FF04-68B9-1CC192D5B3E4}"/>
              </a:ext>
            </a:extLst>
          </p:cNvPr>
          <p:cNvSpPr txBox="1"/>
          <p:nvPr/>
        </p:nvSpPr>
        <p:spPr>
          <a:xfrm>
            <a:off x="823427" y="2740805"/>
            <a:ext cx="6816960" cy="923330"/>
          </a:xfrm>
          <a:prstGeom prst="rect">
            <a:avLst/>
          </a:prstGeom>
          <a:solidFill>
            <a:schemeClr val="accent4">
              <a:lumMod val="20000"/>
              <a:lumOff val="80000"/>
            </a:schemeClr>
          </a:solidFill>
        </p:spPr>
        <p:txBody>
          <a:bodyPr wrap="square" rtlCol="0">
            <a:spAutoFit/>
          </a:bodyPr>
          <a:lstStyle/>
          <a:p>
            <a:r>
              <a:rPr lang="lt-LT"/>
              <a:t>Pasirenkama užduotis „</a:t>
            </a:r>
            <a:r>
              <a:rPr lang="en-US" err="1"/>
              <a:t>Sudaryti</a:t>
            </a:r>
            <a:r>
              <a:rPr lang="en-US"/>
              <a:t> </a:t>
            </a:r>
            <a:r>
              <a:rPr lang="en-US" err="1"/>
              <a:t>sutart</a:t>
            </a:r>
            <a:r>
              <a:rPr lang="lt-LT"/>
              <a:t>į“. </a:t>
            </a:r>
            <a:r>
              <a:rPr lang="lt-LT" sz="1800" b="0" i="0" u="none" strike="noStrike">
                <a:solidFill>
                  <a:srgbClr val="000000"/>
                </a:solidFill>
                <a:effectLst/>
                <a:latin typeface="Calibri" panose="020F0502020204030204" pitchFamily="34" charset="0"/>
              </a:rPr>
              <a:t>Pastaba. Šią užduotį rekomenduojama pradėti vykdyti tuomet, kai su tiekėju pasirašyta sutartis. </a:t>
            </a:r>
            <a:endParaRPr lang="en-US"/>
          </a:p>
        </p:txBody>
      </p:sp>
      <p:pic>
        <p:nvPicPr>
          <p:cNvPr id="5" name="Picture 4">
            <a:extLst>
              <a:ext uri="{FF2B5EF4-FFF2-40B4-BE49-F238E27FC236}">
                <a16:creationId xmlns:a16="http://schemas.microsoft.com/office/drawing/2014/main" id="{AE9604C3-D49E-1FDC-DB98-892798D615F4}"/>
              </a:ext>
            </a:extLst>
          </p:cNvPr>
          <p:cNvPicPr>
            <a:picLocks noChangeAspect="1"/>
          </p:cNvPicPr>
          <p:nvPr/>
        </p:nvPicPr>
        <p:blipFill>
          <a:blip r:embed="rId4"/>
          <a:stretch>
            <a:fillRect/>
          </a:stretch>
        </p:blipFill>
        <p:spPr>
          <a:xfrm>
            <a:off x="914236" y="2362080"/>
            <a:ext cx="1729890" cy="236240"/>
          </a:xfrm>
          <a:prstGeom prst="rect">
            <a:avLst/>
          </a:prstGeom>
        </p:spPr>
      </p:pic>
    </p:spTree>
    <p:extLst>
      <p:ext uri="{BB962C8B-B14F-4D97-AF65-F5344CB8AC3E}">
        <p14:creationId xmlns:p14="http://schemas.microsoft.com/office/powerpoint/2010/main" val="2586611982"/>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aveikslėlis 17">
            <a:extLst>
              <a:ext uri="{FF2B5EF4-FFF2-40B4-BE49-F238E27FC236}">
                <a16:creationId xmlns:a16="http://schemas.microsoft.com/office/drawing/2014/main" id="{8B7ECA27-A75E-6C7E-1608-7676877CA1B1}"/>
              </a:ext>
            </a:extLst>
          </p:cNvPr>
          <p:cNvPicPr>
            <a:picLocks noChangeAspect="1"/>
          </p:cNvPicPr>
          <p:nvPr/>
        </p:nvPicPr>
        <p:blipFill>
          <a:blip r:embed="rId2"/>
          <a:stretch>
            <a:fillRect/>
          </a:stretch>
        </p:blipFill>
        <p:spPr>
          <a:xfrm>
            <a:off x="504755" y="1197651"/>
            <a:ext cx="10011746" cy="3278229"/>
          </a:xfrm>
          <a:prstGeom prst="rect">
            <a:avLst/>
          </a:prstGeom>
        </p:spPr>
      </p:pic>
      <p:pic>
        <p:nvPicPr>
          <p:cNvPr id="10" name="Paveikslėlis 9"/>
          <p:cNvPicPr>
            <a:picLocks noChangeAspect="1"/>
          </p:cNvPicPr>
          <p:nvPr/>
        </p:nvPicPr>
        <p:blipFill rotWithShape="1">
          <a:blip r:embed="rId3" cstate="print">
            <a:extLst>
              <a:ext uri="{28A0092B-C50C-407E-A947-70E740481C1C}">
                <a14:useLocalDpi xmlns:a14="http://schemas.microsoft.com/office/drawing/2010/main" val="0"/>
              </a:ext>
            </a:extLst>
          </a:blip>
          <a:srcRect r="42055" b="62969"/>
          <a:stretch/>
        </p:blipFill>
        <p:spPr>
          <a:xfrm>
            <a:off x="9677119" y="5387151"/>
            <a:ext cx="2527816" cy="1470849"/>
          </a:xfrm>
          <a:prstGeom prst="rect">
            <a:avLst/>
          </a:prstGeom>
        </p:spPr>
      </p:pic>
      <p:sp>
        <p:nvSpPr>
          <p:cNvPr id="7" name="Pavadinimas 1"/>
          <p:cNvSpPr>
            <a:spLocks noGrp="1"/>
          </p:cNvSpPr>
          <p:nvPr>
            <p:ph type="title"/>
          </p:nvPr>
        </p:nvSpPr>
        <p:spPr>
          <a:xfrm>
            <a:off x="2180254" y="121505"/>
            <a:ext cx="7801946" cy="810627"/>
          </a:xfrm>
        </p:spPr>
        <p:txBody>
          <a:bodyPr>
            <a:noAutofit/>
          </a:bodyPr>
          <a:lstStyle/>
          <a:p>
            <a:pPr algn="ctr"/>
            <a:r>
              <a:rPr lang="lt-LT" sz="3600" b="1"/>
              <a:t>Sutarties sudarymas </a:t>
            </a:r>
            <a:endParaRPr lang="en-US" sz="3600" b="1"/>
          </a:p>
        </p:txBody>
      </p:sp>
      <p:sp>
        <p:nvSpPr>
          <p:cNvPr id="2" name="Slide Number Placeholder 1">
            <a:extLst>
              <a:ext uri="{FF2B5EF4-FFF2-40B4-BE49-F238E27FC236}">
                <a16:creationId xmlns:a16="http://schemas.microsoft.com/office/drawing/2014/main" id="{D65BB115-03E5-3E45-D301-57B9A0EBCA0E}"/>
              </a:ext>
            </a:extLst>
          </p:cNvPr>
          <p:cNvSpPr>
            <a:spLocks noGrp="1"/>
          </p:cNvSpPr>
          <p:nvPr>
            <p:ph type="sldNum" sz="quarter" idx="12"/>
          </p:nvPr>
        </p:nvSpPr>
        <p:spPr/>
        <p:txBody>
          <a:bodyPr/>
          <a:lstStyle/>
          <a:p>
            <a:fld id="{49EC5416-78B8-4F37-B286-A40543F63F6D}" type="slidenum">
              <a:rPr lang="en-US" smtClean="0"/>
              <a:pPr/>
              <a:t>45</a:t>
            </a:fld>
            <a:endParaRPr lang="en-US"/>
          </a:p>
        </p:txBody>
      </p:sp>
      <p:cxnSp>
        <p:nvCxnSpPr>
          <p:cNvPr id="20" name="Tiesioji rodyklės jungtis 19">
            <a:extLst>
              <a:ext uri="{FF2B5EF4-FFF2-40B4-BE49-F238E27FC236}">
                <a16:creationId xmlns:a16="http://schemas.microsoft.com/office/drawing/2014/main" id="{D779C880-DC95-F7C3-8FE5-C84A9C6B02B7}"/>
              </a:ext>
            </a:extLst>
          </p:cNvPr>
          <p:cNvCxnSpPr>
            <a:cxnSpLocks/>
          </p:cNvCxnSpPr>
          <p:nvPr/>
        </p:nvCxnSpPr>
        <p:spPr>
          <a:xfrm flipH="1">
            <a:off x="9124313" y="3070268"/>
            <a:ext cx="780396" cy="135845"/>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33" name="Rectangle 10">
            <a:extLst>
              <a:ext uri="{FF2B5EF4-FFF2-40B4-BE49-F238E27FC236}">
                <a16:creationId xmlns:a16="http://schemas.microsoft.com/office/drawing/2014/main" id="{6F900395-D938-C865-0BAC-4F7DE9F21A70}"/>
              </a:ext>
            </a:extLst>
          </p:cNvPr>
          <p:cNvSpPr/>
          <p:nvPr/>
        </p:nvSpPr>
        <p:spPr>
          <a:xfrm>
            <a:off x="3555406" y="3055771"/>
            <a:ext cx="156975" cy="161702"/>
          </a:xfrm>
          <a:prstGeom prst="rect">
            <a:avLst/>
          </a:prstGeom>
          <a:noFill/>
          <a:ln w="317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46" name="Paveikslėlis 45">
            <a:extLst>
              <a:ext uri="{FF2B5EF4-FFF2-40B4-BE49-F238E27FC236}">
                <a16:creationId xmlns:a16="http://schemas.microsoft.com/office/drawing/2014/main" id="{DB8CB175-366C-A867-13C1-D8B1F51C2513}"/>
              </a:ext>
            </a:extLst>
          </p:cNvPr>
          <p:cNvPicPr>
            <a:picLocks noChangeAspect="1"/>
          </p:cNvPicPr>
          <p:nvPr/>
        </p:nvPicPr>
        <p:blipFill>
          <a:blip r:embed="rId4"/>
          <a:stretch>
            <a:fillRect/>
          </a:stretch>
        </p:blipFill>
        <p:spPr>
          <a:xfrm>
            <a:off x="7063111" y="4489235"/>
            <a:ext cx="3219899" cy="1209844"/>
          </a:xfrm>
          <a:prstGeom prst="rect">
            <a:avLst/>
          </a:prstGeom>
        </p:spPr>
      </p:pic>
      <p:sp>
        <p:nvSpPr>
          <p:cNvPr id="47" name="Rectangle 10">
            <a:extLst>
              <a:ext uri="{FF2B5EF4-FFF2-40B4-BE49-F238E27FC236}">
                <a16:creationId xmlns:a16="http://schemas.microsoft.com/office/drawing/2014/main" id="{197C1988-7A3B-0DEB-8ADA-D28ADAA0707C}"/>
              </a:ext>
            </a:extLst>
          </p:cNvPr>
          <p:cNvSpPr/>
          <p:nvPr/>
        </p:nvSpPr>
        <p:spPr>
          <a:xfrm>
            <a:off x="7062115" y="4555828"/>
            <a:ext cx="470021" cy="371141"/>
          </a:xfrm>
          <a:prstGeom prst="rect">
            <a:avLst/>
          </a:prstGeom>
          <a:noFill/>
          <a:ln w="317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9" name="Oval 4">
            <a:extLst>
              <a:ext uri="{FF2B5EF4-FFF2-40B4-BE49-F238E27FC236}">
                <a16:creationId xmlns:a16="http://schemas.microsoft.com/office/drawing/2014/main" id="{E8AD5D79-D336-D783-078D-02F47EB63F8B}"/>
              </a:ext>
            </a:extLst>
          </p:cNvPr>
          <p:cNvSpPr/>
          <p:nvPr/>
        </p:nvSpPr>
        <p:spPr>
          <a:xfrm>
            <a:off x="6578479" y="4626235"/>
            <a:ext cx="484632" cy="384048"/>
          </a:xfrm>
          <a:prstGeom prst="ellipse">
            <a:avLst/>
          </a:prstGeom>
          <a:solidFill>
            <a:schemeClr val="accent2">
              <a:lumMod val="20000"/>
              <a:lumOff val="80000"/>
            </a:schemeClr>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lt-LT">
                <a:solidFill>
                  <a:schemeClr val="tx1"/>
                </a:solidFill>
              </a:rPr>
              <a:t>2</a:t>
            </a:r>
            <a:endParaRPr lang="en-GB">
              <a:solidFill>
                <a:schemeClr val="tx1"/>
              </a:solidFill>
            </a:endParaRPr>
          </a:p>
        </p:txBody>
      </p:sp>
      <p:sp>
        <p:nvSpPr>
          <p:cNvPr id="4" name="TextBox 3">
            <a:extLst>
              <a:ext uri="{FF2B5EF4-FFF2-40B4-BE49-F238E27FC236}">
                <a16:creationId xmlns:a16="http://schemas.microsoft.com/office/drawing/2014/main" id="{1EBB1E52-8E42-8356-A85F-C9EB98108F7C}"/>
              </a:ext>
            </a:extLst>
          </p:cNvPr>
          <p:cNvSpPr txBox="1"/>
          <p:nvPr/>
        </p:nvSpPr>
        <p:spPr>
          <a:xfrm>
            <a:off x="9902328" y="2516624"/>
            <a:ext cx="2400581" cy="923330"/>
          </a:xfrm>
          <a:prstGeom prst="rect">
            <a:avLst/>
          </a:prstGeom>
          <a:solidFill>
            <a:schemeClr val="accent4">
              <a:lumMod val="20000"/>
              <a:lumOff val="80000"/>
            </a:schemeClr>
          </a:solidFill>
        </p:spPr>
        <p:txBody>
          <a:bodyPr wrap="square" lIns="91440" tIns="45720" rIns="91440" bIns="45720" rtlCol="0" anchor="t">
            <a:spAutoFit/>
          </a:bodyPr>
          <a:lstStyle/>
          <a:p>
            <a:r>
              <a:rPr lang="lt-LT"/>
              <a:t>Įvedama „Sutarties vertė“. Reikšmė nurodoma su PVM. </a:t>
            </a:r>
            <a:endParaRPr lang="en-US"/>
          </a:p>
        </p:txBody>
      </p:sp>
      <p:sp>
        <p:nvSpPr>
          <p:cNvPr id="37" name="TextBox 36">
            <a:extLst>
              <a:ext uri="{FF2B5EF4-FFF2-40B4-BE49-F238E27FC236}">
                <a16:creationId xmlns:a16="http://schemas.microsoft.com/office/drawing/2014/main" id="{B5346C76-011E-7475-A13D-4DE9FA72AA76}"/>
              </a:ext>
            </a:extLst>
          </p:cNvPr>
          <p:cNvSpPr txBox="1"/>
          <p:nvPr/>
        </p:nvSpPr>
        <p:spPr>
          <a:xfrm>
            <a:off x="272512" y="4008030"/>
            <a:ext cx="2400581" cy="923330"/>
          </a:xfrm>
          <a:prstGeom prst="rect">
            <a:avLst/>
          </a:prstGeom>
          <a:solidFill>
            <a:schemeClr val="accent4">
              <a:lumMod val="20000"/>
              <a:lumOff val="80000"/>
            </a:schemeClr>
          </a:solidFill>
        </p:spPr>
        <p:txBody>
          <a:bodyPr wrap="square" rtlCol="0">
            <a:spAutoFit/>
          </a:bodyPr>
          <a:lstStyle/>
          <a:p>
            <a:r>
              <a:rPr lang="lt-LT"/>
              <a:t>Pasirenkamas tiekėjas su kuriuo bus sudaroma sutartis</a:t>
            </a:r>
            <a:endParaRPr lang="en-US"/>
          </a:p>
        </p:txBody>
      </p:sp>
      <p:cxnSp>
        <p:nvCxnSpPr>
          <p:cNvPr id="41" name="Tiesioji rodyklės jungtis 40">
            <a:extLst>
              <a:ext uri="{FF2B5EF4-FFF2-40B4-BE49-F238E27FC236}">
                <a16:creationId xmlns:a16="http://schemas.microsoft.com/office/drawing/2014/main" id="{7A95A55D-366C-6C69-7B98-9BEA3AC4CE98}"/>
              </a:ext>
            </a:extLst>
          </p:cNvPr>
          <p:cNvCxnSpPr>
            <a:cxnSpLocks/>
          </p:cNvCxnSpPr>
          <p:nvPr/>
        </p:nvCxnSpPr>
        <p:spPr>
          <a:xfrm flipV="1">
            <a:off x="2427730" y="3267748"/>
            <a:ext cx="1080294" cy="722818"/>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36" name="Tiesioji rodyklės jungtis 35">
            <a:extLst>
              <a:ext uri="{FF2B5EF4-FFF2-40B4-BE49-F238E27FC236}">
                <a16:creationId xmlns:a16="http://schemas.microsoft.com/office/drawing/2014/main" id="{D3C28D46-2B0B-F658-F747-A38773A01013}"/>
              </a:ext>
            </a:extLst>
          </p:cNvPr>
          <p:cNvCxnSpPr>
            <a:cxnSpLocks/>
          </p:cNvCxnSpPr>
          <p:nvPr/>
        </p:nvCxnSpPr>
        <p:spPr>
          <a:xfrm>
            <a:off x="3633893" y="3267748"/>
            <a:ext cx="310032" cy="1085850"/>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pic>
        <p:nvPicPr>
          <p:cNvPr id="29" name="Paveikslėlis 28">
            <a:extLst>
              <a:ext uri="{FF2B5EF4-FFF2-40B4-BE49-F238E27FC236}">
                <a16:creationId xmlns:a16="http://schemas.microsoft.com/office/drawing/2014/main" id="{5CDC866D-4117-5F9E-D68C-BDA3C8BB4270}"/>
              </a:ext>
            </a:extLst>
          </p:cNvPr>
          <p:cNvPicPr>
            <a:picLocks noChangeAspect="1"/>
          </p:cNvPicPr>
          <p:nvPr/>
        </p:nvPicPr>
        <p:blipFill>
          <a:blip r:embed="rId5"/>
          <a:stretch>
            <a:fillRect/>
          </a:stretch>
        </p:blipFill>
        <p:spPr>
          <a:xfrm>
            <a:off x="3935582" y="4399040"/>
            <a:ext cx="2400581" cy="1162691"/>
          </a:xfrm>
          <a:prstGeom prst="rect">
            <a:avLst/>
          </a:prstGeom>
        </p:spPr>
      </p:pic>
      <p:sp>
        <p:nvSpPr>
          <p:cNvPr id="11" name="Rectangle 10">
            <a:extLst>
              <a:ext uri="{FF2B5EF4-FFF2-40B4-BE49-F238E27FC236}">
                <a16:creationId xmlns:a16="http://schemas.microsoft.com/office/drawing/2014/main" id="{EAE11D7E-36D7-6750-C253-FE0178B8AD3A}"/>
              </a:ext>
            </a:extLst>
          </p:cNvPr>
          <p:cNvSpPr/>
          <p:nvPr/>
        </p:nvSpPr>
        <p:spPr>
          <a:xfrm>
            <a:off x="7715475" y="3022888"/>
            <a:ext cx="1961643" cy="192313"/>
          </a:xfrm>
          <a:prstGeom prst="rect">
            <a:avLst/>
          </a:prstGeom>
          <a:noFill/>
          <a:ln w="317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4" name="Rectangle 10">
            <a:extLst>
              <a:ext uri="{FF2B5EF4-FFF2-40B4-BE49-F238E27FC236}">
                <a16:creationId xmlns:a16="http://schemas.microsoft.com/office/drawing/2014/main" id="{46EF4512-703A-3BCB-1239-7B49B4980CBD}"/>
              </a:ext>
            </a:extLst>
          </p:cNvPr>
          <p:cNvSpPr/>
          <p:nvPr/>
        </p:nvSpPr>
        <p:spPr>
          <a:xfrm>
            <a:off x="9758172" y="4002057"/>
            <a:ext cx="632460" cy="237555"/>
          </a:xfrm>
          <a:prstGeom prst="rect">
            <a:avLst/>
          </a:prstGeom>
          <a:noFill/>
          <a:ln w="317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8" name="Oval 4">
            <a:extLst>
              <a:ext uri="{FF2B5EF4-FFF2-40B4-BE49-F238E27FC236}">
                <a16:creationId xmlns:a16="http://schemas.microsoft.com/office/drawing/2014/main" id="{EDE058B0-1B58-6BE4-FB85-344B80EC89D0}"/>
              </a:ext>
            </a:extLst>
          </p:cNvPr>
          <p:cNvSpPr/>
          <p:nvPr/>
        </p:nvSpPr>
        <p:spPr>
          <a:xfrm>
            <a:off x="9906000" y="3504301"/>
            <a:ext cx="484632" cy="384048"/>
          </a:xfrm>
          <a:prstGeom prst="ellipse">
            <a:avLst/>
          </a:prstGeom>
          <a:solidFill>
            <a:schemeClr val="accent2">
              <a:lumMod val="20000"/>
              <a:lumOff val="80000"/>
            </a:schemeClr>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lt-LT">
                <a:solidFill>
                  <a:schemeClr val="tx1"/>
                </a:solidFill>
              </a:rPr>
              <a:t>1</a:t>
            </a:r>
            <a:endParaRPr lang="en-GB">
              <a:solidFill>
                <a:schemeClr val="tx1"/>
              </a:solidFill>
            </a:endParaRPr>
          </a:p>
        </p:txBody>
      </p:sp>
      <p:pic>
        <p:nvPicPr>
          <p:cNvPr id="8" name="Picture 7">
            <a:extLst>
              <a:ext uri="{FF2B5EF4-FFF2-40B4-BE49-F238E27FC236}">
                <a16:creationId xmlns:a16="http://schemas.microsoft.com/office/drawing/2014/main" id="{1B8A08E3-F70D-2163-2EA2-A5A58589959D}"/>
              </a:ext>
            </a:extLst>
          </p:cNvPr>
          <p:cNvPicPr>
            <a:picLocks noChangeAspect="1"/>
          </p:cNvPicPr>
          <p:nvPr/>
        </p:nvPicPr>
        <p:blipFill>
          <a:blip r:embed="rId6"/>
          <a:stretch>
            <a:fillRect/>
          </a:stretch>
        </p:blipFill>
        <p:spPr>
          <a:xfrm>
            <a:off x="1082879" y="1777547"/>
            <a:ext cx="2194750" cy="160034"/>
          </a:xfrm>
          <a:prstGeom prst="rect">
            <a:avLst/>
          </a:prstGeom>
        </p:spPr>
      </p:pic>
    </p:spTree>
    <p:extLst>
      <p:ext uri="{BB962C8B-B14F-4D97-AF65-F5344CB8AC3E}">
        <p14:creationId xmlns:p14="http://schemas.microsoft.com/office/powerpoint/2010/main" val="704550975"/>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aveikslėlis 13">
            <a:extLst>
              <a:ext uri="{FF2B5EF4-FFF2-40B4-BE49-F238E27FC236}">
                <a16:creationId xmlns:a16="http://schemas.microsoft.com/office/drawing/2014/main" id="{EF0DE84D-FB75-F377-D224-B32BF1C34321}"/>
              </a:ext>
            </a:extLst>
          </p:cNvPr>
          <p:cNvPicPr>
            <a:picLocks noChangeAspect="1"/>
          </p:cNvPicPr>
          <p:nvPr/>
        </p:nvPicPr>
        <p:blipFill>
          <a:blip r:embed="rId2"/>
          <a:stretch>
            <a:fillRect/>
          </a:stretch>
        </p:blipFill>
        <p:spPr>
          <a:xfrm>
            <a:off x="1401644" y="4606902"/>
            <a:ext cx="8505748" cy="2186162"/>
          </a:xfrm>
          <a:prstGeom prst="rect">
            <a:avLst/>
          </a:prstGeom>
        </p:spPr>
      </p:pic>
      <p:pic>
        <p:nvPicPr>
          <p:cNvPr id="11" name="Paveikslėlis 10">
            <a:extLst>
              <a:ext uri="{FF2B5EF4-FFF2-40B4-BE49-F238E27FC236}">
                <a16:creationId xmlns:a16="http://schemas.microsoft.com/office/drawing/2014/main" id="{0295BE4D-254B-9D07-CB1C-0AF734858937}"/>
              </a:ext>
            </a:extLst>
          </p:cNvPr>
          <p:cNvPicPr>
            <a:picLocks noChangeAspect="1"/>
          </p:cNvPicPr>
          <p:nvPr/>
        </p:nvPicPr>
        <p:blipFill>
          <a:blip r:embed="rId3"/>
          <a:stretch>
            <a:fillRect/>
          </a:stretch>
        </p:blipFill>
        <p:spPr>
          <a:xfrm>
            <a:off x="1401567" y="3068221"/>
            <a:ext cx="8505825" cy="1621226"/>
          </a:xfrm>
          <a:prstGeom prst="rect">
            <a:avLst/>
          </a:prstGeom>
        </p:spPr>
      </p:pic>
      <p:pic>
        <p:nvPicPr>
          <p:cNvPr id="5" name="Paveikslėlis 4">
            <a:extLst>
              <a:ext uri="{FF2B5EF4-FFF2-40B4-BE49-F238E27FC236}">
                <a16:creationId xmlns:a16="http://schemas.microsoft.com/office/drawing/2014/main" id="{BB833D4D-FF21-8F08-7CA8-5C200EF7A69B}"/>
              </a:ext>
            </a:extLst>
          </p:cNvPr>
          <p:cNvPicPr>
            <a:picLocks noChangeAspect="1"/>
          </p:cNvPicPr>
          <p:nvPr/>
        </p:nvPicPr>
        <p:blipFill>
          <a:blip r:embed="rId4"/>
          <a:stretch>
            <a:fillRect/>
          </a:stretch>
        </p:blipFill>
        <p:spPr>
          <a:xfrm>
            <a:off x="1420611" y="1010831"/>
            <a:ext cx="8505826" cy="1327214"/>
          </a:xfrm>
          <a:prstGeom prst="rect">
            <a:avLst/>
          </a:prstGeom>
        </p:spPr>
      </p:pic>
      <p:pic>
        <p:nvPicPr>
          <p:cNvPr id="10" name="Paveikslėlis 9"/>
          <p:cNvPicPr>
            <a:picLocks noChangeAspect="1"/>
          </p:cNvPicPr>
          <p:nvPr/>
        </p:nvPicPr>
        <p:blipFill rotWithShape="1">
          <a:blip r:embed="rId5" cstate="print">
            <a:extLst>
              <a:ext uri="{28A0092B-C50C-407E-A947-70E740481C1C}">
                <a14:useLocalDpi xmlns:a14="http://schemas.microsoft.com/office/drawing/2010/main" val="0"/>
              </a:ext>
            </a:extLst>
          </a:blip>
          <a:srcRect r="42055" b="62969"/>
          <a:stretch/>
        </p:blipFill>
        <p:spPr>
          <a:xfrm>
            <a:off x="9677119" y="5387151"/>
            <a:ext cx="2527816" cy="1470849"/>
          </a:xfrm>
          <a:prstGeom prst="rect">
            <a:avLst/>
          </a:prstGeom>
        </p:spPr>
      </p:pic>
      <p:sp>
        <p:nvSpPr>
          <p:cNvPr id="7" name="Pavadinimas 1"/>
          <p:cNvSpPr>
            <a:spLocks noGrp="1"/>
          </p:cNvSpPr>
          <p:nvPr>
            <p:ph type="title"/>
          </p:nvPr>
        </p:nvSpPr>
        <p:spPr>
          <a:xfrm>
            <a:off x="2180254" y="121505"/>
            <a:ext cx="7801946" cy="810627"/>
          </a:xfrm>
        </p:spPr>
        <p:txBody>
          <a:bodyPr>
            <a:noAutofit/>
          </a:bodyPr>
          <a:lstStyle/>
          <a:p>
            <a:pPr algn="ctr"/>
            <a:r>
              <a:rPr lang="lt-LT" sz="3600" b="1"/>
              <a:t>Sutarties sudarymas</a:t>
            </a:r>
            <a:endParaRPr lang="en-US" sz="3600" b="1"/>
          </a:p>
        </p:txBody>
      </p:sp>
      <p:sp>
        <p:nvSpPr>
          <p:cNvPr id="2" name="Slide Number Placeholder 1">
            <a:extLst>
              <a:ext uri="{FF2B5EF4-FFF2-40B4-BE49-F238E27FC236}">
                <a16:creationId xmlns:a16="http://schemas.microsoft.com/office/drawing/2014/main" id="{D65BB115-03E5-3E45-D301-57B9A0EBCA0E}"/>
              </a:ext>
            </a:extLst>
          </p:cNvPr>
          <p:cNvSpPr>
            <a:spLocks noGrp="1"/>
          </p:cNvSpPr>
          <p:nvPr>
            <p:ph type="sldNum" sz="quarter" idx="12"/>
          </p:nvPr>
        </p:nvSpPr>
        <p:spPr/>
        <p:txBody>
          <a:bodyPr/>
          <a:lstStyle/>
          <a:p>
            <a:fld id="{49EC5416-78B8-4F37-B286-A40543F63F6D}" type="slidenum">
              <a:rPr lang="en-US" smtClean="0"/>
              <a:pPr/>
              <a:t>46</a:t>
            </a:fld>
            <a:endParaRPr lang="en-US"/>
          </a:p>
        </p:txBody>
      </p:sp>
      <p:cxnSp>
        <p:nvCxnSpPr>
          <p:cNvPr id="15" name="Tiesioji rodyklės jungtis 14">
            <a:extLst>
              <a:ext uri="{FF2B5EF4-FFF2-40B4-BE49-F238E27FC236}">
                <a16:creationId xmlns:a16="http://schemas.microsoft.com/office/drawing/2014/main" id="{CE48A0EE-249E-6B20-C4D9-5A50D06EDC62}"/>
              </a:ext>
            </a:extLst>
          </p:cNvPr>
          <p:cNvCxnSpPr/>
          <p:nvPr/>
        </p:nvCxnSpPr>
        <p:spPr>
          <a:xfrm flipV="1">
            <a:off x="4331403" y="2377811"/>
            <a:ext cx="123825" cy="148586"/>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0D83D970-2A8C-FF04-68B9-1CC192D5B3E4}"/>
              </a:ext>
            </a:extLst>
          </p:cNvPr>
          <p:cNvSpPr txBox="1"/>
          <p:nvPr/>
        </p:nvSpPr>
        <p:spPr>
          <a:xfrm>
            <a:off x="1420611" y="2526397"/>
            <a:ext cx="6816960" cy="369332"/>
          </a:xfrm>
          <a:prstGeom prst="rect">
            <a:avLst/>
          </a:prstGeom>
          <a:solidFill>
            <a:schemeClr val="accent4">
              <a:lumMod val="20000"/>
              <a:lumOff val="80000"/>
            </a:schemeClr>
          </a:solidFill>
        </p:spPr>
        <p:txBody>
          <a:bodyPr wrap="square" rtlCol="0">
            <a:spAutoFit/>
          </a:bodyPr>
          <a:lstStyle/>
          <a:p>
            <a:r>
              <a:rPr lang="lt-LT"/>
              <a:t>Pasirenkama užduotis „Įveskite laimėjusių tiekėjų atsakymus“.</a:t>
            </a:r>
          </a:p>
        </p:txBody>
      </p:sp>
      <p:sp>
        <p:nvSpPr>
          <p:cNvPr id="6" name="Rectangle 10">
            <a:extLst>
              <a:ext uri="{FF2B5EF4-FFF2-40B4-BE49-F238E27FC236}">
                <a16:creationId xmlns:a16="http://schemas.microsoft.com/office/drawing/2014/main" id="{E8330321-774B-787F-60DB-98413BE6B779}"/>
              </a:ext>
            </a:extLst>
          </p:cNvPr>
          <p:cNvSpPr/>
          <p:nvPr/>
        </p:nvSpPr>
        <p:spPr>
          <a:xfrm>
            <a:off x="3283082" y="2134093"/>
            <a:ext cx="1352550" cy="242920"/>
          </a:xfrm>
          <a:prstGeom prst="rect">
            <a:avLst/>
          </a:prstGeom>
          <a:noFill/>
          <a:ln w="317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Oval 3">
            <a:extLst>
              <a:ext uri="{FF2B5EF4-FFF2-40B4-BE49-F238E27FC236}">
                <a16:creationId xmlns:a16="http://schemas.microsoft.com/office/drawing/2014/main" id="{ED2D5658-62B5-21E5-42F7-08D807EE54EB}"/>
              </a:ext>
            </a:extLst>
          </p:cNvPr>
          <p:cNvSpPr/>
          <p:nvPr/>
        </p:nvSpPr>
        <p:spPr>
          <a:xfrm>
            <a:off x="4393316" y="1682544"/>
            <a:ext cx="484632" cy="384048"/>
          </a:xfrm>
          <a:prstGeom prst="ellipse">
            <a:avLst/>
          </a:prstGeom>
          <a:solidFill>
            <a:schemeClr val="accent2">
              <a:lumMod val="20000"/>
              <a:lumOff val="80000"/>
            </a:schemeClr>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lt-LT">
                <a:solidFill>
                  <a:schemeClr val="tx1"/>
                </a:solidFill>
              </a:rPr>
              <a:t>1</a:t>
            </a:r>
            <a:endParaRPr lang="en-GB">
              <a:solidFill>
                <a:schemeClr val="tx1"/>
              </a:solidFill>
            </a:endParaRPr>
          </a:p>
        </p:txBody>
      </p:sp>
      <p:sp>
        <p:nvSpPr>
          <p:cNvPr id="22" name="Oval 3">
            <a:extLst>
              <a:ext uri="{FF2B5EF4-FFF2-40B4-BE49-F238E27FC236}">
                <a16:creationId xmlns:a16="http://schemas.microsoft.com/office/drawing/2014/main" id="{B5DC0FD9-F0A1-3A61-4256-8AFED4F0820B}"/>
              </a:ext>
            </a:extLst>
          </p:cNvPr>
          <p:cNvSpPr/>
          <p:nvPr/>
        </p:nvSpPr>
        <p:spPr>
          <a:xfrm>
            <a:off x="1827586" y="4043484"/>
            <a:ext cx="484632" cy="384048"/>
          </a:xfrm>
          <a:prstGeom prst="ellipse">
            <a:avLst/>
          </a:prstGeom>
          <a:solidFill>
            <a:schemeClr val="accent2">
              <a:lumMod val="20000"/>
              <a:lumOff val="80000"/>
            </a:schemeClr>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lt-LT">
                <a:solidFill>
                  <a:schemeClr val="tx1"/>
                </a:solidFill>
              </a:rPr>
              <a:t>2</a:t>
            </a:r>
            <a:endParaRPr lang="en-GB">
              <a:solidFill>
                <a:schemeClr val="tx1"/>
              </a:solidFill>
            </a:endParaRPr>
          </a:p>
        </p:txBody>
      </p:sp>
      <p:sp>
        <p:nvSpPr>
          <p:cNvPr id="23" name="Rectangle 10">
            <a:extLst>
              <a:ext uri="{FF2B5EF4-FFF2-40B4-BE49-F238E27FC236}">
                <a16:creationId xmlns:a16="http://schemas.microsoft.com/office/drawing/2014/main" id="{7864019D-DB94-75A1-47EB-FBB4D9F5B55E}"/>
              </a:ext>
            </a:extLst>
          </p:cNvPr>
          <p:cNvSpPr/>
          <p:nvPr/>
        </p:nvSpPr>
        <p:spPr>
          <a:xfrm>
            <a:off x="2312218" y="4058333"/>
            <a:ext cx="243909" cy="217085"/>
          </a:xfrm>
          <a:prstGeom prst="rect">
            <a:avLst/>
          </a:prstGeom>
          <a:noFill/>
          <a:ln w="317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 name="Rectangle 10">
            <a:extLst>
              <a:ext uri="{FF2B5EF4-FFF2-40B4-BE49-F238E27FC236}">
                <a16:creationId xmlns:a16="http://schemas.microsoft.com/office/drawing/2014/main" id="{86B4FCA4-62C0-70EC-0D7B-08C4CDEADF2D}"/>
              </a:ext>
            </a:extLst>
          </p:cNvPr>
          <p:cNvSpPr/>
          <p:nvPr/>
        </p:nvSpPr>
        <p:spPr>
          <a:xfrm>
            <a:off x="2312218" y="5537528"/>
            <a:ext cx="484632" cy="254363"/>
          </a:xfrm>
          <a:prstGeom prst="rect">
            <a:avLst/>
          </a:prstGeom>
          <a:noFill/>
          <a:ln w="317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7" name="Oval 3">
            <a:extLst>
              <a:ext uri="{FF2B5EF4-FFF2-40B4-BE49-F238E27FC236}">
                <a16:creationId xmlns:a16="http://schemas.microsoft.com/office/drawing/2014/main" id="{4CF6A078-0E97-1982-4C27-DD3DD0E8834C}"/>
              </a:ext>
            </a:extLst>
          </p:cNvPr>
          <p:cNvSpPr/>
          <p:nvPr/>
        </p:nvSpPr>
        <p:spPr>
          <a:xfrm>
            <a:off x="1780932" y="5388702"/>
            <a:ext cx="484632" cy="384048"/>
          </a:xfrm>
          <a:prstGeom prst="ellipse">
            <a:avLst/>
          </a:prstGeom>
          <a:solidFill>
            <a:schemeClr val="accent2">
              <a:lumMod val="20000"/>
              <a:lumOff val="80000"/>
            </a:schemeClr>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lt-LT">
                <a:solidFill>
                  <a:schemeClr val="tx1"/>
                </a:solidFill>
              </a:rPr>
              <a:t>3</a:t>
            </a:r>
            <a:endParaRPr lang="en-GB">
              <a:solidFill>
                <a:schemeClr val="tx1"/>
              </a:solidFill>
            </a:endParaRPr>
          </a:p>
        </p:txBody>
      </p:sp>
      <p:sp>
        <p:nvSpPr>
          <p:cNvPr id="28" name="Rectangle 10">
            <a:extLst>
              <a:ext uri="{FF2B5EF4-FFF2-40B4-BE49-F238E27FC236}">
                <a16:creationId xmlns:a16="http://schemas.microsoft.com/office/drawing/2014/main" id="{8483FA29-62DF-6BD0-D993-52D079EFF183}"/>
              </a:ext>
            </a:extLst>
          </p:cNvPr>
          <p:cNvSpPr/>
          <p:nvPr/>
        </p:nvSpPr>
        <p:spPr>
          <a:xfrm>
            <a:off x="7976054" y="6305932"/>
            <a:ext cx="417957" cy="254363"/>
          </a:xfrm>
          <a:prstGeom prst="rect">
            <a:avLst/>
          </a:prstGeom>
          <a:noFill/>
          <a:ln w="317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9" name="Oval 3">
            <a:extLst>
              <a:ext uri="{FF2B5EF4-FFF2-40B4-BE49-F238E27FC236}">
                <a16:creationId xmlns:a16="http://schemas.microsoft.com/office/drawing/2014/main" id="{BE43D500-7336-E7EF-0835-95E8BAB355A0}"/>
              </a:ext>
            </a:extLst>
          </p:cNvPr>
          <p:cNvSpPr/>
          <p:nvPr/>
        </p:nvSpPr>
        <p:spPr>
          <a:xfrm>
            <a:off x="7484414" y="6228128"/>
            <a:ext cx="484632" cy="384048"/>
          </a:xfrm>
          <a:prstGeom prst="ellipse">
            <a:avLst/>
          </a:prstGeom>
          <a:solidFill>
            <a:schemeClr val="accent2">
              <a:lumMod val="20000"/>
              <a:lumOff val="80000"/>
            </a:schemeClr>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lt-LT">
                <a:solidFill>
                  <a:schemeClr val="tx1"/>
                </a:solidFill>
              </a:rPr>
              <a:t>4</a:t>
            </a:r>
            <a:endParaRPr lang="en-GB">
              <a:solidFill>
                <a:schemeClr val="tx1"/>
              </a:solidFill>
            </a:endParaRPr>
          </a:p>
        </p:txBody>
      </p:sp>
      <p:pic>
        <p:nvPicPr>
          <p:cNvPr id="3" name="Picture 2">
            <a:extLst>
              <a:ext uri="{FF2B5EF4-FFF2-40B4-BE49-F238E27FC236}">
                <a16:creationId xmlns:a16="http://schemas.microsoft.com/office/drawing/2014/main" id="{88B21558-88F8-64BF-EFE1-C7405099114C}"/>
              </a:ext>
            </a:extLst>
          </p:cNvPr>
          <p:cNvPicPr>
            <a:picLocks noChangeAspect="1"/>
          </p:cNvPicPr>
          <p:nvPr/>
        </p:nvPicPr>
        <p:blipFill>
          <a:blip r:embed="rId6"/>
          <a:stretch>
            <a:fillRect/>
          </a:stretch>
        </p:blipFill>
        <p:spPr>
          <a:xfrm>
            <a:off x="1420611" y="2140773"/>
            <a:ext cx="1624588" cy="221860"/>
          </a:xfrm>
          <a:prstGeom prst="rect">
            <a:avLst/>
          </a:prstGeom>
        </p:spPr>
      </p:pic>
      <p:pic>
        <p:nvPicPr>
          <p:cNvPr id="8" name="Picture 7">
            <a:extLst>
              <a:ext uri="{FF2B5EF4-FFF2-40B4-BE49-F238E27FC236}">
                <a16:creationId xmlns:a16="http://schemas.microsoft.com/office/drawing/2014/main" id="{E8AB9446-44B6-E7D7-CC88-83EF5356591E}"/>
              </a:ext>
            </a:extLst>
          </p:cNvPr>
          <p:cNvPicPr>
            <a:picLocks noChangeAspect="1"/>
          </p:cNvPicPr>
          <p:nvPr/>
        </p:nvPicPr>
        <p:blipFill>
          <a:blip r:embed="rId7"/>
          <a:stretch>
            <a:fillRect/>
          </a:stretch>
        </p:blipFill>
        <p:spPr>
          <a:xfrm>
            <a:off x="1780932" y="3596739"/>
            <a:ext cx="1158691" cy="59522"/>
          </a:xfrm>
          <a:prstGeom prst="rect">
            <a:avLst/>
          </a:prstGeom>
        </p:spPr>
      </p:pic>
      <p:pic>
        <p:nvPicPr>
          <p:cNvPr id="13" name="Picture 12">
            <a:extLst>
              <a:ext uri="{FF2B5EF4-FFF2-40B4-BE49-F238E27FC236}">
                <a16:creationId xmlns:a16="http://schemas.microsoft.com/office/drawing/2014/main" id="{986FA3D6-144E-6EA1-C1AE-931DC38906BF}"/>
              </a:ext>
            </a:extLst>
          </p:cNvPr>
          <p:cNvPicPr>
            <a:picLocks noChangeAspect="1"/>
          </p:cNvPicPr>
          <p:nvPr/>
        </p:nvPicPr>
        <p:blipFill>
          <a:blip r:embed="rId7"/>
          <a:stretch>
            <a:fillRect/>
          </a:stretch>
        </p:blipFill>
        <p:spPr>
          <a:xfrm>
            <a:off x="1932582" y="5082899"/>
            <a:ext cx="2225233" cy="114310"/>
          </a:xfrm>
          <a:prstGeom prst="rect">
            <a:avLst/>
          </a:prstGeom>
        </p:spPr>
      </p:pic>
    </p:spTree>
    <p:extLst>
      <p:ext uri="{BB962C8B-B14F-4D97-AF65-F5344CB8AC3E}">
        <p14:creationId xmlns:p14="http://schemas.microsoft.com/office/powerpoint/2010/main" val="2867015851"/>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aveikslėlis 1">
            <a:extLst>
              <a:ext uri="{FF2B5EF4-FFF2-40B4-BE49-F238E27FC236}">
                <a16:creationId xmlns:a16="http://schemas.microsoft.com/office/drawing/2014/main" id="{A3EF0BC3-D2E5-F731-3559-A6AD8EAD2BFC}"/>
              </a:ext>
            </a:extLst>
          </p:cNvPr>
          <p:cNvPicPr>
            <a:picLocks noChangeAspect="1"/>
          </p:cNvPicPr>
          <p:nvPr/>
        </p:nvPicPr>
        <p:blipFill>
          <a:blip r:embed="rId2"/>
          <a:srcRect t="29021" r="25719"/>
          <a:stretch/>
        </p:blipFill>
        <p:spPr>
          <a:xfrm>
            <a:off x="0" y="1698463"/>
            <a:ext cx="5928579" cy="1624173"/>
          </a:xfrm>
          <a:prstGeom prst="rect">
            <a:avLst/>
          </a:prstGeom>
        </p:spPr>
      </p:pic>
      <p:pic>
        <p:nvPicPr>
          <p:cNvPr id="10" name="Paveikslėlis 9"/>
          <p:cNvPicPr>
            <a:picLocks noChangeAspect="1"/>
          </p:cNvPicPr>
          <p:nvPr/>
        </p:nvPicPr>
        <p:blipFill rotWithShape="1">
          <a:blip r:embed="rId3" cstate="print">
            <a:extLst>
              <a:ext uri="{28A0092B-C50C-407E-A947-70E740481C1C}">
                <a14:useLocalDpi xmlns:a14="http://schemas.microsoft.com/office/drawing/2010/main" val="0"/>
              </a:ext>
            </a:extLst>
          </a:blip>
          <a:srcRect r="42055" b="62969"/>
          <a:stretch/>
        </p:blipFill>
        <p:spPr>
          <a:xfrm>
            <a:off x="9664184" y="5387151"/>
            <a:ext cx="2527816" cy="1470849"/>
          </a:xfrm>
          <a:prstGeom prst="rect">
            <a:avLst/>
          </a:prstGeom>
        </p:spPr>
      </p:pic>
      <p:sp>
        <p:nvSpPr>
          <p:cNvPr id="7" name="Pavadinimas 1"/>
          <p:cNvSpPr>
            <a:spLocks noGrp="1"/>
          </p:cNvSpPr>
          <p:nvPr>
            <p:ph type="title"/>
          </p:nvPr>
        </p:nvSpPr>
        <p:spPr>
          <a:xfrm>
            <a:off x="318654" y="393934"/>
            <a:ext cx="11554689" cy="810627"/>
          </a:xfrm>
        </p:spPr>
        <p:txBody>
          <a:bodyPr>
            <a:noAutofit/>
          </a:bodyPr>
          <a:lstStyle/>
          <a:p>
            <a:pPr algn="ctr"/>
            <a:r>
              <a:rPr lang="lt-LT" sz="3600" b="1" dirty="0"/>
              <a:t>Pirkimo užbaigimas kai </a:t>
            </a:r>
            <a:r>
              <a:rPr lang="lt-LT" sz="3600" b="1" i="0" dirty="0">
                <a:solidFill>
                  <a:srgbClr val="222222"/>
                </a:solidFill>
                <a:effectLst/>
              </a:rPr>
              <a:t>pasiūlymai yra atmetami arba pirkime nėra gauta pasiūlymų</a:t>
            </a:r>
            <a:br>
              <a:rPr lang="lt-LT" sz="1400" b="0" i="0" dirty="0">
                <a:solidFill>
                  <a:srgbClr val="222222"/>
                </a:solidFill>
                <a:effectLst/>
                <a:latin typeface="-apple-system"/>
              </a:rPr>
            </a:br>
            <a:endParaRPr lang="en-US" sz="3600" b="1" dirty="0"/>
          </a:p>
        </p:txBody>
      </p:sp>
      <p:sp>
        <p:nvSpPr>
          <p:cNvPr id="3" name="Slide Number Placeholder 2">
            <a:extLst>
              <a:ext uri="{FF2B5EF4-FFF2-40B4-BE49-F238E27FC236}">
                <a16:creationId xmlns:a16="http://schemas.microsoft.com/office/drawing/2014/main" id="{9AD6E186-2111-1A15-D24C-B8C947811596}"/>
              </a:ext>
            </a:extLst>
          </p:cNvPr>
          <p:cNvSpPr>
            <a:spLocks noGrp="1"/>
          </p:cNvSpPr>
          <p:nvPr>
            <p:ph type="sldNum" sz="quarter" idx="12"/>
          </p:nvPr>
        </p:nvSpPr>
        <p:spPr/>
        <p:txBody>
          <a:bodyPr/>
          <a:lstStyle/>
          <a:p>
            <a:fld id="{49EC5416-78B8-4F37-B286-A40543F63F6D}" type="slidenum">
              <a:rPr lang="en-US" smtClean="0"/>
              <a:pPr/>
              <a:t>47</a:t>
            </a:fld>
            <a:endParaRPr lang="en-US" dirty="0"/>
          </a:p>
        </p:txBody>
      </p:sp>
      <p:sp>
        <p:nvSpPr>
          <p:cNvPr id="15" name="Rectangle 10">
            <a:extLst>
              <a:ext uri="{FF2B5EF4-FFF2-40B4-BE49-F238E27FC236}">
                <a16:creationId xmlns:a16="http://schemas.microsoft.com/office/drawing/2014/main" id="{F607E2CE-26F5-1AFD-1AAD-7029CA07F028}"/>
              </a:ext>
            </a:extLst>
          </p:cNvPr>
          <p:cNvSpPr/>
          <p:nvPr/>
        </p:nvSpPr>
        <p:spPr>
          <a:xfrm>
            <a:off x="2257582" y="3008373"/>
            <a:ext cx="995099" cy="220779"/>
          </a:xfrm>
          <a:prstGeom prst="rect">
            <a:avLst/>
          </a:prstGeom>
          <a:noFill/>
          <a:ln w="317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4" name="Paveikslėlis 3">
            <a:extLst>
              <a:ext uri="{FF2B5EF4-FFF2-40B4-BE49-F238E27FC236}">
                <a16:creationId xmlns:a16="http://schemas.microsoft.com/office/drawing/2014/main" id="{A5EAA0CE-ADE6-B39B-F96D-ED0A6A928185}"/>
              </a:ext>
            </a:extLst>
          </p:cNvPr>
          <p:cNvPicPr>
            <a:picLocks noChangeAspect="1"/>
          </p:cNvPicPr>
          <p:nvPr/>
        </p:nvPicPr>
        <p:blipFill>
          <a:blip r:embed="rId4"/>
          <a:stretch>
            <a:fillRect/>
          </a:stretch>
        </p:blipFill>
        <p:spPr>
          <a:xfrm>
            <a:off x="0" y="3426795"/>
            <a:ext cx="2963577" cy="965509"/>
          </a:xfrm>
          <a:prstGeom prst="rect">
            <a:avLst/>
          </a:prstGeom>
        </p:spPr>
      </p:pic>
      <p:pic>
        <p:nvPicPr>
          <p:cNvPr id="5" name="Paveikslėlis 4">
            <a:extLst>
              <a:ext uri="{FF2B5EF4-FFF2-40B4-BE49-F238E27FC236}">
                <a16:creationId xmlns:a16="http://schemas.microsoft.com/office/drawing/2014/main" id="{3D5E8DED-8FE4-6F31-3348-BB6549E468E0}"/>
              </a:ext>
            </a:extLst>
          </p:cNvPr>
          <p:cNvPicPr>
            <a:picLocks noChangeAspect="1"/>
          </p:cNvPicPr>
          <p:nvPr/>
        </p:nvPicPr>
        <p:blipFill>
          <a:blip r:embed="rId5"/>
          <a:srcRect r="14949"/>
          <a:stretch/>
        </p:blipFill>
        <p:spPr>
          <a:xfrm>
            <a:off x="2965002" y="3352551"/>
            <a:ext cx="2963577" cy="1655499"/>
          </a:xfrm>
          <a:prstGeom prst="rect">
            <a:avLst/>
          </a:prstGeom>
        </p:spPr>
      </p:pic>
      <p:sp>
        <p:nvSpPr>
          <p:cNvPr id="6" name="Rectangle 10">
            <a:extLst>
              <a:ext uri="{FF2B5EF4-FFF2-40B4-BE49-F238E27FC236}">
                <a16:creationId xmlns:a16="http://schemas.microsoft.com/office/drawing/2014/main" id="{BBC098D6-5CFE-DA02-6A8A-9681D8FBB745}"/>
              </a:ext>
            </a:extLst>
          </p:cNvPr>
          <p:cNvSpPr/>
          <p:nvPr/>
        </p:nvSpPr>
        <p:spPr>
          <a:xfrm>
            <a:off x="1795763" y="3909549"/>
            <a:ext cx="548929" cy="368833"/>
          </a:xfrm>
          <a:prstGeom prst="rect">
            <a:avLst/>
          </a:prstGeom>
          <a:noFill/>
          <a:ln w="317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Rectangle 10">
            <a:extLst>
              <a:ext uri="{FF2B5EF4-FFF2-40B4-BE49-F238E27FC236}">
                <a16:creationId xmlns:a16="http://schemas.microsoft.com/office/drawing/2014/main" id="{1B51E313-F0F3-3278-B182-021CF1533CC5}"/>
              </a:ext>
            </a:extLst>
          </p:cNvPr>
          <p:cNvSpPr/>
          <p:nvPr/>
        </p:nvSpPr>
        <p:spPr>
          <a:xfrm>
            <a:off x="3126048" y="4676019"/>
            <a:ext cx="879465" cy="175610"/>
          </a:xfrm>
          <a:prstGeom prst="rect">
            <a:avLst/>
          </a:prstGeom>
          <a:noFill/>
          <a:ln w="317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Oval 3">
            <a:extLst>
              <a:ext uri="{FF2B5EF4-FFF2-40B4-BE49-F238E27FC236}">
                <a16:creationId xmlns:a16="http://schemas.microsoft.com/office/drawing/2014/main" id="{15B9FAD7-2785-E0D9-133B-63E2C236E6C6}"/>
              </a:ext>
            </a:extLst>
          </p:cNvPr>
          <p:cNvSpPr/>
          <p:nvPr/>
        </p:nvSpPr>
        <p:spPr>
          <a:xfrm>
            <a:off x="2576862" y="2538375"/>
            <a:ext cx="484632" cy="384048"/>
          </a:xfrm>
          <a:prstGeom prst="ellipse">
            <a:avLst/>
          </a:prstGeom>
          <a:solidFill>
            <a:schemeClr val="accent2">
              <a:lumMod val="20000"/>
              <a:lumOff val="80000"/>
            </a:schemeClr>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dirty="0">
                <a:solidFill>
                  <a:schemeClr val="tx1"/>
                </a:solidFill>
              </a:rPr>
              <a:t>1</a:t>
            </a:r>
          </a:p>
        </p:txBody>
      </p:sp>
      <p:sp>
        <p:nvSpPr>
          <p:cNvPr id="22" name="Oval 3">
            <a:extLst>
              <a:ext uri="{FF2B5EF4-FFF2-40B4-BE49-F238E27FC236}">
                <a16:creationId xmlns:a16="http://schemas.microsoft.com/office/drawing/2014/main" id="{AE2054A2-F792-821C-F66C-B664C87DCAC9}"/>
              </a:ext>
            </a:extLst>
          </p:cNvPr>
          <p:cNvSpPr/>
          <p:nvPr/>
        </p:nvSpPr>
        <p:spPr>
          <a:xfrm>
            <a:off x="2317579" y="3545100"/>
            <a:ext cx="484632" cy="384048"/>
          </a:xfrm>
          <a:prstGeom prst="ellipse">
            <a:avLst/>
          </a:prstGeom>
          <a:solidFill>
            <a:schemeClr val="accent2">
              <a:lumMod val="20000"/>
              <a:lumOff val="80000"/>
            </a:schemeClr>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lt-LT" dirty="0">
                <a:solidFill>
                  <a:schemeClr val="tx1"/>
                </a:solidFill>
              </a:rPr>
              <a:t>2</a:t>
            </a:r>
            <a:endParaRPr lang="en-GB" dirty="0">
              <a:solidFill>
                <a:schemeClr val="tx1"/>
              </a:solidFill>
            </a:endParaRPr>
          </a:p>
        </p:txBody>
      </p:sp>
      <p:sp>
        <p:nvSpPr>
          <p:cNvPr id="25" name="Oval 3">
            <a:extLst>
              <a:ext uri="{FF2B5EF4-FFF2-40B4-BE49-F238E27FC236}">
                <a16:creationId xmlns:a16="http://schemas.microsoft.com/office/drawing/2014/main" id="{7F09BF4F-709A-B6CD-8E4D-2AC3707DDCCA}"/>
              </a:ext>
            </a:extLst>
          </p:cNvPr>
          <p:cNvSpPr/>
          <p:nvPr/>
        </p:nvSpPr>
        <p:spPr>
          <a:xfrm>
            <a:off x="4005513" y="4313881"/>
            <a:ext cx="484632" cy="384048"/>
          </a:xfrm>
          <a:prstGeom prst="ellipse">
            <a:avLst/>
          </a:prstGeom>
          <a:solidFill>
            <a:schemeClr val="accent2">
              <a:lumMod val="20000"/>
              <a:lumOff val="80000"/>
            </a:schemeClr>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lt-LT" dirty="0">
                <a:solidFill>
                  <a:schemeClr val="tx1"/>
                </a:solidFill>
              </a:rPr>
              <a:t>3</a:t>
            </a:r>
            <a:endParaRPr lang="en-GB" dirty="0">
              <a:solidFill>
                <a:schemeClr val="tx1"/>
              </a:solidFill>
            </a:endParaRPr>
          </a:p>
        </p:txBody>
      </p:sp>
      <p:sp>
        <p:nvSpPr>
          <p:cNvPr id="9" name="TextBox 8">
            <a:extLst>
              <a:ext uri="{FF2B5EF4-FFF2-40B4-BE49-F238E27FC236}">
                <a16:creationId xmlns:a16="http://schemas.microsoft.com/office/drawing/2014/main" id="{121DCCCE-88D4-FF93-348A-C9E52F08C509}"/>
              </a:ext>
            </a:extLst>
          </p:cNvPr>
          <p:cNvSpPr txBox="1"/>
          <p:nvPr/>
        </p:nvSpPr>
        <p:spPr>
          <a:xfrm>
            <a:off x="-10632" y="1109567"/>
            <a:ext cx="5625686" cy="584775"/>
          </a:xfrm>
          <a:prstGeom prst="rect">
            <a:avLst/>
          </a:prstGeom>
          <a:solidFill>
            <a:schemeClr val="accent4">
              <a:lumMod val="20000"/>
              <a:lumOff val="80000"/>
            </a:schemeClr>
          </a:solidFill>
        </p:spPr>
        <p:txBody>
          <a:bodyPr wrap="square" rtlCol="0">
            <a:spAutoFit/>
          </a:bodyPr>
          <a:lstStyle/>
          <a:p>
            <a:r>
              <a:rPr lang="lt-LT" sz="1600" dirty="0"/>
              <a:t>Užduoties „Susipažinti su pasiūlymais“ vykdymas, kai pirkime nėra gauta pasiūlymų:</a:t>
            </a:r>
            <a:endParaRPr lang="en-US" sz="1600" dirty="0"/>
          </a:p>
        </p:txBody>
      </p:sp>
      <p:sp>
        <p:nvSpPr>
          <p:cNvPr id="11" name="TextBox 10">
            <a:extLst>
              <a:ext uri="{FF2B5EF4-FFF2-40B4-BE49-F238E27FC236}">
                <a16:creationId xmlns:a16="http://schemas.microsoft.com/office/drawing/2014/main" id="{3A3F85CC-9916-47E7-766D-B955A5CEA2F8}"/>
              </a:ext>
            </a:extLst>
          </p:cNvPr>
          <p:cNvSpPr txBox="1"/>
          <p:nvPr/>
        </p:nvSpPr>
        <p:spPr>
          <a:xfrm>
            <a:off x="6500670" y="1094909"/>
            <a:ext cx="5625686" cy="584775"/>
          </a:xfrm>
          <a:prstGeom prst="rect">
            <a:avLst/>
          </a:prstGeom>
          <a:solidFill>
            <a:schemeClr val="accent4">
              <a:lumMod val="20000"/>
              <a:lumOff val="80000"/>
            </a:schemeClr>
          </a:solidFill>
        </p:spPr>
        <p:txBody>
          <a:bodyPr wrap="square" rtlCol="0">
            <a:spAutoFit/>
          </a:bodyPr>
          <a:lstStyle/>
          <a:p>
            <a:r>
              <a:rPr lang="lt-LT" sz="1600" dirty="0"/>
              <a:t>Užduoties „Susipažinti su pasiūlymais“ vykdymas, kai pirkime visi pasiūlymai atmetami:</a:t>
            </a:r>
            <a:endParaRPr lang="en-US" sz="1600" dirty="0"/>
          </a:p>
        </p:txBody>
      </p:sp>
      <p:pic>
        <p:nvPicPr>
          <p:cNvPr id="16" name="Picture 15">
            <a:extLst>
              <a:ext uri="{FF2B5EF4-FFF2-40B4-BE49-F238E27FC236}">
                <a16:creationId xmlns:a16="http://schemas.microsoft.com/office/drawing/2014/main" id="{5DD28ECB-BB42-2D76-C074-B259C1DD16E3}"/>
              </a:ext>
            </a:extLst>
          </p:cNvPr>
          <p:cNvPicPr>
            <a:picLocks noChangeAspect="1"/>
          </p:cNvPicPr>
          <p:nvPr/>
        </p:nvPicPr>
        <p:blipFill>
          <a:blip r:embed="rId6"/>
          <a:srcRect l="1712"/>
          <a:stretch/>
        </p:blipFill>
        <p:spPr>
          <a:xfrm>
            <a:off x="5988507" y="1701083"/>
            <a:ext cx="6203493" cy="1555894"/>
          </a:xfrm>
          <a:prstGeom prst="rect">
            <a:avLst/>
          </a:prstGeom>
        </p:spPr>
      </p:pic>
      <p:pic>
        <p:nvPicPr>
          <p:cNvPr id="20" name="Picture 19">
            <a:extLst>
              <a:ext uri="{FF2B5EF4-FFF2-40B4-BE49-F238E27FC236}">
                <a16:creationId xmlns:a16="http://schemas.microsoft.com/office/drawing/2014/main" id="{8AAD37B9-A625-A82D-FB35-6149038DC8DD}"/>
              </a:ext>
            </a:extLst>
          </p:cNvPr>
          <p:cNvPicPr>
            <a:picLocks noChangeAspect="1"/>
          </p:cNvPicPr>
          <p:nvPr/>
        </p:nvPicPr>
        <p:blipFill>
          <a:blip r:embed="rId7"/>
          <a:stretch>
            <a:fillRect/>
          </a:stretch>
        </p:blipFill>
        <p:spPr>
          <a:xfrm>
            <a:off x="8813897" y="3256977"/>
            <a:ext cx="3312459" cy="1389934"/>
          </a:xfrm>
          <a:prstGeom prst="rect">
            <a:avLst/>
          </a:prstGeom>
        </p:spPr>
      </p:pic>
      <p:pic>
        <p:nvPicPr>
          <p:cNvPr id="27" name="Picture 26">
            <a:extLst>
              <a:ext uri="{FF2B5EF4-FFF2-40B4-BE49-F238E27FC236}">
                <a16:creationId xmlns:a16="http://schemas.microsoft.com/office/drawing/2014/main" id="{BB18E21C-40F6-7185-DD47-77372B8093AE}"/>
              </a:ext>
            </a:extLst>
          </p:cNvPr>
          <p:cNvPicPr>
            <a:picLocks noChangeAspect="1"/>
          </p:cNvPicPr>
          <p:nvPr/>
        </p:nvPicPr>
        <p:blipFill>
          <a:blip r:embed="rId8"/>
          <a:stretch>
            <a:fillRect/>
          </a:stretch>
        </p:blipFill>
        <p:spPr>
          <a:xfrm>
            <a:off x="2228111" y="5292445"/>
            <a:ext cx="8545118" cy="533474"/>
          </a:xfrm>
          <a:prstGeom prst="rect">
            <a:avLst/>
          </a:prstGeom>
        </p:spPr>
      </p:pic>
      <p:cxnSp>
        <p:nvCxnSpPr>
          <p:cNvPr id="29" name="Straight Arrow Connector 28">
            <a:extLst>
              <a:ext uri="{FF2B5EF4-FFF2-40B4-BE49-F238E27FC236}">
                <a16:creationId xmlns:a16="http://schemas.microsoft.com/office/drawing/2014/main" id="{BEC1C5BA-990C-81CD-37B7-92D5E57EAC90}"/>
              </a:ext>
            </a:extLst>
          </p:cNvPr>
          <p:cNvCxnSpPr>
            <a:cxnSpLocks/>
          </p:cNvCxnSpPr>
          <p:nvPr/>
        </p:nvCxnSpPr>
        <p:spPr>
          <a:xfrm>
            <a:off x="4209750" y="4884236"/>
            <a:ext cx="1599923" cy="365523"/>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30" name="Straight Arrow Connector 29">
            <a:extLst>
              <a:ext uri="{FF2B5EF4-FFF2-40B4-BE49-F238E27FC236}">
                <a16:creationId xmlns:a16="http://schemas.microsoft.com/office/drawing/2014/main" id="{EF2E4F27-D798-E8CF-5737-58D70741B461}"/>
              </a:ext>
            </a:extLst>
          </p:cNvPr>
          <p:cNvCxnSpPr>
            <a:cxnSpLocks/>
          </p:cNvCxnSpPr>
          <p:nvPr/>
        </p:nvCxnSpPr>
        <p:spPr>
          <a:xfrm flipH="1">
            <a:off x="5988507" y="4646911"/>
            <a:ext cx="4993529" cy="602848"/>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pic>
        <p:nvPicPr>
          <p:cNvPr id="38" name="Picture 37">
            <a:extLst>
              <a:ext uri="{FF2B5EF4-FFF2-40B4-BE49-F238E27FC236}">
                <a16:creationId xmlns:a16="http://schemas.microsoft.com/office/drawing/2014/main" id="{720B8B48-06E2-6158-9B40-26C4D424A57A}"/>
              </a:ext>
            </a:extLst>
          </p:cNvPr>
          <p:cNvPicPr>
            <a:picLocks noChangeAspect="1"/>
          </p:cNvPicPr>
          <p:nvPr/>
        </p:nvPicPr>
        <p:blipFill>
          <a:blip r:embed="rId9"/>
          <a:stretch>
            <a:fillRect/>
          </a:stretch>
        </p:blipFill>
        <p:spPr>
          <a:xfrm>
            <a:off x="2318076" y="5553764"/>
            <a:ext cx="1506696" cy="137516"/>
          </a:xfrm>
          <a:prstGeom prst="rect">
            <a:avLst/>
          </a:prstGeom>
        </p:spPr>
      </p:pic>
      <p:pic>
        <p:nvPicPr>
          <p:cNvPr id="40" name="Picture 39">
            <a:extLst>
              <a:ext uri="{FF2B5EF4-FFF2-40B4-BE49-F238E27FC236}">
                <a16:creationId xmlns:a16="http://schemas.microsoft.com/office/drawing/2014/main" id="{BC45D2BF-077E-1B2E-466A-E119E0F1168A}"/>
              </a:ext>
            </a:extLst>
          </p:cNvPr>
          <p:cNvPicPr>
            <a:picLocks noChangeAspect="1"/>
          </p:cNvPicPr>
          <p:nvPr/>
        </p:nvPicPr>
        <p:blipFill>
          <a:blip r:embed="rId10"/>
          <a:srcRect t="1" r="30913" b="-3305"/>
          <a:stretch/>
        </p:blipFill>
        <p:spPr>
          <a:xfrm flipV="1">
            <a:off x="3824772" y="5534154"/>
            <a:ext cx="964702" cy="181508"/>
          </a:xfrm>
          <a:prstGeom prst="rect">
            <a:avLst/>
          </a:prstGeom>
        </p:spPr>
      </p:pic>
      <p:pic>
        <p:nvPicPr>
          <p:cNvPr id="42" name="Picture 41">
            <a:extLst>
              <a:ext uri="{FF2B5EF4-FFF2-40B4-BE49-F238E27FC236}">
                <a16:creationId xmlns:a16="http://schemas.microsoft.com/office/drawing/2014/main" id="{65DA8DFA-7691-E3D1-3231-0CEAD90E8439}"/>
              </a:ext>
            </a:extLst>
          </p:cNvPr>
          <p:cNvPicPr>
            <a:picLocks noChangeAspect="1"/>
          </p:cNvPicPr>
          <p:nvPr/>
        </p:nvPicPr>
        <p:blipFill>
          <a:blip r:embed="rId11"/>
          <a:stretch>
            <a:fillRect/>
          </a:stretch>
        </p:blipFill>
        <p:spPr>
          <a:xfrm>
            <a:off x="5041186" y="5571837"/>
            <a:ext cx="256328" cy="93210"/>
          </a:xfrm>
          <a:prstGeom prst="rect">
            <a:avLst/>
          </a:prstGeom>
        </p:spPr>
      </p:pic>
      <p:sp>
        <p:nvSpPr>
          <p:cNvPr id="43" name="TextBox 42">
            <a:extLst>
              <a:ext uri="{FF2B5EF4-FFF2-40B4-BE49-F238E27FC236}">
                <a16:creationId xmlns:a16="http://schemas.microsoft.com/office/drawing/2014/main" id="{9CC28F52-D6B4-7475-EA0F-78F2C996401A}"/>
              </a:ext>
            </a:extLst>
          </p:cNvPr>
          <p:cNvSpPr txBox="1"/>
          <p:nvPr/>
        </p:nvSpPr>
        <p:spPr>
          <a:xfrm>
            <a:off x="-11228" y="6082774"/>
            <a:ext cx="11350910" cy="738664"/>
          </a:xfrm>
          <a:prstGeom prst="rect">
            <a:avLst/>
          </a:prstGeom>
          <a:solidFill>
            <a:schemeClr val="accent4">
              <a:lumMod val="20000"/>
              <a:lumOff val="80000"/>
            </a:schemeClr>
          </a:solidFill>
        </p:spPr>
        <p:txBody>
          <a:bodyPr wrap="square" rtlCol="0">
            <a:spAutoFit/>
          </a:bodyPr>
          <a:lstStyle/>
          <a:p>
            <a:r>
              <a:rPr lang="lt-LT" sz="1400" dirty="0"/>
              <a:t>Vykdant pirkimą neskelbiamos apklausos ar neskelbiamų derybų būdu ir negavus pasiūlymų ar juos atmetus bus matoma užduotis „Atšaukti pirkimą“, su kuria nieko daryti nereikia, t. y. palikite sąraše.</a:t>
            </a:r>
          </a:p>
          <a:p>
            <a:r>
              <a:rPr lang="lt-LT" sz="1400" dirty="0"/>
              <a:t>Užduotis „Sukurti skelbimą apie pirkimo nutraukimą“ pildoma tik tarptautinio pirkimo atveju. Kitais atvejais su šia užduotimi taip pat nieko daryti nereikia.</a:t>
            </a:r>
            <a:endParaRPr lang="en-US" sz="1400" dirty="0"/>
          </a:p>
        </p:txBody>
      </p:sp>
      <p:pic>
        <p:nvPicPr>
          <p:cNvPr id="49" name="Picture 48">
            <a:extLst>
              <a:ext uri="{FF2B5EF4-FFF2-40B4-BE49-F238E27FC236}">
                <a16:creationId xmlns:a16="http://schemas.microsoft.com/office/drawing/2014/main" id="{D64C94BE-D15A-9E4B-8EE1-48975CA91219}"/>
              </a:ext>
            </a:extLst>
          </p:cNvPr>
          <p:cNvPicPr>
            <a:picLocks noChangeAspect="1"/>
          </p:cNvPicPr>
          <p:nvPr/>
        </p:nvPicPr>
        <p:blipFill>
          <a:blip r:embed="rId12"/>
          <a:stretch>
            <a:fillRect/>
          </a:stretch>
        </p:blipFill>
        <p:spPr>
          <a:xfrm>
            <a:off x="2257581" y="5807244"/>
            <a:ext cx="8606147" cy="263070"/>
          </a:xfrm>
          <a:prstGeom prst="rect">
            <a:avLst/>
          </a:prstGeom>
        </p:spPr>
      </p:pic>
      <p:pic>
        <p:nvPicPr>
          <p:cNvPr id="51" name="Picture 50">
            <a:extLst>
              <a:ext uri="{FF2B5EF4-FFF2-40B4-BE49-F238E27FC236}">
                <a16:creationId xmlns:a16="http://schemas.microsoft.com/office/drawing/2014/main" id="{FD9CD91E-2C69-5404-1345-724EAE518890}"/>
              </a:ext>
            </a:extLst>
          </p:cNvPr>
          <p:cNvPicPr>
            <a:picLocks noChangeAspect="1"/>
          </p:cNvPicPr>
          <p:nvPr/>
        </p:nvPicPr>
        <p:blipFill>
          <a:blip r:embed="rId13"/>
          <a:stretch>
            <a:fillRect/>
          </a:stretch>
        </p:blipFill>
        <p:spPr>
          <a:xfrm>
            <a:off x="5396437" y="5824827"/>
            <a:ext cx="826471" cy="204002"/>
          </a:xfrm>
          <a:prstGeom prst="rect">
            <a:avLst/>
          </a:prstGeom>
        </p:spPr>
      </p:pic>
      <p:pic>
        <p:nvPicPr>
          <p:cNvPr id="54" name="Picture 53">
            <a:extLst>
              <a:ext uri="{FF2B5EF4-FFF2-40B4-BE49-F238E27FC236}">
                <a16:creationId xmlns:a16="http://schemas.microsoft.com/office/drawing/2014/main" id="{00F0AE21-5854-5CF7-E7AA-B7BF5AB0FDD2}"/>
              </a:ext>
            </a:extLst>
          </p:cNvPr>
          <p:cNvPicPr>
            <a:picLocks noChangeAspect="1"/>
          </p:cNvPicPr>
          <p:nvPr/>
        </p:nvPicPr>
        <p:blipFill>
          <a:blip r:embed="rId14"/>
          <a:stretch>
            <a:fillRect/>
          </a:stretch>
        </p:blipFill>
        <p:spPr>
          <a:xfrm>
            <a:off x="5377965" y="5562849"/>
            <a:ext cx="692719" cy="127823"/>
          </a:xfrm>
          <a:prstGeom prst="rect">
            <a:avLst/>
          </a:prstGeom>
        </p:spPr>
      </p:pic>
      <p:pic>
        <p:nvPicPr>
          <p:cNvPr id="17" name="Picture 16">
            <a:extLst>
              <a:ext uri="{FF2B5EF4-FFF2-40B4-BE49-F238E27FC236}">
                <a16:creationId xmlns:a16="http://schemas.microsoft.com/office/drawing/2014/main" id="{398E764E-6941-D6CE-455F-549E7AF2797D}"/>
              </a:ext>
            </a:extLst>
          </p:cNvPr>
          <p:cNvPicPr>
            <a:picLocks noChangeAspect="1"/>
          </p:cNvPicPr>
          <p:nvPr/>
        </p:nvPicPr>
        <p:blipFill>
          <a:blip r:embed="rId15"/>
          <a:stretch>
            <a:fillRect/>
          </a:stretch>
        </p:blipFill>
        <p:spPr>
          <a:xfrm>
            <a:off x="10863728" y="1905536"/>
            <a:ext cx="1281844" cy="514388"/>
          </a:xfrm>
          <a:prstGeom prst="rect">
            <a:avLst/>
          </a:prstGeom>
        </p:spPr>
      </p:pic>
      <p:sp>
        <p:nvSpPr>
          <p:cNvPr id="18" name="Rectangle 10">
            <a:extLst>
              <a:ext uri="{FF2B5EF4-FFF2-40B4-BE49-F238E27FC236}">
                <a16:creationId xmlns:a16="http://schemas.microsoft.com/office/drawing/2014/main" id="{4504EFC2-89DB-2368-F54A-164F0F26EE0A}"/>
              </a:ext>
            </a:extLst>
          </p:cNvPr>
          <p:cNvSpPr/>
          <p:nvPr/>
        </p:nvSpPr>
        <p:spPr>
          <a:xfrm>
            <a:off x="10863728" y="2142823"/>
            <a:ext cx="1281844" cy="150721"/>
          </a:xfrm>
          <a:prstGeom prst="rect">
            <a:avLst/>
          </a:prstGeom>
          <a:noFill/>
          <a:ln w="317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656356409"/>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aveikslėlis 9"/>
          <p:cNvPicPr>
            <a:picLocks noChangeAspect="1"/>
          </p:cNvPicPr>
          <p:nvPr/>
        </p:nvPicPr>
        <p:blipFill rotWithShape="1">
          <a:blip r:embed="rId2" cstate="print">
            <a:extLst>
              <a:ext uri="{28A0092B-C50C-407E-A947-70E740481C1C}">
                <a14:useLocalDpi xmlns:a14="http://schemas.microsoft.com/office/drawing/2010/main" val="0"/>
              </a:ext>
            </a:extLst>
          </a:blip>
          <a:srcRect r="42055" b="62969"/>
          <a:stretch/>
        </p:blipFill>
        <p:spPr>
          <a:xfrm>
            <a:off x="9664184" y="5387151"/>
            <a:ext cx="2527816" cy="1470849"/>
          </a:xfrm>
          <a:prstGeom prst="rect">
            <a:avLst/>
          </a:prstGeom>
        </p:spPr>
      </p:pic>
      <p:sp>
        <p:nvSpPr>
          <p:cNvPr id="7" name="Pavadinimas 1"/>
          <p:cNvSpPr>
            <a:spLocks noGrp="1"/>
          </p:cNvSpPr>
          <p:nvPr>
            <p:ph type="title"/>
          </p:nvPr>
        </p:nvSpPr>
        <p:spPr>
          <a:xfrm>
            <a:off x="374072" y="743074"/>
            <a:ext cx="11443855" cy="810627"/>
          </a:xfrm>
        </p:spPr>
        <p:txBody>
          <a:bodyPr>
            <a:noAutofit/>
          </a:bodyPr>
          <a:lstStyle/>
          <a:p>
            <a:pPr algn="ctr"/>
            <a:r>
              <a:rPr lang="lt-LT" sz="3600" b="1" dirty="0"/>
              <a:t>Pirkimo nutraukimas kai pirkimo vykdytojas priima sprendimą pirkimą nutraukti (netaikoma kai </a:t>
            </a:r>
            <a:r>
              <a:rPr lang="lt-LT" sz="3600" b="1" i="0" dirty="0">
                <a:solidFill>
                  <a:srgbClr val="222222"/>
                </a:solidFill>
                <a:effectLst/>
              </a:rPr>
              <a:t>pasiūlymai yra atmetami arba pirkime nėra gauta pasiūlymų)</a:t>
            </a:r>
            <a:br>
              <a:rPr lang="lt-LT" sz="1400" b="0" i="0" dirty="0">
                <a:solidFill>
                  <a:srgbClr val="222222"/>
                </a:solidFill>
                <a:effectLst/>
                <a:latin typeface="-apple-system"/>
              </a:rPr>
            </a:br>
            <a:endParaRPr lang="en-US" sz="3600" b="1" dirty="0"/>
          </a:p>
        </p:txBody>
      </p:sp>
      <p:sp>
        <p:nvSpPr>
          <p:cNvPr id="3" name="Slide Number Placeholder 2">
            <a:extLst>
              <a:ext uri="{FF2B5EF4-FFF2-40B4-BE49-F238E27FC236}">
                <a16:creationId xmlns:a16="http://schemas.microsoft.com/office/drawing/2014/main" id="{9AD6E186-2111-1A15-D24C-B8C947811596}"/>
              </a:ext>
            </a:extLst>
          </p:cNvPr>
          <p:cNvSpPr>
            <a:spLocks noGrp="1"/>
          </p:cNvSpPr>
          <p:nvPr>
            <p:ph type="sldNum" sz="quarter" idx="12"/>
          </p:nvPr>
        </p:nvSpPr>
        <p:spPr/>
        <p:txBody>
          <a:bodyPr/>
          <a:lstStyle/>
          <a:p>
            <a:fld id="{49EC5416-78B8-4F37-B286-A40543F63F6D}" type="slidenum">
              <a:rPr lang="en-US" smtClean="0"/>
              <a:pPr/>
              <a:t>48</a:t>
            </a:fld>
            <a:endParaRPr lang="en-US" dirty="0"/>
          </a:p>
        </p:txBody>
      </p:sp>
      <p:pic>
        <p:nvPicPr>
          <p:cNvPr id="11" name="Picture 10">
            <a:extLst>
              <a:ext uri="{FF2B5EF4-FFF2-40B4-BE49-F238E27FC236}">
                <a16:creationId xmlns:a16="http://schemas.microsoft.com/office/drawing/2014/main" id="{C9E475D8-C808-C240-EBBB-7909743616D6}"/>
              </a:ext>
            </a:extLst>
          </p:cNvPr>
          <p:cNvPicPr>
            <a:picLocks noChangeAspect="1"/>
          </p:cNvPicPr>
          <p:nvPr/>
        </p:nvPicPr>
        <p:blipFill>
          <a:blip r:embed="rId3"/>
          <a:stretch>
            <a:fillRect/>
          </a:stretch>
        </p:blipFill>
        <p:spPr>
          <a:xfrm>
            <a:off x="1034601" y="4447218"/>
            <a:ext cx="1362687" cy="1573518"/>
          </a:xfrm>
          <a:prstGeom prst="rect">
            <a:avLst/>
          </a:prstGeom>
        </p:spPr>
      </p:pic>
      <p:sp>
        <p:nvSpPr>
          <p:cNvPr id="13" name="TextBox 12">
            <a:extLst>
              <a:ext uri="{FF2B5EF4-FFF2-40B4-BE49-F238E27FC236}">
                <a16:creationId xmlns:a16="http://schemas.microsoft.com/office/drawing/2014/main" id="{D8BEBE8A-6057-CB6E-A80B-42DAF9FD7F25}"/>
              </a:ext>
            </a:extLst>
          </p:cNvPr>
          <p:cNvSpPr txBox="1"/>
          <p:nvPr/>
        </p:nvSpPr>
        <p:spPr>
          <a:xfrm>
            <a:off x="684408" y="1893197"/>
            <a:ext cx="10357217" cy="4801314"/>
          </a:xfrm>
          <a:prstGeom prst="rect">
            <a:avLst/>
          </a:prstGeom>
          <a:noFill/>
        </p:spPr>
        <p:txBody>
          <a:bodyPr wrap="square">
            <a:spAutoFit/>
          </a:bodyPr>
          <a:lstStyle/>
          <a:p>
            <a:r>
              <a:rPr lang="lt-LT" b="0" i="0" dirty="0">
                <a:effectLst/>
              </a:rPr>
              <a:t>Pirkimo vykdytojui priėmus sprendimą nutraukti pirkimo procedūras:</a:t>
            </a:r>
          </a:p>
          <a:p>
            <a:pPr marL="285750" indent="-285750">
              <a:buFont typeface="Arial" panose="020B0604020202020204" pitchFamily="34" charset="0"/>
              <a:buChar char="•"/>
            </a:pPr>
            <a:r>
              <a:rPr lang="lt-LT" dirty="0"/>
              <a:t>p</a:t>
            </a:r>
            <a:r>
              <a:rPr lang="lt-LT" b="0" i="0" dirty="0">
                <a:effectLst/>
              </a:rPr>
              <a:t>rie pirkimo pavadinimo skliaustuose įrašyti NUTRAUKTAS, kad nauji tiekėjai neteiktų pasiūlymų. Tai padaryti konkretaus pirkimo aplinkoje pasirinkus mygtuką Koreguoti pirkimo informaciją (1), tuomet Pavadinimo laukelyje pridėjus (NUTRAUKTAS) (2) ir paspaudus Išsaugoti pakeitimus (3):</a:t>
            </a:r>
          </a:p>
          <a:p>
            <a:pPr marL="285750" indent="-285750">
              <a:buFont typeface="Arial" panose="020B0604020202020204" pitchFamily="34" charset="0"/>
              <a:buChar char="•"/>
            </a:pPr>
            <a:endParaRPr lang="lt-LT" dirty="0"/>
          </a:p>
          <a:p>
            <a:pPr marL="285750" indent="-285750">
              <a:buFont typeface="Arial" panose="020B0604020202020204" pitchFamily="34" charset="0"/>
              <a:buChar char="•"/>
            </a:pPr>
            <a:endParaRPr lang="lt-LT" b="0" i="0" dirty="0">
              <a:effectLst/>
            </a:endParaRPr>
          </a:p>
          <a:p>
            <a:pPr marL="285750" indent="-285750">
              <a:buFont typeface="Arial" panose="020B0604020202020204" pitchFamily="34" charset="0"/>
              <a:buChar char="•"/>
            </a:pPr>
            <a:endParaRPr lang="lt-LT" dirty="0"/>
          </a:p>
          <a:p>
            <a:pPr marL="285750" indent="-285750">
              <a:buFont typeface="Arial" panose="020B0604020202020204" pitchFamily="34" charset="0"/>
              <a:buChar char="•"/>
            </a:pPr>
            <a:endParaRPr lang="lt-LT" b="0" i="0" dirty="0">
              <a:effectLst/>
            </a:endParaRPr>
          </a:p>
          <a:p>
            <a:pPr marL="285750" indent="-285750">
              <a:buFont typeface="Arial" panose="020B0604020202020204" pitchFamily="34" charset="0"/>
              <a:buChar char="•"/>
            </a:pPr>
            <a:r>
              <a:rPr lang="lt-LT" b="0" i="0" dirty="0">
                <a:effectLst/>
              </a:rPr>
              <a:t>apie tokį sprendimą jis turi susirašinėjimo priemonėmis informuoti tiekėjus</a:t>
            </a:r>
          </a:p>
          <a:p>
            <a:pPr marL="285750" indent="-285750">
              <a:buFont typeface="Arial" panose="020B0604020202020204" pitchFamily="34" charset="0"/>
              <a:buChar char="•"/>
            </a:pPr>
            <a:endParaRPr lang="lt-LT" dirty="0"/>
          </a:p>
          <a:p>
            <a:pPr marL="285750" indent="-285750">
              <a:buFont typeface="Arial" panose="020B0604020202020204" pitchFamily="34" charset="0"/>
              <a:buChar char="•"/>
            </a:pPr>
            <a:endParaRPr lang="lt-LT" dirty="0"/>
          </a:p>
          <a:p>
            <a:pPr marL="285750" indent="-285750">
              <a:buFont typeface="Arial" panose="020B0604020202020204" pitchFamily="34" charset="0"/>
              <a:buChar char="•"/>
            </a:pPr>
            <a:endParaRPr lang="lt-LT" dirty="0"/>
          </a:p>
          <a:p>
            <a:pPr marL="285750" indent="-285750">
              <a:buFont typeface="Arial" panose="020B0604020202020204" pitchFamily="34" charset="0"/>
              <a:buChar char="•"/>
            </a:pPr>
            <a:endParaRPr lang="lt-LT" dirty="0"/>
          </a:p>
          <a:p>
            <a:pPr marL="285750" indent="-285750">
              <a:buFont typeface="Arial" panose="020B0604020202020204" pitchFamily="34" charset="0"/>
              <a:buChar char="•"/>
            </a:pPr>
            <a:endParaRPr lang="lt-LT" dirty="0"/>
          </a:p>
          <a:p>
            <a:pPr marL="285750" indent="-285750">
              <a:buFont typeface="Arial" panose="020B0604020202020204" pitchFamily="34" charset="0"/>
              <a:buChar char="•"/>
            </a:pPr>
            <a:endParaRPr lang="lt-LT" dirty="0"/>
          </a:p>
          <a:p>
            <a:pPr marL="285750" indent="-285750">
              <a:buFont typeface="Arial" panose="020B0604020202020204" pitchFamily="34" charset="0"/>
              <a:buChar char="•"/>
            </a:pPr>
            <a:r>
              <a:rPr lang="lt-LT" b="0" i="0" dirty="0">
                <a:effectLst/>
              </a:rPr>
              <a:t>jokie papildomi veiksmai sistemoje neatliekami, taip pat nevykdomos su šiuo pirkimu susijusios užduotys (jos paliekamos užduočių sąraše).</a:t>
            </a:r>
            <a:endParaRPr lang="lt-LT" dirty="0"/>
          </a:p>
        </p:txBody>
      </p:sp>
      <p:pic>
        <p:nvPicPr>
          <p:cNvPr id="15" name="Picture 14">
            <a:extLst>
              <a:ext uri="{FF2B5EF4-FFF2-40B4-BE49-F238E27FC236}">
                <a16:creationId xmlns:a16="http://schemas.microsoft.com/office/drawing/2014/main" id="{0D43239A-B35D-00C1-B159-C0ED9B2D7CB8}"/>
              </a:ext>
            </a:extLst>
          </p:cNvPr>
          <p:cNvPicPr>
            <a:picLocks noChangeAspect="1"/>
          </p:cNvPicPr>
          <p:nvPr/>
        </p:nvPicPr>
        <p:blipFill>
          <a:blip r:embed="rId4"/>
          <a:stretch>
            <a:fillRect/>
          </a:stretch>
        </p:blipFill>
        <p:spPr>
          <a:xfrm>
            <a:off x="396356" y="3211459"/>
            <a:ext cx="4110263" cy="762215"/>
          </a:xfrm>
          <a:prstGeom prst="rect">
            <a:avLst/>
          </a:prstGeom>
        </p:spPr>
      </p:pic>
      <p:pic>
        <p:nvPicPr>
          <p:cNvPr id="17" name="Picture 16">
            <a:extLst>
              <a:ext uri="{FF2B5EF4-FFF2-40B4-BE49-F238E27FC236}">
                <a16:creationId xmlns:a16="http://schemas.microsoft.com/office/drawing/2014/main" id="{15799DF2-49F3-627F-8DCF-606BC83C7E76}"/>
              </a:ext>
            </a:extLst>
          </p:cNvPr>
          <p:cNvPicPr>
            <a:picLocks noChangeAspect="1"/>
          </p:cNvPicPr>
          <p:nvPr/>
        </p:nvPicPr>
        <p:blipFill>
          <a:blip r:embed="rId5"/>
          <a:stretch>
            <a:fillRect/>
          </a:stretch>
        </p:blipFill>
        <p:spPr>
          <a:xfrm>
            <a:off x="4684617" y="3151369"/>
            <a:ext cx="2881530" cy="851361"/>
          </a:xfrm>
          <a:prstGeom prst="rect">
            <a:avLst/>
          </a:prstGeom>
        </p:spPr>
      </p:pic>
      <p:pic>
        <p:nvPicPr>
          <p:cNvPr id="19" name="Picture 18">
            <a:extLst>
              <a:ext uri="{FF2B5EF4-FFF2-40B4-BE49-F238E27FC236}">
                <a16:creationId xmlns:a16="http://schemas.microsoft.com/office/drawing/2014/main" id="{3072E58D-60A4-BB8E-5E19-D748B78F0E93}"/>
              </a:ext>
            </a:extLst>
          </p:cNvPr>
          <p:cNvPicPr>
            <a:picLocks noChangeAspect="1"/>
          </p:cNvPicPr>
          <p:nvPr/>
        </p:nvPicPr>
        <p:blipFill>
          <a:blip r:embed="rId6"/>
          <a:stretch>
            <a:fillRect/>
          </a:stretch>
        </p:blipFill>
        <p:spPr>
          <a:xfrm>
            <a:off x="7744145" y="3269402"/>
            <a:ext cx="3763447" cy="646331"/>
          </a:xfrm>
          <a:prstGeom prst="rect">
            <a:avLst/>
          </a:prstGeom>
        </p:spPr>
      </p:pic>
      <p:sp>
        <p:nvSpPr>
          <p:cNvPr id="4" name="Rectangle 10">
            <a:extLst>
              <a:ext uri="{FF2B5EF4-FFF2-40B4-BE49-F238E27FC236}">
                <a16:creationId xmlns:a16="http://schemas.microsoft.com/office/drawing/2014/main" id="{07E3AAD1-F667-07EA-4DD4-6A24EFD0E57E}"/>
              </a:ext>
            </a:extLst>
          </p:cNvPr>
          <p:cNvSpPr/>
          <p:nvPr/>
        </p:nvSpPr>
        <p:spPr>
          <a:xfrm>
            <a:off x="2615936" y="3645105"/>
            <a:ext cx="1890683" cy="284977"/>
          </a:xfrm>
          <a:prstGeom prst="rect">
            <a:avLst/>
          </a:prstGeom>
          <a:noFill/>
          <a:ln w="317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Oval 3">
            <a:extLst>
              <a:ext uri="{FF2B5EF4-FFF2-40B4-BE49-F238E27FC236}">
                <a16:creationId xmlns:a16="http://schemas.microsoft.com/office/drawing/2014/main" id="{6D3FBA55-5E0A-9D45-9591-A03FA033826C}"/>
              </a:ext>
            </a:extLst>
          </p:cNvPr>
          <p:cNvSpPr/>
          <p:nvPr/>
        </p:nvSpPr>
        <p:spPr>
          <a:xfrm>
            <a:off x="2075565" y="3580737"/>
            <a:ext cx="484632" cy="384048"/>
          </a:xfrm>
          <a:prstGeom prst="ellipse">
            <a:avLst/>
          </a:prstGeom>
          <a:solidFill>
            <a:schemeClr val="accent2">
              <a:lumMod val="20000"/>
              <a:lumOff val="80000"/>
            </a:schemeClr>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lt-LT" dirty="0">
                <a:solidFill>
                  <a:schemeClr val="tx1"/>
                </a:solidFill>
              </a:rPr>
              <a:t>1</a:t>
            </a:r>
            <a:endParaRPr lang="en-GB" dirty="0">
              <a:solidFill>
                <a:schemeClr val="tx1"/>
              </a:solidFill>
            </a:endParaRPr>
          </a:p>
        </p:txBody>
      </p:sp>
      <p:sp>
        <p:nvSpPr>
          <p:cNvPr id="20" name="Rectangle 10">
            <a:extLst>
              <a:ext uri="{FF2B5EF4-FFF2-40B4-BE49-F238E27FC236}">
                <a16:creationId xmlns:a16="http://schemas.microsoft.com/office/drawing/2014/main" id="{5F57675C-59F5-97E4-ED3D-E710EFE5B1E8}"/>
              </a:ext>
            </a:extLst>
          </p:cNvPr>
          <p:cNvSpPr/>
          <p:nvPr/>
        </p:nvSpPr>
        <p:spPr>
          <a:xfrm>
            <a:off x="4764095" y="3421624"/>
            <a:ext cx="1890683" cy="284977"/>
          </a:xfrm>
          <a:prstGeom prst="rect">
            <a:avLst/>
          </a:prstGeom>
          <a:noFill/>
          <a:ln w="317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Oval 3">
            <a:extLst>
              <a:ext uri="{FF2B5EF4-FFF2-40B4-BE49-F238E27FC236}">
                <a16:creationId xmlns:a16="http://schemas.microsoft.com/office/drawing/2014/main" id="{BC898EF9-AFA9-FCED-87EB-935526EF8EFA}"/>
              </a:ext>
            </a:extLst>
          </p:cNvPr>
          <p:cNvSpPr/>
          <p:nvPr/>
        </p:nvSpPr>
        <p:spPr>
          <a:xfrm>
            <a:off x="6700514" y="3343965"/>
            <a:ext cx="484632" cy="384048"/>
          </a:xfrm>
          <a:prstGeom prst="ellipse">
            <a:avLst/>
          </a:prstGeom>
          <a:solidFill>
            <a:schemeClr val="accent2">
              <a:lumMod val="20000"/>
              <a:lumOff val="80000"/>
            </a:schemeClr>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lt-LT" dirty="0">
                <a:solidFill>
                  <a:schemeClr val="tx1"/>
                </a:solidFill>
              </a:rPr>
              <a:t>2</a:t>
            </a:r>
            <a:endParaRPr lang="en-GB" dirty="0">
              <a:solidFill>
                <a:schemeClr val="tx1"/>
              </a:solidFill>
            </a:endParaRPr>
          </a:p>
        </p:txBody>
      </p:sp>
      <p:sp>
        <p:nvSpPr>
          <p:cNvPr id="60" name="Rectangle 10">
            <a:extLst>
              <a:ext uri="{FF2B5EF4-FFF2-40B4-BE49-F238E27FC236}">
                <a16:creationId xmlns:a16="http://schemas.microsoft.com/office/drawing/2014/main" id="{E9E57F5C-BC19-3E45-B040-6F5F9AD11E03}"/>
              </a:ext>
            </a:extLst>
          </p:cNvPr>
          <p:cNvSpPr/>
          <p:nvPr/>
        </p:nvSpPr>
        <p:spPr>
          <a:xfrm>
            <a:off x="9893710" y="3421624"/>
            <a:ext cx="1613882" cy="376603"/>
          </a:xfrm>
          <a:prstGeom prst="rect">
            <a:avLst/>
          </a:prstGeom>
          <a:noFill/>
          <a:ln w="317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6" name="Oval 3">
            <a:extLst>
              <a:ext uri="{FF2B5EF4-FFF2-40B4-BE49-F238E27FC236}">
                <a16:creationId xmlns:a16="http://schemas.microsoft.com/office/drawing/2014/main" id="{DA9B9026-437C-F86D-B81A-3B451704CAAC}"/>
              </a:ext>
            </a:extLst>
          </p:cNvPr>
          <p:cNvSpPr/>
          <p:nvPr/>
        </p:nvSpPr>
        <p:spPr>
          <a:xfrm>
            <a:off x="9383552" y="3401348"/>
            <a:ext cx="484632" cy="384048"/>
          </a:xfrm>
          <a:prstGeom prst="ellipse">
            <a:avLst/>
          </a:prstGeom>
          <a:solidFill>
            <a:schemeClr val="accent2">
              <a:lumMod val="20000"/>
              <a:lumOff val="80000"/>
            </a:schemeClr>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lt-LT" dirty="0">
                <a:solidFill>
                  <a:schemeClr val="tx1"/>
                </a:solidFill>
              </a:rPr>
              <a:t>3</a:t>
            </a:r>
            <a:endParaRPr lang="en-GB" dirty="0">
              <a:solidFill>
                <a:schemeClr val="tx1"/>
              </a:solidFill>
            </a:endParaRPr>
          </a:p>
        </p:txBody>
      </p:sp>
      <p:sp>
        <p:nvSpPr>
          <p:cNvPr id="65" name="Rectangle 10">
            <a:extLst>
              <a:ext uri="{FF2B5EF4-FFF2-40B4-BE49-F238E27FC236}">
                <a16:creationId xmlns:a16="http://schemas.microsoft.com/office/drawing/2014/main" id="{5441CC66-7E37-6C2F-4641-53AB96A77365}"/>
              </a:ext>
            </a:extLst>
          </p:cNvPr>
          <p:cNvSpPr/>
          <p:nvPr/>
        </p:nvSpPr>
        <p:spPr>
          <a:xfrm>
            <a:off x="1326885" y="5518587"/>
            <a:ext cx="1070403" cy="203787"/>
          </a:xfrm>
          <a:prstGeom prst="rect">
            <a:avLst/>
          </a:prstGeom>
          <a:noFill/>
          <a:ln w="317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573623840"/>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aveikslėlis 9"/>
          <p:cNvPicPr>
            <a:picLocks noChangeAspect="1"/>
          </p:cNvPicPr>
          <p:nvPr/>
        </p:nvPicPr>
        <p:blipFill rotWithShape="1">
          <a:blip r:embed="rId2" cstate="print">
            <a:extLst>
              <a:ext uri="{28A0092B-C50C-407E-A947-70E740481C1C}">
                <a14:useLocalDpi xmlns:a14="http://schemas.microsoft.com/office/drawing/2010/main" val="0"/>
              </a:ext>
            </a:extLst>
          </a:blip>
          <a:srcRect r="42055" b="62969"/>
          <a:stretch/>
        </p:blipFill>
        <p:spPr>
          <a:xfrm>
            <a:off x="9664184" y="5387151"/>
            <a:ext cx="2527816" cy="1470849"/>
          </a:xfrm>
          <a:prstGeom prst="rect">
            <a:avLst/>
          </a:prstGeom>
        </p:spPr>
      </p:pic>
      <p:sp>
        <p:nvSpPr>
          <p:cNvPr id="3" name="Slide Number Placeholder 2">
            <a:extLst>
              <a:ext uri="{FF2B5EF4-FFF2-40B4-BE49-F238E27FC236}">
                <a16:creationId xmlns:a16="http://schemas.microsoft.com/office/drawing/2014/main" id="{9AD6E186-2111-1A15-D24C-B8C947811596}"/>
              </a:ext>
            </a:extLst>
          </p:cNvPr>
          <p:cNvSpPr>
            <a:spLocks noGrp="1"/>
          </p:cNvSpPr>
          <p:nvPr>
            <p:ph type="sldNum" sz="quarter" idx="12"/>
          </p:nvPr>
        </p:nvSpPr>
        <p:spPr/>
        <p:txBody>
          <a:bodyPr/>
          <a:lstStyle/>
          <a:p>
            <a:fld id="{49EC5416-78B8-4F37-B286-A40543F63F6D}" type="slidenum">
              <a:rPr lang="en-US" smtClean="0"/>
              <a:pPr/>
              <a:t>49</a:t>
            </a:fld>
            <a:endParaRPr lang="en-US"/>
          </a:p>
        </p:txBody>
      </p:sp>
      <p:sp>
        <p:nvSpPr>
          <p:cNvPr id="4" name="Pavadinimas 3">
            <a:extLst>
              <a:ext uri="{FF2B5EF4-FFF2-40B4-BE49-F238E27FC236}">
                <a16:creationId xmlns:a16="http://schemas.microsoft.com/office/drawing/2014/main" id="{3B4DA3CD-3E0E-E52D-8203-54BFC45EAD32}"/>
              </a:ext>
            </a:extLst>
          </p:cNvPr>
          <p:cNvSpPr>
            <a:spLocks noGrp="1"/>
          </p:cNvSpPr>
          <p:nvPr>
            <p:ph type="title"/>
          </p:nvPr>
        </p:nvSpPr>
        <p:spPr>
          <a:xfrm>
            <a:off x="838200" y="2103437"/>
            <a:ext cx="10515600" cy="1325563"/>
          </a:xfrm>
        </p:spPr>
        <p:txBody>
          <a:bodyPr>
            <a:normAutofit fontScale="90000"/>
          </a:bodyPr>
          <a:lstStyle/>
          <a:p>
            <a:r>
              <a:rPr lang="lt-LT" sz="4400">
                <a:latin typeface="+mj-lt"/>
              </a:rPr>
              <a:t>Dėl papildomai iškilusių klausimų galite kreiptis</a:t>
            </a:r>
            <a:br>
              <a:rPr lang="lt-LT" sz="4400">
                <a:latin typeface="+mj-lt"/>
              </a:rPr>
            </a:br>
            <a:r>
              <a:rPr lang="lt-LT" sz="4400">
                <a:latin typeface="+mj-lt"/>
              </a:rPr>
              <a:t>tel.</a:t>
            </a:r>
            <a:r>
              <a:rPr lang="lt-LT" sz="4400"/>
              <a:t> </a:t>
            </a:r>
            <a:r>
              <a:rPr lang="en-GB" sz="4400" b="1">
                <a:solidFill>
                  <a:schemeClr val="accent1">
                    <a:lumMod val="75000"/>
                  </a:schemeClr>
                </a:solidFill>
                <a:latin typeface="+mj-lt"/>
              </a:rPr>
              <a:t>+370</a:t>
            </a:r>
            <a:r>
              <a:rPr lang="lt-LT" sz="4400" b="1">
                <a:solidFill>
                  <a:schemeClr val="accent1">
                    <a:lumMod val="75000"/>
                  </a:schemeClr>
                </a:solidFill>
                <a:latin typeface="+mj-lt"/>
              </a:rPr>
              <a:t> 5 219 7000 </a:t>
            </a:r>
            <a:r>
              <a:rPr lang="lt-LT" sz="4400">
                <a:latin typeface="+mj-lt"/>
              </a:rPr>
              <a:t>arba el. paštu </a:t>
            </a:r>
            <a:r>
              <a:rPr lang="lt-LT" sz="4400" b="1">
                <a:solidFill>
                  <a:schemeClr val="accent1">
                    <a:lumMod val="75000"/>
                  </a:schemeClr>
                </a:solidFill>
                <a:latin typeface="+mj-lt"/>
              </a:rPr>
              <a:t>pagalba@vpt.lt</a:t>
            </a:r>
            <a:endParaRPr lang="en-US"/>
          </a:p>
        </p:txBody>
      </p:sp>
    </p:spTree>
    <p:extLst>
      <p:ext uri="{BB962C8B-B14F-4D97-AF65-F5344CB8AC3E}">
        <p14:creationId xmlns:p14="http://schemas.microsoft.com/office/powerpoint/2010/main" val="39957643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descr="A screenshot of a computer&#10;&#10;Description automatically generated">
            <a:extLst>
              <a:ext uri="{FF2B5EF4-FFF2-40B4-BE49-F238E27FC236}">
                <a16:creationId xmlns:a16="http://schemas.microsoft.com/office/drawing/2014/main" id="{FD0CDC5A-78C0-F068-FF3F-A5782E20F24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5248" y="1365215"/>
            <a:ext cx="9666312" cy="5499381"/>
          </a:xfrm>
          <a:prstGeom prst="rect">
            <a:avLst/>
          </a:prstGeom>
        </p:spPr>
      </p:pic>
      <p:pic>
        <p:nvPicPr>
          <p:cNvPr id="10" name="Paveikslėlis 9"/>
          <p:cNvPicPr>
            <a:picLocks noChangeAspect="1"/>
          </p:cNvPicPr>
          <p:nvPr/>
        </p:nvPicPr>
        <p:blipFill rotWithShape="1">
          <a:blip r:embed="rId3" cstate="print">
            <a:extLst>
              <a:ext uri="{28A0092B-C50C-407E-A947-70E740481C1C}">
                <a14:useLocalDpi xmlns:a14="http://schemas.microsoft.com/office/drawing/2010/main" val="0"/>
              </a:ext>
            </a:extLst>
          </a:blip>
          <a:srcRect r="42055" b="62969"/>
          <a:stretch/>
        </p:blipFill>
        <p:spPr>
          <a:xfrm>
            <a:off x="9664184" y="5387151"/>
            <a:ext cx="2527816" cy="1470849"/>
          </a:xfrm>
          <a:prstGeom prst="rect">
            <a:avLst/>
          </a:prstGeom>
        </p:spPr>
      </p:pic>
      <p:sp>
        <p:nvSpPr>
          <p:cNvPr id="7" name="Pavadinimas 1"/>
          <p:cNvSpPr>
            <a:spLocks noGrp="1"/>
          </p:cNvSpPr>
          <p:nvPr>
            <p:ph type="title"/>
          </p:nvPr>
        </p:nvSpPr>
        <p:spPr>
          <a:xfrm>
            <a:off x="2125828" y="327802"/>
            <a:ext cx="7801946" cy="810627"/>
          </a:xfrm>
        </p:spPr>
        <p:txBody>
          <a:bodyPr>
            <a:noAutofit/>
          </a:bodyPr>
          <a:lstStyle/>
          <a:p>
            <a:pPr algn="ctr"/>
            <a:r>
              <a:rPr lang="lt-LT" sz="3600" b="1"/>
              <a:t>Preliminariosios sutarties perkėlimas į CVP IS sistemą</a:t>
            </a:r>
            <a:endParaRPr lang="en-US" sz="3600" b="1"/>
          </a:p>
        </p:txBody>
      </p:sp>
      <p:sp>
        <p:nvSpPr>
          <p:cNvPr id="4" name="Stačiakampis 6">
            <a:extLst>
              <a:ext uri="{FF2B5EF4-FFF2-40B4-BE49-F238E27FC236}">
                <a16:creationId xmlns:a16="http://schemas.microsoft.com/office/drawing/2014/main" id="{12341A36-0413-50E5-421D-B31529EF3E99}"/>
              </a:ext>
            </a:extLst>
          </p:cNvPr>
          <p:cNvSpPr/>
          <p:nvPr/>
        </p:nvSpPr>
        <p:spPr>
          <a:xfrm>
            <a:off x="1357745" y="2207491"/>
            <a:ext cx="175491" cy="195138"/>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lide Number Placeholder 2">
            <a:extLst>
              <a:ext uri="{FF2B5EF4-FFF2-40B4-BE49-F238E27FC236}">
                <a16:creationId xmlns:a16="http://schemas.microsoft.com/office/drawing/2014/main" id="{9AD6E186-2111-1A15-D24C-B8C947811596}"/>
              </a:ext>
            </a:extLst>
          </p:cNvPr>
          <p:cNvSpPr>
            <a:spLocks noGrp="1"/>
          </p:cNvSpPr>
          <p:nvPr>
            <p:ph type="sldNum" sz="quarter" idx="12"/>
          </p:nvPr>
        </p:nvSpPr>
        <p:spPr/>
        <p:txBody>
          <a:bodyPr/>
          <a:lstStyle/>
          <a:p>
            <a:fld id="{49EC5416-78B8-4F37-B286-A40543F63F6D}" type="slidenum">
              <a:rPr lang="en-US" smtClean="0"/>
              <a:pPr/>
              <a:t>5</a:t>
            </a:fld>
            <a:endParaRPr lang="en-US"/>
          </a:p>
        </p:txBody>
      </p:sp>
      <p:sp>
        <p:nvSpPr>
          <p:cNvPr id="5" name="TextBox 4">
            <a:extLst>
              <a:ext uri="{FF2B5EF4-FFF2-40B4-BE49-F238E27FC236}">
                <a16:creationId xmlns:a16="http://schemas.microsoft.com/office/drawing/2014/main" id="{8EB17D47-4E48-FAD2-3887-576016BF07C5}"/>
              </a:ext>
            </a:extLst>
          </p:cNvPr>
          <p:cNvSpPr txBox="1"/>
          <p:nvPr/>
        </p:nvSpPr>
        <p:spPr>
          <a:xfrm>
            <a:off x="325248" y="1042050"/>
            <a:ext cx="3528997" cy="646331"/>
          </a:xfrm>
          <a:prstGeom prst="rect">
            <a:avLst/>
          </a:prstGeom>
          <a:solidFill>
            <a:schemeClr val="accent4">
              <a:lumMod val="20000"/>
              <a:lumOff val="80000"/>
            </a:schemeClr>
          </a:solidFill>
        </p:spPr>
        <p:txBody>
          <a:bodyPr wrap="square" rtlCol="0">
            <a:spAutoFit/>
          </a:bodyPr>
          <a:lstStyle/>
          <a:p>
            <a:r>
              <a:rPr lang="lt-LT"/>
              <a:t>Pasirinkti „Pirkimo rezultatų suvedimas“</a:t>
            </a:r>
            <a:endParaRPr lang="en-US"/>
          </a:p>
        </p:txBody>
      </p:sp>
      <p:cxnSp>
        <p:nvCxnSpPr>
          <p:cNvPr id="8" name="Tiesioji rodyklės jungtis 7">
            <a:extLst>
              <a:ext uri="{FF2B5EF4-FFF2-40B4-BE49-F238E27FC236}">
                <a16:creationId xmlns:a16="http://schemas.microsoft.com/office/drawing/2014/main" id="{D45BDE99-E955-5FD2-8F51-576DB760E871}"/>
              </a:ext>
            </a:extLst>
          </p:cNvPr>
          <p:cNvCxnSpPr>
            <a:cxnSpLocks/>
          </p:cNvCxnSpPr>
          <p:nvPr/>
        </p:nvCxnSpPr>
        <p:spPr>
          <a:xfrm flipH="1">
            <a:off x="1828800" y="1498341"/>
            <a:ext cx="1225581" cy="1642023"/>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1883917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aveikslėlis 9"/>
          <p:cNvPicPr>
            <a:picLocks noChangeAspect="1"/>
          </p:cNvPicPr>
          <p:nvPr/>
        </p:nvPicPr>
        <p:blipFill rotWithShape="1">
          <a:blip r:embed="rId2" cstate="print">
            <a:extLst>
              <a:ext uri="{28A0092B-C50C-407E-A947-70E740481C1C}">
                <a14:useLocalDpi xmlns:a14="http://schemas.microsoft.com/office/drawing/2010/main" val="0"/>
              </a:ext>
            </a:extLst>
          </a:blip>
          <a:srcRect r="42055" b="62969"/>
          <a:stretch/>
        </p:blipFill>
        <p:spPr>
          <a:xfrm>
            <a:off x="9664184" y="5387151"/>
            <a:ext cx="2527816" cy="1470849"/>
          </a:xfrm>
          <a:prstGeom prst="rect">
            <a:avLst/>
          </a:prstGeom>
        </p:spPr>
      </p:pic>
      <p:sp>
        <p:nvSpPr>
          <p:cNvPr id="7" name="Pavadinimas 1"/>
          <p:cNvSpPr>
            <a:spLocks noGrp="1"/>
          </p:cNvSpPr>
          <p:nvPr>
            <p:ph type="title"/>
          </p:nvPr>
        </p:nvSpPr>
        <p:spPr>
          <a:xfrm>
            <a:off x="2125828" y="548436"/>
            <a:ext cx="7710899" cy="457949"/>
          </a:xfrm>
        </p:spPr>
        <p:txBody>
          <a:bodyPr>
            <a:noAutofit/>
          </a:bodyPr>
          <a:lstStyle/>
          <a:p>
            <a:pPr algn="ctr"/>
            <a:r>
              <a:rPr lang="lt-LT" sz="3600" b="1"/>
              <a:t>Preliminariosios sutarties perkėlimas į CVP IS sistemą</a:t>
            </a:r>
            <a:endParaRPr lang="en-US" sz="3600" b="1"/>
          </a:p>
        </p:txBody>
      </p:sp>
      <p:sp>
        <p:nvSpPr>
          <p:cNvPr id="2" name="Slide Number Placeholder 1">
            <a:extLst>
              <a:ext uri="{FF2B5EF4-FFF2-40B4-BE49-F238E27FC236}">
                <a16:creationId xmlns:a16="http://schemas.microsoft.com/office/drawing/2014/main" id="{343241F1-4E7A-49A9-53A4-707E67028901}"/>
              </a:ext>
            </a:extLst>
          </p:cNvPr>
          <p:cNvSpPr>
            <a:spLocks noGrp="1"/>
          </p:cNvSpPr>
          <p:nvPr>
            <p:ph type="sldNum" sz="quarter" idx="12"/>
          </p:nvPr>
        </p:nvSpPr>
        <p:spPr/>
        <p:txBody>
          <a:bodyPr/>
          <a:lstStyle/>
          <a:p>
            <a:fld id="{49EC5416-78B8-4F37-B286-A40543F63F6D}" type="slidenum">
              <a:rPr lang="en-US" smtClean="0"/>
              <a:pPr/>
              <a:t>6</a:t>
            </a:fld>
            <a:endParaRPr lang="en-US"/>
          </a:p>
        </p:txBody>
      </p:sp>
      <p:pic>
        <p:nvPicPr>
          <p:cNvPr id="1032" name="Picture 8">
            <a:extLst>
              <a:ext uri="{FF2B5EF4-FFF2-40B4-BE49-F238E27FC236}">
                <a16:creationId xmlns:a16="http://schemas.microsoft.com/office/drawing/2014/main" id="{8BFC360C-60C0-50B2-2D9E-0F895BC437B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74030" y="2192634"/>
            <a:ext cx="10279593" cy="2046549"/>
          </a:xfrm>
          <a:prstGeom prst="rect">
            <a:avLst/>
          </a:prstGeom>
          <a:noFill/>
          <a:extLst>
            <a:ext uri="{909E8E84-426E-40DD-AFC4-6F175D3DCCD1}">
              <a14:hiddenFill xmlns:a14="http://schemas.microsoft.com/office/drawing/2010/main">
                <a:solidFill>
                  <a:srgbClr val="FFFFFF"/>
                </a:solidFill>
              </a14:hiddenFill>
            </a:ext>
          </a:extLst>
        </p:spPr>
      </p:pic>
      <p:sp>
        <p:nvSpPr>
          <p:cNvPr id="22" name="TextBox 12">
            <a:extLst>
              <a:ext uri="{FF2B5EF4-FFF2-40B4-BE49-F238E27FC236}">
                <a16:creationId xmlns:a16="http://schemas.microsoft.com/office/drawing/2014/main" id="{542A632E-CCA3-5E2F-005B-BB9E11D96360}"/>
              </a:ext>
            </a:extLst>
          </p:cNvPr>
          <p:cNvSpPr txBox="1"/>
          <p:nvPr/>
        </p:nvSpPr>
        <p:spPr>
          <a:xfrm>
            <a:off x="1074207" y="1469562"/>
            <a:ext cx="2382419" cy="369332"/>
          </a:xfrm>
          <a:prstGeom prst="rect">
            <a:avLst/>
          </a:prstGeom>
          <a:noFill/>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lt-LT"/>
              <a:t>Privalomas laukas</a:t>
            </a:r>
            <a:endParaRPr lang="en-US"/>
          </a:p>
        </p:txBody>
      </p:sp>
      <p:sp>
        <p:nvSpPr>
          <p:cNvPr id="23" name="TextBox 2">
            <a:extLst>
              <a:ext uri="{FF2B5EF4-FFF2-40B4-BE49-F238E27FC236}">
                <a16:creationId xmlns:a16="http://schemas.microsoft.com/office/drawing/2014/main" id="{AD53A188-9AAB-E9D9-66B2-80A0162160CC}"/>
              </a:ext>
            </a:extLst>
          </p:cNvPr>
          <p:cNvSpPr txBox="1"/>
          <p:nvPr/>
        </p:nvSpPr>
        <p:spPr>
          <a:xfrm>
            <a:off x="1074030" y="1829448"/>
            <a:ext cx="3650067" cy="369332"/>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lt-LT"/>
              <a:t>Neprivalomas laukas </a:t>
            </a:r>
            <a:endParaRPr lang="en-US"/>
          </a:p>
        </p:txBody>
      </p:sp>
      <p:sp>
        <p:nvSpPr>
          <p:cNvPr id="25" name="Arrow: Right 24">
            <a:extLst>
              <a:ext uri="{FF2B5EF4-FFF2-40B4-BE49-F238E27FC236}">
                <a16:creationId xmlns:a16="http://schemas.microsoft.com/office/drawing/2014/main" id="{329F0606-EC1B-BAB1-6105-9FEA3FEECDD0}"/>
              </a:ext>
            </a:extLst>
          </p:cNvPr>
          <p:cNvSpPr/>
          <p:nvPr/>
        </p:nvSpPr>
        <p:spPr>
          <a:xfrm>
            <a:off x="3007876" y="1556293"/>
            <a:ext cx="618563" cy="179295"/>
          </a:xfrm>
          <a:prstGeom prst="rightArrow">
            <a:avLst/>
          </a:prstGeom>
          <a:solidFill>
            <a:schemeClr val="accent6"/>
          </a:solid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GB"/>
          </a:p>
        </p:txBody>
      </p:sp>
      <p:sp>
        <p:nvSpPr>
          <p:cNvPr id="28" name="Arrow: Right 27">
            <a:extLst>
              <a:ext uri="{FF2B5EF4-FFF2-40B4-BE49-F238E27FC236}">
                <a16:creationId xmlns:a16="http://schemas.microsoft.com/office/drawing/2014/main" id="{B932833B-9E71-3E57-A4FA-C677543F1A84}"/>
              </a:ext>
            </a:extLst>
          </p:cNvPr>
          <p:cNvSpPr/>
          <p:nvPr/>
        </p:nvSpPr>
        <p:spPr>
          <a:xfrm>
            <a:off x="3317157" y="1943497"/>
            <a:ext cx="618563" cy="179295"/>
          </a:xfrm>
          <a:prstGeom prst="rightArrow">
            <a:avLst/>
          </a:prstGeom>
          <a:solidFill>
            <a:schemeClr val="tx2">
              <a:lumMod val="50000"/>
              <a:lumOff val="50000"/>
            </a:schemeClr>
          </a:solid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GB"/>
          </a:p>
        </p:txBody>
      </p:sp>
      <p:sp>
        <p:nvSpPr>
          <p:cNvPr id="31" name="TextBox 1">
            <a:extLst>
              <a:ext uri="{FF2B5EF4-FFF2-40B4-BE49-F238E27FC236}">
                <a16:creationId xmlns:a16="http://schemas.microsoft.com/office/drawing/2014/main" id="{577143F2-9BC1-457B-8540-FBB5EBB13A8E}"/>
              </a:ext>
            </a:extLst>
          </p:cNvPr>
          <p:cNvSpPr txBox="1"/>
          <p:nvPr/>
        </p:nvSpPr>
        <p:spPr>
          <a:xfrm>
            <a:off x="1074030" y="6309564"/>
            <a:ext cx="8057566" cy="369332"/>
          </a:xfrm>
          <a:prstGeom prst="rect">
            <a:avLst/>
          </a:prstGeom>
          <a:solidFill>
            <a:srgbClr val="FDEADA"/>
          </a:solidFill>
          <a:ln>
            <a:solidFill>
              <a:schemeClr val="tx1"/>
            </a:solidFill>
          </a:ln>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lt-LT"/>
              <a:t>Nurodant pirkimo objekto tipą, prašome nesirinkti „su darbais susijusios paslaugos“</a:t>
            </a:r>
          </a:p>
        </p:txBody>
      </p:sp>
      <p:sp>
        <p:nvSpPr>
          <p:cNvPr id="32" name="Arrow: Right 31">
            <a:extLst>
              <a:ext uri="{FF2B5EF4-FFF2-40B4-BE49-F238E27FC236}">
                <a16:creationId xmlns:a16="http://schemas.microsoft.com/office/drawing/2014/main" id="{4026C83A-C6B5-2EA1-B202-BCB275C6150C}"/>
              </a:ext>
            </a:extLst>
          </p:cNvPr>
          <p:cNvSpPr/>
          <p:nvPr/>
        </p:nvSpPr>
        <p:spPr>
          <a:xfrm>
            <a:off x="297003" y="2863238"/>
            <a:ext cx="618563" cy="179295"/>
          </a:xfrm>
          <a:prstGeom prst="rightArrow">
            <a:avLst/>
          </a:prstGeom>
          <a:solidFill>
            <a:schemeClr val="accent6"/>
          </a:solid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GB"/>
          </a:p>
        </p:txBody>
      </p:sp>
      <p:sp>
        <p:nvSpPr>
          <p:cNvPr id="33" name="Arrow: Right 32">
            <a:extLst>
              <a:ext uri="{FF2B5EF4-FFF2-40B4-BE49-F238E27FC236}">
                <a16:creationId xmlns:a16="http://schemas.microsoft.com/office/drawing/2014/main" id="{5FEF03B4-4B03-FF75-16F5-0353F815E90E}"/>
              </a:ext>
            </a:extLst>
          </p:cNvPr>
          <p:cNvSpPr/>
          <p:nvPr/>
        </p:nvSpPr>
        <p:spPr>
          <a:xfrm>
            <a:off x="297003" y="3810554"/>
            <a:ext cx="618563" cy="179295"/>
          </a:xfrm>
          <a:prstGeom prst="rightArrow">
            <a:avLst/>
          </a:prstGeom>
          <a:solidFill>
            <a:schemeClr val="accent6"/>
          </a:solid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GB"/>
          </a:p>
        </p:txBody>
      </p:sp>
      <p:sp>
        <p:nvSpPr>
          <p:cNvPr id="3" name="TextBox 20">
            <a:extLst>
              <a:ext uri="{FF2B5EF4-FFF2-40B4-BE49-F238E27FC236}">
                <a16:creationId xmlns:a16="http://schemas.microsoft.com/office/drawing/2014/main" id="{E4588928-50C8-3DAB-1BA5-363AC1E4171B}"/>
              </a:ext>
            </a:extLst>
          </p:cNvPr>
          <p:cNvSpPr txBox="1"/>
          <p:nvPr/>
        </p:nvSpPr>
        <p:spPr>
          <a:xfrm>
            <a:off x="1074030" y="4260230"/>
            <a:ext cx="8974538" cy="2031325"/>
          </a:xfrm>
          <a:prstGeom prst="rect">
            <a:avLst/>
          </a:prstGeom>
          <a:solidFill>
            <a:schemeClr val="accent4">
              <a:lumMod val="20000"/>
              <a:lumOff val="80000"/>
            </a:schemeClr>
          </a:solidFill>
        </p:spPr>
        <p:txBody>
          <a:bodyPr wrap="square" lIns="91440" tIns="45720" rIns="91440" bIns="45720" rtlCol="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285750" indent="-285750">
              <a:buFont typeface="Arial" panose="020B0604020202020204" pitchFamily="34" charset="0"/>
              <a:buChar char="•"/>
            </a:pPr>
            <a:r>
              <a:rPr lang="lt-LT"/>
              <a:t>Pildydami lauką „Pavadinimas“ nurodykite ne tik identišką pavadinimą, kuris buvo nurodytas senoje CVP IS, bet ir </a:t>
            </a:r>
            <a:r>
              <a:rPr lang="lt-LT" kern="100">
                <a:effectLst/>
                <a:latin typeface="Calibri" panose="020F0502020204030204" pitchFamily="34" charset="0"/>
                <a:ea typeface="Aptos" panose="020B0004020202020204" pitchFamily="34" charset="0"/>
                <a:cs typeface="Arial" panose="020B0604020202020204" pitchFamily="34" charset="0"/>
              </a:rPr>
              <a:t>senoje sistemoje suteiktą </a:t>
            </a:r>
            <a:r>
              <a:rPr lang="lt-LT" b="1" kern="100">
                <a:effectLst/>
                <a:latin typeface="Calibri" panose="020F0502020204030204" pitchFamily="34" charset="0"/>
                <a:ea typeface="Aptos" panose="020B0004020202020204" pitchFamily="34" charset="0"/>
                <a:cs typeface="Arial" panose="020B0604020202020204" pitchFamily="34" charset="0"/>
              </a:rPr>
              <a:t>pirkimo numerį Nr.</a:t>
            </a:r>
            <a:r>
              <a:rPr lang="lt-LT" kern="100">
                <a:effectLst/>
                <a:latin typeface="Calibri" panose="020F0502020204030204" pitchFamily="34" charset="0"/>
                <a:ea typeface="Aptos" panose="020B0004020202020204" pitchFamily="34" charset="0"/>
                <a:cs typeface="Arial" panose="020B0604020202020204" pitchFamily="34" charset="0"/>
              </a:rPr>
              <a:t>, pvz., Maisto produktų pirkimas (seno CVP IS Nr. XXXXX)</a:t>
            </a:r>
            <a:r>
              <a:rPr lang="en-GB" kern="100">
                <a:effectLst/>
                <a:latin typeface="Calibri" panose="020F0502020204030204" pitchFamily="34" charset="0"/>
                <a:ea typeface="Aptos" panose="020B0004020202020204" pitchFamily="34" charset="0"/>
                <a:cs typeface="Arial" panose="020B0604020202020204" pitchFamily="34" charset="0"/>
              </a:rPr>
              <a:t>. </a:t>
            </a:r>
            <a:endParaRPr lang="lt-LT" kern="100">
              <a:solidFill>
                <a:srgbClr val="FF0000"/>
              </a:solidFill>
              <a:effectLst/>
              <a:latin typeface="Calibri" panose="020F0502020204030204" pitchFamily="34" charset="0"/>
              <a:ea typeface="Aptos" panose="020B0004020202020204" pitchFamily="34" charset="0"/>
              <a:cs typeface="Arial" panose="020B0604020202020204" pitchFamily="34" charset="0"/>
            </a:endParaRPr>
          </a:p>
          <a:p>
            <a:pPr marL="285750" indent="-285750">
              <a:buFont typeface="Arial" panose="020B0604020202020204" pitchFamily="34" charset="0"/>
              <a:buChar char="•"/>
            </a:pPr>
            <a:r>
              <a:rPr lang="lt-LT"/>
              <a:t>Užpildomas pirkimo aprašymo laukas, nurodant, pavyzdžiui „</a:t>
            </a:r>
            <a:r>
              <a:rPr lang="lt-LT" kern="100">
                <a:effectLst/>
                <a:latin typeface="Aptos" panose="020B0004020202020204" pitchFamily="34" charset="0"/>
                <a:ea typeface="Aptos" panose="020B0004020202020204" pitchFamily="34" charset="0"/>
                <a:cs typeface="Times New Roman" panose="02020603050405020304" pitchFamily="18" charset="0"/>
              </a:rPr>
              <a:t>Šioje preliminarioje sutartyje yra tęsiamas senoje </a:t>
            </a:r>
            <a:r>
              <a:rPr lang="lt-LT" kern="100">
                <a:latin typeface="Aptos" panose="020B0004020202020204" pitchFamily="34" charset="0"/>
                <a:ea typeface="Aptos" panose="020B0004020202020204" pitchFamily="34" charset="0"/>
                <a:cs typeface="Times New Roman" panose="02020603050405020304" pitchFamily="18" charset="0"/>
              </a:rPr>
              <a:t>CVP IS</a:t>
            </a:r>
            <a:r>
              <a:rPr lang="lt-LT" kern="100">
                <a:effectLst/>
                <a:latin typeface="Aptos" panose="020B0004020202020204" pitchFamily="34" charset="0"/>
                <a:ea typeface="Aptos" panose="020B0004020202020204" pitchFamily="34" charset="0"/>
                <a:cs typeface="Times New Roman" panose="02020603050405020304" pitchFamily="18" charset="0"/>
              </a:rPr>
              <a:t> 20XX-XX-XX paskelbtas atnaujintas varžymasis Nr. XXXXXX. </a:t>
            </a:r>
            <a:r>
              <a:rPr lang="lt-LT">
                <a:effectLst/>
                <a:latin typeface="Aptos" panose="020B0004020202020204" pitchFamily="34" charset="0"/>
                <a:ea typeface="Aptos" panose="020B0004020202020204" pitchFamily="34" charset="0"/>
                <a:cs typeface="Arial" panose="020B0604020202020204" pitchFamily="34" charset="0"/>
              </a:rPr>
              <a:t>Pirkimo dokumentai ir kvietimai tiekėjams yra paskelbti senoje CVP IS, tiesioginė nuoroda: </a:t>
            </a:r>
            <a:r>
              <a:rPr lang="lt-LT" err="1">
                <a:effectLst/>
                <a:latin typeface="Aptos" panose="020B0004020202020204" pitchFamily="34" charset="0"/>
                <a:ea typeface="Aptos" panose="020B0004020202020204" pitchFamily="34" charset="0"/>
                <a:cs typeface="Arial" panose="020B0604020202020204" pitchFamily="34" charset="0"/>
              </a:rPr>
              <a:t>xxxxx</a:t>
            </a:r>
            <a:r>
              <a:rPr lang="lt-LT">
                <a:latin typeface="Aptos" panose="020B0004020202020204" pitchFamily="34" charset="0"/>
                <a:ea typeface="Aptos" panose="020B0004020202020204" pitchFamily="34" charset="0"/>
                <a:cs typeface="Arial" panose="020B0604020202020204" pitchFamily="34" charset="0"/>
              </a:rPr>
              <a:t>.“</a:t>
            </a:r>
            <a:endParaRPr lang="en-GB" kern="100">
              <a:effectLst/>
              <a:latin typeface="Aptos" panose="020B0004020202020204" pitchFamily="34" charset="0"/>
              <a:ea typeface="Aptos" panose="020B0004020202020204" pitchFamily="34" charset="0"/>
              <a:cs typeface="Times New Roman" panose="02020603050405020304" pitchFamily="18" charset="0"/>
            </a:endParaRPr>
          </a:p>
        </p:txBody>
      </p:sp>
    </p:spTree>
    <p:extLst>
      <p:ext uri="{BB962C8B-B14F-4D97-AF65-F5344CB8AC3E}">
        <p14:creationId xmlns:p14="http://schemas.microsoft.com/office/powerpoint/2010/main" val="97001977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343241F1-4E7A-49A9-53A4-707E67028901}"/>
              </a:ext>
            </a:extLst>
          </p:cNvPr>
          <p:cNvSpPr>
            <a:spLocks noGrp="1"/>
          </p:cNvSpPr>
          <p:nvPr>
            <p:ph type="sldNum" sz="quarter" idx="12"/>
          </p:nvPr>
        </p:nvSpPr>
        <p:spPr/>
        <p:txBody>
          <a:bodyPr/>
          <a:lstStyle/>
          <a:p>
            <a:fld id="{49EC5416-78B8-4F37-B286-A40543F63F6D}" type="slidenum">
              <a:rPr lang="en-US" smtClean="0"/>
              <a:pPr/>
              <a:t>7</a:t>
            </a:fld>
            <a:endParaRPr lang="en-US"/>
          </a:p>
        </p:txBody>
      </p:sp>
      <p:sp>
        <p:nvSpPr>
          <p:cNvPr id="5" name="Pavadinimas 1">
            <a:extLst>
              <a:ext uri="{FF2B5EF4-FFF2-40B4-BE49-F238E27FC236}">
                <a16:creationId xmlns:a16="http://schemas.microsoft.com/office/drawing/2014/main" id="{4DF13B51-B7B9-2F62-11F1-D8106C60FD27}"/>
              </a:ext>
            </a:extLst>
          </p:cNvPr>
          <p:cNvSpPr txBox="1">
            <a:spLocks/>
          </p:cNvSpPr>
          <p:nvPr/>
        </p:nvSpPr>
        <p:spPr>
          <a:xfrm>
            <a:off x="463522" y="784387"/>
            <a:ext cx="7008696" cy="416675"/>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endParaRPr lang="en-US" sz="1400" b="1"/>
          </a:p>
        </p:txBody>
      </p:sp>
      <p:sp>
        <p:nvSpPr>
          <p:cNvPr id="16" name="Pavadinimas 1">
            <a:extLst>
              <a:ext uri="{FF2B5EF4-FFF2-40B4-BE49-F238E27FC236}">
                <a16:creationId xmlns:a16="http://schemas.microsoft.com/office/drawing/2014/main" id="{3E467487-4809-5E6C-E8CB-4071CD8DFBB6}"/>
              </a:ext>
            </a:extLst>
          </p:cNvPr>
          <p:cNvSpPr>
            <a:spLocks noGrp="1"/>
          </p:cNvSpPr>
          <p:nvPr>
            <p:ph type="title"/>
          </p:nvPr>
        </p:nvSpPr>
        <p:spPr>
          <a:xfrm>
            <a:off x="2095220" y="271528"/>
            <a:ext cx="7710899" cy="457949"/>
          </a:xfrm>
        </p:spPr>
        <p:txBody>
          <a:bodyPr>
            <a:noAutofit/>
          </a:bodyPr>
          <a:lstStyle/>
          <a:p>
            <a:pPr algn="ctr"/>
            <a:r>
              <a:rPr lang="lt-LT" sz="3600" b="1"/>
              <a:t>Preliminariosios sutarties perkėlimas į CVP IS sistemą</a:t>
            </a:r>
            <a:endParaRPr lang="en-US" sz="3600" b="1"/>
          </a:p>
        </p:txBody>
      </p:sp>
      <p:pic>
        <p:nvPicPr>
          <p:cNvPr id="2050" name="Picture 2">
            <a:extLst>
              <a:ext uri="{FF2B5EF4-FFF2-40B4-BE49-F238E27FC236}">
                <a16:creationId xmlns:a16="http://schemas.microsoft.com/office/drawing/2014/main" id="{8F17E065-A0EC-7972-DB59-500C3299395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23949" y="1269242"/>
            <a:ext cx="10133607" cy="1438895"/>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a:extLst>
              <a:ext uri="{FF2B5EF4-FFF2-40B4-BE49-F238E27FC236}">
                <a16:creationId xmlns:a16="http://schemas.microsoft.com/office/drawing/2014/main" id="{BD2601F9-212C-B793-5DF6-FFDD69FC273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684750" y="-1265238"/>
            <a:ext cx="17611725" cy="800100"/>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a:extLst>
              <a:ext uri="{FF2B5EF4-FFF2-40B4-BE49-F238E27FC236}">
                <a16:creationId xmlns:a16="http://schemas.microsoft.com/office/drawing/2014/main" id="{845AD88A-B20A-790D-8B26-8020EBEAB2E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5433000" y="-1265238"/>
            <a:ext cx="17716500" cy="2647951"/>
          </a:xfrm>
          <a:prstGeom prst="rect">
            <a:avLst/>
          </a:prstGeom>
          <a:noFill/>
          <a:extLst>
            <a:ext uri="{909E8E84-426E-40DD-AFC4-6F175D3DCCD1}">
              <a14:hiddenFill xmlns:a14="http://schemas.microsoft.com/office/drawing/2010/main">
                <a:solidFill>
                  <a:srgbClr val="FFFFFF"/>
                </a:solidFill>
              </a14:hiddenFill>
            </a:ext>
          </a:extLst>
        </p:spPr>
      </p:pic>
      <p:sp>
        <p:nvSpPr>
          <p:cNvPr id="20" name="TextBox 15">
            <a:extLst>
              <a:ext uri="{FF2B5EF4-FFF2-40B4-BE49-F238E27FC236}">
                <a16:creationId xmlns:a16="http://schemas.microsoft.com/office/drawing/2014/main" id="{4CA1EC57-1729-CBEA-1CDC-C2562E81E99C}"/>
              </a:ext>
            </a:extLst>
          </p:cNvPr>
          <p:cNvSpPr txBox="1"/>
          <p:nvPr/>
        </p:nvSpPr>
        <p:spPr>
          <a:xfrm>
            <a:off x="1084054" y="2723319"/>
            <a:ext cx="9733230" cy="369332"/>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lt-LT">
                <a:solidFill>
                  <a:srgbClr val="FF0000"/>
                </a:solidFill>
              </a:rPr>
              <a:t>SVARBU</a:t>
            </a:r>
            <a:r>
              <a:rPr lang="en-US">
                <a:solidFill>
                  <a:srgbClr val="FF0000"/>
                </a:solidFill>
              </a:rPr>
              <a:t>!</a:t>
            </a:r>
            <a:r>
              <a:rPr lang="lt-LT"/>
              <a:t> Pasirinkus pirkimo objektą „Paslaugos“, atsiranda papildomas laukas, kurio prašome nepildyti.</a:t>
            </a:r>
            <a:endParaRPr lang="en-US"/>
          </a:p>
        </p:txBody>
      </p:sp>
      <p:pic>
        <p:nvPicPr>
          <p:cNvPr id="2054" name="Picture 6">
            <a:extLst>
              <a:ext uri="{FF2B5EF4-FFF2-40B4-BE49-F238E27FC236}">
                <a16:creationId xmlns:a16="http://schemas.microsoft.com/office/drawing/2014/main" id="{EF9ABB7F-1147-29AF-2E5D-45216782266D}"/>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33349" y="1397927"/>
            <a:ext cx="990600" cy="342900"/>
          </a:xfrm>
          <a:prstGeom prst="rect">
            <a:avLst/>
          </a:prstGeom>
          <a:noFill/>
          <a:extLst>
            <a:ext uri="{909E8E84-426E-40DD-AFC4-6F175D3DCCD1}">
              <a14:hiddenFill xmlns:a14="http://schemas.microsoft.com/office/drawing/2010/main">
                <a:solidFill>
                  <a:srgbClr val="FFFFFF"/>
                </a:solidFill>
              </a14:hiddenFill>
            </a:ext>
          </a:extLst>
        </p:spPr>
      </p:pic>
      <p:pic>
        <p:nvPicPr>
          <p:cNvPr id="2056" name="Picture 8">
            <a:extLst>
              <a:ext uri="{FF2B5EF4-FFF2-40B4-BE49-F238E27FC236}">
                <a16:creationId xmlns:a16="http://schemas.microsoft.com/office/drawing/2014/main" id="{2A561F36-B4C6-C5D7-FB12-45FAE178086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23949" y="3092651"/>
            <a:ext cx="10133607" cy="460498"/>
          </a:xfrm>
          <a:prstGeom prst="rect">
            <a:avLst/>
          </a:prstGeom>
          <a:noFill/>
          <a:extLst>
            <a:ext uri="{909E8E84-426E-40DD-AFC4-6F175D3DCCD1}">
              <a14:hiddenFill xmlns:a14="http://schemas.microsoft.com/office/drawing/2010/main">
                <a:solidFill>
                  <a:srgbClr val="FFFFFF"/>
                </a:solidFill>
              </a14:hiddenFill>
            </a:ext>
          </a:extLst>
        </p:spPr>
      </p:pic>
      <p:sp>
        <p:nvSpPr>
          <p:cNvPr id="21" name="TextBox 18">
            <a:extLst>
              <a:ext uri="{FF2B5EF4-FFF2-40B4-BE49-F238E27FC236}">
                <a16:creationId xmlns:a16="http://schemas.microsoft.com/office/drawing/2014/main" id="{8013B0A7-41AB-BD9D-BD8E-51F8B9137DDF}"/>
              </a:ext>
            </a:extLst>
          </p:cNvPr>
          <p:cNvSpPr txBox="1"/>
          <p:nvPr/>
        </p:nvSpPr>
        <p:spPr>
          <a:xfrm>
            <a:off x="1084054" y="3568331"/>
            <a:ext cx="9733230" cy="646331"/>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lt-LT" sz="1800" b="0" i="0" u="none" strike="noStrike" dirty="0">
                <a:solidFill>
                  <a:srgbClr val="FF0000"/>
                </a:solidFill>
                <a:effectLst/>
                <a:latin typeface="Calibri" panose="020F0502020204030204" pitchFamily="34" charset="0"/>
              </a:rPr>
              <a:t>SVARBU</a:t>
            </a:r>
            <a:r>
              <a:rPr lang="en-US" sz="1800" b="0" i="0" u="none" strike="noStrike" dirty="0">
                <a:solidFill>
                  <a:srgbClr val="FF0000"/>
                </a:solidFill>
                <a:effectLst/>
                <a:latin typeface="Calibri" panose="020F0502020204030204" pitchFamily="34" charset="0"/>
              </a:rPr>
              <a:t>!</a:t>
            </a:r>
            <a:r>
              <a:rPr lang="lt-LT" sz="1800" b="0" i="0" u="none" strike="noStrike" dirty="0">
                <a:solidFill>
                  <a:srgbClr val="000000"/>
                </a:solidFill>
                <a:effectLst/>
                <a:latin typeface="Calibri" panose="020F0502020204030204" pitchFamily="34" charset="0"/>
              </a:rPr>
              <a:t> Pasirinkus pirkimo objektą „Darbai“, atsiranda papildomi laukai. Lauke „Kita sutarties forma“ nurodoma „Darbų sutartis“. Kitų laukų prašome nepildyti.</a:t>
            </a:r>
            <a:endParaRPr lang="en-US" dirty="0"/>
          </a:p>
        </p:txBody>
      </p:sp>
      <p:pic>
        <p:nvPicPr>
          <p:cNvPr id="1026" name="Picture 2">
            <a:extLst>
              <a:ext uri="{FF2B5EF4-FFF2-40B4-BE49-F238E27FC236}">
                <a16:creationId xmlns:a16="http://schemas.microsoft.com/office/drawing/2014/main" id="{D0ED2BE1-6179-2D60-69C3-1DE0CD62FFD0}"/>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123949" y="4235097"/>
            <a:ext cx="8882743" cy="1396025"/>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6">
            <a:extLst>
              <a:ext uri="{FF2B5EF4-FFF2-40B4-BE49-F238E27FC236}">
                <a16:creationId xmlns:a16="http://schemas.microsoft.com/office/drawing/2014/main" id="{0946D238-BBDF-6089-332F-DFEBF45B10C1}"/>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3454" y="5309290"/>
            <a:ext cx="990600" cy="342900"/>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a:extLst>
              <a:ext uri="{FF2B5EF4-FFF2-40B4-BE49-F238E27FC236}">
                <a16:creationId xmlns:a16="http://schemas.microsoft.com/office/drawing/2014/main" id="{5B76EBCF-D9D2-E800-F948-CAD5498CF964}"/>
              </a:ext>
            </a:extLst>
          </p:cNvPr>
          <p:cNvSpPr/>
          <p:nvPr/>
        </p:nvSpPr>
        <p:spPr>
          <a:xfrm>
            <a:off x="1217722" y="5372278"/>
            <a:ext cx="1416423" cy="212513"/>
          </a:xfrm>
          <a:prstGeom prst="rect">
            <a:avLst/>
          </a:prstGeom>
          <a:noFill/>
          <a:ln w="317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GB"/>
          </a:p>
        </p:txBody>
      </p:sp>
    </p:spTree>
    <p:extLst>
      <p:ext uri="{BB962C8B-B14F-4D97-AF65-F5344CB8AC3E}">
        <p14:creationId xmlns:p14="http://schemas.microsoft.com/office/powerpoint/2010/main" val="68297591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aveikslėlis 9"/>
          <p:cNvPicPr>
            <a:picLocks noChangeAspect="1"/>
          </p:cNvPicPr>
          <p:nvPr/>
        </p:nvPicPr>
        <p:blipFill rotWithShape="1">
          <a:blip r:embed="rId2" cstate="print">
            <a:extLst>
              <a:ext uri="{28A0092B-C50C-407E-A947-70E740481C1C}">
                <a14:useLocalDpi xmlns:a14="http://schemas.microsoft.com/office/drawing/2010/main" val="0"/>
              </a:ext>
            </a:extLst>
          </a:blip>
          <a:srcRect r="42055" b="62969"/>
          <a:stretch/>
        </p:blipFill>
        <p:spPr>
          <a:xfrm>
            <a:off x="9664184" y="5387151"/>
            <a:ext cx="2527816" cy="1470849"/>
          </a:xfrm>
          <a:prstGeom prst="rect">
            <a:avLst/>
          </a:prstGeom>
        </p:spPr>
      </p:pic>
      <p:sp>
        <p:nvSpPr>
          <p:cNvPr id="19" name="Arrow: Right 11">
            <a:extLst>
              <a:ext uri="{FF2B5EF4-FFF2-40B4-BE49-F238E27FC236}">
                <a16:creationId xmlns:a16="http://schemas.microsoft.com/office/drawing/2014/main" id="{75A00CE5-0D58-EEB8-7EA9-7EDA02AC092D}"/>
              </a:ext>
            </a:extLst>
          </p:cNvPr>
          <p:cNvSpPr/>
          <p:nvPr/>
        </p:nvSpPr>
        <p:spPr>
          <a:xfrm>
            <a:off x="556217" y="3514240"/>
            <a:ext cx="618563" cy="179295"/>
          </a:xfrm>
          <a:prstGeom prst="rightArrow">
            <a:avLst/>
          </a:prstGeom>
          <a:solidFill>
            <a:schemeClr val="accent6"/>
          </a:solid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 name="Arrow: Right 11">
            <a:extLst>
              <a:ext uri="{FF2B5EF4-FFF2-40B4-BE49-F238E27FC236}">
                <a16:creationId xmlns:a16="http://schemas.microsoft.com/office/drawing/2014/main" id="{905726A6-82EE-4DAF-1F27-73C7403D82E2}"/>
              </a:ext>
            </a:extLst>
          </p:cNvPr>
          <p:cNvSpPr/>
          <p:nvPr/>
        </p:nvSpPr>
        <p:spPr>
          <a:xfrm>
            <a:off x="580669" y="1579465"/>
            <a:ext cx="618563" cy="179295"/>
          </a:xfrm>
          <a:prstGeom prst="rightArrow">
            <a:avLst/>
          </a:prstGeom>
          <a:solidFill>
            <a:schemeClr val="accent6"/>
          </a:solid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Slide Number Placeholder 1">
            <a:extLst>
              <a:ext uri="{FF2B5EF4-FFF2-40B4-BE49-F238E27FC236}">
                <a16:creationId xmlns:a16="http://schemas.microsoft.com/office/drawing/2014/main" id="{D65BB115-03E5-3E45-D301-57B9A0EBCA0E}"/>
              </a:ext>
            </a:extLst>
          </p:cNvPr>
          <p:cNvSpPr>
            <a:spLocks noGrp="1"/>
          </p:cNvSpPr>
          <p:nvPr>
            <p:ph type="sldNum" sz="quarter" idx="12"/>
          </p:nvPr>
        </p:nvSpPr>
        <p:spPr/>
        <p:txBody>
          <a:bodyPr/>
          <a:lstStyle/>
          <a:p>
            <a:fld id="{49EC5416-78B8-4F37-B286-A40543F63F6D}" type="slidenum">
              <a:rPr lang="en-US" smtClean="0"/>
              <a:pPr/>
              <a:t>8</a:t>
            </a:fld>
            <a:endParaRPr lang="en-US"/>
          </a:p>
        </p:txBody>
      </p:sp>
      <p:pic>
        <p:nvPicPr>
          <p:cNvPr id="3074" name="Picture 2">
            <a:extLst>
              <a:ext uri="{FF2B5EF4-FFF2-40B4-BE49-F238E27FC236}">
                <a16:creationId xmlns:a16="http://schemas.microsoft.com/office/drawing/2014/main" id="{A05D4966-C4FD-2717-1334-16FC4C9BC54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99232" y="1350689"/>
            <a:ext cx="9327918" cy="1367609"/>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7">
            <a:extLst>
              <a:ext uri="{FF2B5EF4-FFF2-40B4-BE49-F238E27FC236}">
                <a16:creationId xmlns:a16="http://schemas.microsoft.com/office/drawing/2014/main" id="{8CBCB5C9-ECFF-EC3B-872B-77ECAEC33AB0}"/>
              </a:ext>
            </a:extLst>
          </p:cNvPr>
          <p:cNvPicPr>
            <a:picLocks noChangeAspect="1"/>
          </p:cNvPicPr>
          <p:nvPr/>
        </p:nvPicPr>
        <p:blipFill>
          <a:blip r:embed="rId4"/>
          <a:stretch>
            <a:fillRect/>
          </a:stretch>
        </p:blipFill>
        <p:spPr>
          <a:xfrm>
            <a:off x="1199232" y="3284674"/>
            <a:ext cx="10291209" cy="893247"/>
          </a:xfrm>
          <a:prstGeom prst="rect">
            <a:avLst/>
          </a:prstGeom>
        </p:spPr>
      </p:pic>
      <p:sp>
        <p:nvSpPr>
          <p:cNvPr id="9" name="Arrow: Right 11">
            <a:extLst>
              <a:ext uri="{FF2B5EF4-FFF2-40B4-BE49-F238E27FC236}">
                <a16:creationId xmlns:a16="http://schemas.microsoft.com/office/drawing/2014/main" id="{9570B7E3-9E8F-CAA2-2715-5160577350EA}"/>
              </a:ext>
            </a:extLst>
          </p:cNvPr>
          <p:cNvSpPr/>
          <p:nvPr/>
        </p:nvSpPr>
        <p:spPr>
          <a:xfrm>
            <a:off x="556218" y="3995011"/>
            <a:ext cx="618563" cy="179295"/>
          </a:xfrm>
          <a:prstGeom prst="rightArrow">
            <a:avLst/>
          </a:prstGeom>
          <a:solidFill>
            <a:schemeClr val="accent6"/>
          </a:solid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TextBox 1">
            <a:extLst>
              <a:ext uri="{FF2B5EF4-FFF2-40B4-BE49-F238E27FC236}">
                <a16:creationId xmlns:a16="http://schemas.microsoft.com/office/drawing/2014/main" id="{C29A7958-7F26-517B-ADDF-569AD8B319B9}"/>
              </a:ext>
            </a:extLst>
          </p:cNvPr>
          <p:cNvSpPr txBox="1"/>
          <p:nvPr/>
        </p:nvSpPr>
        <p:spPr>
          <a:xfrm>
            <a:off x="1199232" y="4925486"/>
            <a:ext cx="4253176" cy="923330"/>
          </a:xfrm>
          <a:prstGeom prst="rect">
            <a:avLst/>
          </a:prstGeom>
          <a:solidFill>
            <a:srgbClr val="FDEADA"/>
          </a:solidFill>
          <a:ln>
            <a:solidFill>
              <a:schemeClr val="tx1"/>
            </a:solidFill>
          </a:ln>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lt-LT"/>
              <a:t>Nurodant pirkimo būdą, prašome pasirinkti tokį pirkimo būdą, po kurio buvo sudaryta preliminarioji sutartis</a:t>
            </a:r>
          </a:p>
        </p:txBody>
      </p:sp>
      <p:sp>
        <p:nvSpPr>
          <p:cNvPr id="3" name="Pavadinimas 1">
            <a:extLst>
              <a:ext uri="{FF2B5EF4-FFF2-40B4-BE49-F238E27FC236}">
                <a16:creationId xmlns:a16="http://schemas.microsoft.com/office/drawing/2014/main" id="{1BEE7EA5-53E8-BE90-59DE-96839B994088}"/>
              </a:ext>
            </a:extLst>
          </p:cNvPr>
          <p:cNvSpPr txBox="1">
            <a:spLocks/>
          </p:cNvSpPr>
          <p:nvPr/>
        </p:nvSpPr>
        <p:spPr>
          <a:xfrm>
            <a:off x="2283078" y="517100"/>
            <a:ext cx="7710899" cy="457949"/>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lt-LT" sz="3600" b="1"/>
              <a:t>Preliminariosios sutarties perkėlimas į CVP IS sistemą</a:t>
            </a:r>
            <a:endParaRPr lang="en-US" sz="3600" b="1"/>
          </a:p>
        </p:txBody>
      </p:sp>
      <p:sp>
        <p:nvSpPr>
          <p:cNvPr id="12" name="TextBox 11">
            <a:extLst>
              <a:ext uri="{FF2B5EF4-FFF2-40B4-BE49-F238E27FC236}">
                <a16:creationId xmlns:a16="http://schemas.microsoft.com/office/drawing/2014/main" id="{8AFAA922-B903-2EA2-7CEB-76312A568E74}"/>
              </a:ext>
            </a:extLst>
          </p:cNvPr>
          <p:cNvSpPr txBox="1"/>
          <p:nvPr/>
        </p:nvSpPr>
        <p:spPr>
          <a:xfrm>
            <a:off x="1285069" y="2764475"/>
            <a:ext cx="10119534" cy="369332"/>
          </a:xfrm>
          <a:prstGeom prst="rect">
            <a:avLst/>
          </a:prstGeom>
          <a:solidFill>
            <a:schemeClr val="accent4">
              <a:lumMod val="20000"/>
              <a:lumOff val="80000"/>
            </a:schemeClr>
          </a:solidFill>
        </p:spPr>
        <p:txBody>
          <a:bodyPr wrap="square" rtlCol="0">
            <a:spAutoFit/>
          </a:bodyPr>
          <a:lstStyle/>
          <a:p>
            <a:r>
              <a:rPr lang="lt-LT"/>
              <a:t>Užpildžius lauką „Direktyva“, atsiranda privalomas laukas „Pirkimo būdas“. </a:t>
            </a:r>
            <a:endParaRPr lang="en-US">
              <a:solidFill>
                <a:srgbClr val="FF0000"/>
              </a:solidFill>
            </a:endParaRPr>
          </a:p>
        </p:txBody>
      </p:sp>
      <p:sp>
        <p:nvSpPr>
          <p:cNvPr id="13" name="TextBox 12">
            <a:extLst>
              <a:ext uri="{FF2B5EF4-FFF2-40B4-BE49-F238E27FC236}">
                <a16:creationId xmlns:a16="http://schemas.microsoft.com/office/drawing/2014/main" id="{2317902C-CA44-2B21-6F09-970A44DA33D1}"/>
              </a:ext>
            </a:extLst>
          </p:cNvPr>
          <p:cNvSpPr txBox="1"/>
          <p:nvPr/>
        </p:nvSpPr>
        <p:spPr>
          <a:xfrm>
            <a:off x="1174780" y="4343037"/>
            <a:ext cx="9927497" cy="369332"/>
          </a:xfrm>
          <a:prstGeom prst="rect">
            <a:avLst/>
          </a:prstGeom>
          <a:solidFill>
            <a:schemeClr val="accent4">
              <a:lumMod val="20000"/>
              <a:lumOff val="80000"/>
            </a:schemeClr>
          </a:solidFill>
        </p:spPr>
        <p:txBody>
          <a:bodyPr wrap="square">
            <a:spAutoFit/>
          </a:bodyPr>
          <a:lstStyle/>
          <a:p>
            <a:r>
              <a:rPr lang="lt-LT"/>
              <a:t>Užpildžius lauką „Pirkimo būdas“, atsiranda privalomas laukas „Sutarties tipas“:</a:t>
            </a:r>
            <a:endParaRPr lang="en-US"/>
          </a:p>
        </p:txBody>
      </p:sp>
    </p:spTree>
    <p:extLst>
      <p:ext uri="{BB962C8B-B14F-4D97-AF65-F5344CB8AC3E}">
        <p14:creationId xmlns:p14="http://schemas.microsoft.com/office/powerpoint/2010/main" val="423965663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aveikslėlis 9"/>
          <p:cNvPicPr>
            <a:picLocks noChangeAspect="1"/>
          </p:cNvPicPr>
          <p:nvPr/>
        </p:nvPicPr>
        <p:blipFill rotWithShape="1">
          <a:blip r:embed="rId2" cstate="print">
            <a:extLst>
              <a:ext uri="{28A0092B-C50C-407E-A947-70E740481C1C}">
                <a14:useLocalDpi xmlns:a14="http://schemas.microsoft.com/office/drawing/2010/main" val="0"/>
              </a:ext>
            </a:extLst>
          </a:blip>
          <a:srcRect r="42055" b="62969"/>
          <a:stretch/>
        </p:blipFill>
        <p:spPr>
          <a:xfrm>
            <a:off x="9664184" y="5387151"/>
            <a:ext cx="2527816" cy="1470849"/>
          </a:xfrm>
          <a:prstGeom prst="rect">
            <a:avLst/>
          </a:prstGeom>
        </p:spPr>
      </p:pic>
      <p:sp>
        <p:nvSpPr>
          <p:cNvPr id="2" name="Slide Number Placeholder 1">
            <a:extLst>
              <a:ext uri="{FF2B5EF4-FFF2-40B4-BE49-F238E27FC236}">
                <a16:creationId xmlns:a16="http://schemas.microsoft.com/office/drawing/2014/main" id="{87FD7454-D56C-B111-2274-81BBBE9C393F}"/>
              </a:ext>
            </a:extLst>
          </p:cNvPr>
          <p:cNvSpPr>
            <a:spLocks noGrp="1"/>
          </p:cNvSpPr>
          <p:nvPr>
            <p:ph type="sldNum" sz="quarter" idx="12"/>
          </p:nvPr>
        </p:nvSpPr>
        <p:spPr/>
        <p:txBody>
          <a:bodyPr/>
          <a:lstStyle/>
          <a:p>
            <a:fld id="{49EC5416-78B8-4F37-B286-A40543F63F6D}" type="slidenum">
              <a:rPr lang="en-US" smtClean="0"/>
              <a:pPr/>
              <a:t>9</a:t>
            </a:fld>
            <a:endParaRPr lang="en-US"/>
          </a:p>
        </p:txBody>
      </p:sp>
      <p:sp>
        <p:nvSpPr>
          <p:cNvPr id="15" name="Pavadinimas 1">
            <a:extLst>
              <a:ext uri="{FF2B5EF4-FFF2-40B4-BE49-F238E27FC236}">
                <a16:creationId xmlns:a16="http://schemas.microsoft.com/office/drawing/2014/main" id="{8E882D20-26C0-1CFF-D9D4-71F6476BB416}"/>
              </a:ext>
            </a:extLst>
          </p:cNvPr>
          <p:cNvSpPr txBox="1">
            <a:spLocks/>
          </p:cNvSpPr>
          <p:nvPr/>
        </p:nvSpPr>
        <p:spPr>
          <a:xfrm>
            <a:off x="2240550" y="502955"/>
            <a:ext cx="7710899" cy="457949"/>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lt-LT" sz="3600" b="1"/>
              <a:t>Preliminariosios sutarties perkėlimas į CVP IS sistemą</a:t>
            </a:r>
            <a:endParaRPr lang="en-US" sz="3600" b="1"/>
          </a:p>
        </p:txBody>
      </p:sp>
      <p:pic>
        <p:nvPicPr>
          <p:cNvPr id="1026" name="Picture 2">
            <a:extLst>
              <a:ext uri="{FF2B5EF4-FFF2-40B4-BE49-F238E27FC236}">
                <a16:creationId xmlns:a16="http://schemas.microsoft.com/office/drawing/2014/main" id="{7684404E-2EBD-6A27-9953-66F90355196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14168" y="1553340"/>
            <a:ext cx="10205883" cy="676405"/>
          </a:xfrm>
          <a:prstGeom prst="rect">
            <a:avLst/>
          </a:prstGeom>
          <a:noFill/>
          <a:extLst>
            <a:ext uri="{909E8E84-426E-40DD-AFC4-6F175D3DCCD1}">
              <a14:hiddenFill xmlns:a14="http://schemas.microsoft.com/office/drawing/2010/main">
                <a:solidFill>
                  <a:srgbClr val="FFFFFF"/>
                </a:solidFill>
              </a14:hiddenFill>
            </a:ext>
          </a:extLst>
        </p:spPr>
      </p:pic>
      <p:sp>
        <p:nvSpPr>
          <p:cNvPr id="17" name="Arrow: Right 16">
            <a:extLst>
              <a:ext uri="{FF2B5EF4-FFF2-40B4-BE49-F238E27FC236}">
                <a16:creationId xmlns:a16="http://schemas.microsoft.com/office/drawing/2014/main" id="{BC53294C-BCB8-50EA-5B31-ADAEACDFB9CD}"/>
              </a:ext>
            </a:extLst>
          </p:cNvPr>
          <p:cNvSpPr/>
          <p:nvPr/>
        </p:nvSpPr>
        <p:spPr>
          <a:xfrm>
            <a:off x="703440" y="1553340"/>
            <a:ext cx="618563" cy="179295"/>
          </a:xfrm>
          <a:prstGeom prst="rightArrow">
            <a:avLst/>
          </a:prstGeom>
          <a:solidFill>
            <a:schemeClr val="accent6"/>
          </a:solid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GB"/>
          </a:p>
        </p:txBody>
      </p:sp>
      <p:sp>
        <p:nvSpPr>
          <p:cNvPr id="22" name="Rectangle 21">
            <a:extLst>
              <a:ext uri="{FF2B5EF4-FFF2-40B4-BE49-F238E27FC236}">
                <a16:creationId xmlns:a16="http://schemas.microsoft.com/office/drawing/2014/main" id="{F1AB78CB-F4F5-091F-11E5-542360C6EF27}"/>
              </a:ext>
            </a:extLst>
          </p:cNvPr>
          <p:cNvSpPr/>
          <p:nvPr/>
        </p:nvSpPr>
        <p:spPr>
          <a:xfrm>
            <a:off x="11255686" y="1784006"/>
            <a:ext cx="196227" cy="454110"/>
          </a:xfrm>
          <a:prstGeom prst="rect">
            <a:avLst/>
          </a:prstGeom>
          <a:noFill/>
          <a:ln w="317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GB"/>
          </a:p>
        </p:txBody>
      </p:sp>
      <p:sp>
        <p:nvSpPr>
          <p:cNvPr id="23" name="Oval 22">
            <a:extLst>
              <a:ext uri="{FF2B5EF4-FFF2-40B4-BE49-F238E27FC236}">
                <a16:creationId xmlns:a16="http://schemas.microsoft.com/office/drawing/2014/main" id="{9F256045-76B7-F83D-39A3-54C21815C5E1}"/>
              </a:ext>
            </a:extLst>
          </p:cNvPr>
          <p:cNvSpPr/>
          <p:nvPr/>
        </p:nvSpPr>
        <p:spPr>
          <a:xfrm>
            <a:off x="11524259" y="2084539"/>
            <a:ext cx="391583" cy="307154"/>
          </a:xfrm>
          <a:prstGeom prst="ellipse">
            <a:avLst/>
          </a:prstGeom>
          <a:solidFill>
            <a:srgbClr val="FDEADA"/>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lt-LT">
                <a:solidFill>
                  <a:schemeClr val="tx1"/>
                </a:solidFill>
              </a:rPr>
              <a:t>1</a:t>
            </a:r>
            <a:endParaRPr lang="en-GB">
              <a:solidFill>
                <a:schemeClr val="tx1"/>
              </a:solidFill>
            </a:endParaRPr>
          </a:p>
        </p:txBody>
      </p:sp>
      <p:sp>
        <p:nvSpPr>
          <p:cNvPr id="24" name="TextBox 52">
            <a:extLst>
              <a:ext uri="{FF2B5EF4-FFF2-40B4-BE49-F238E27FC236}">
                <a16:creationId xmlns:a16="http://schemas.microsoft.com/office/drawing/2014/main" id="{26E2DDE5-8DF5-0A3F-D77B-90FCCE3E0D10}"/>
              </a:ext>
            </a:extLst>
          </p:cNvPr>
          <p:cNvSpPr txBox="1"/>
          <p:nvPr/>
        </p:nvSpPr>
        <p:spPr>
          <a:xfrm>
            <a:off x="1514168" y="2354941"/>
            <a:ext cx="2463110" cy="369332"/>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lt-LT"/>
              <a:t>BVPŽ kodo pasirinkimas:</a:t>
            </a:r>
            <a:endParaRPr lang="en-US"/>
          </a:p>
        </p:txBody>
      </p:sp>
      <p:pic>
        <p:nvPicPr>
          <p:cNvPr id="1028" name="Picture 4">
            <a:extLst>
              <a:ext uri="{FF2B5EF4-FFF2-40B4-BE49-F238E27FC236}">
                <a16:creationId xmlns:a16="http://schemas.microsoft.com/office/drawing/2014/main" id="{0EEF6984-2C86-5BB7-9244-4E1DF658A69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69781" y="2649661"/>
            <a:ext cx="7741060" cy="3713247"/>
          </a:xfrm>
          <a:prstGeom prst="rect">
            <a:avLst/>
          </a:prstGeom>
          <a:noFill/>
          <a:extLst>
            <a:ext uri="{909E8E84-426E-40DD-AFC4-6F175D3DCCD1}">
              <a14:hiddenFill xmlns:a14="http://schemas.microsoft.com/office/drawing/2010/main">
                <a:solidFill>
                  <a:srgbClr val="FFFFFF"/>
                </a:solidFill>
              </a14:hiddenFill>
            </a:ext>
          </a:extLst>
        </p:spPr>
      </p:pic>
      <p:sp>
        <p:nvSpPr>
          <p:cNvPr id="25" name="TextBox 37">
            <a:extLst>
              <a:ext uri="{FF2B5EF4-FFF2-40B4-BE49-F238E27FC236}">
                <a16:creationId xmlns:a16="http://schemas.microsoft.com/office/drawing/2014/main" id="{54DF3442-D0A6-B9D9-D208-BE46B65A1517}"/>
              </a:ext>
            </a:extLst>
          </p:cNvPr>
          <p:cNvSpPr txBox="1"/>
          <p:nvPr/>
        </p:nvSpPr>
        <p:spPr>
          <a:xfrm>
            <a:off x="4869861" y="5704591"/>
            <a:ext cx="3059897" cy="584775"/>
          </a:xfrm>
          <a:prstGeom prst="rect">
            <a:avLst/>
          </a:prstGeom>
          <a:solidFill>
            <a:schemeClr val="accent4">
              <a:lumMod val="20000"/>
              <a:lumOff val="80000"/>
            </a:schemeClr>
          </a:solid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lt-LT" sz="1400"/>
              <a:t>Pasirinktas BVPŽ kodas matomas prie pasirinktų elementų</a:t>
            </a:r>
            <a:r>
              <a:rPr lang="lt-LT"/>
              <a:t>.</a:t>
            </a:r>
            <a:endParaRPr lang="en-US"/>
          </a:p>
        </p:txBody>
      </p:sp>
      <p:pic>
        <p:nvPicPr>
          <p:cNvPr id="1032" name="Picture 8">
            <a:extLst>
              <a:ext uri="{FF2B5EF4-FFF2-40B4-BE49-F238E27FC236}">
                <a16:creationId xmlns:a16="http://schemas.microsoft.com/office/drawing/2014/main" id="{139D0761-BCB6-DB09-84B5-2D0BBCC85CAF}"/>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657083" y="5322910"/>
            <a:ext cx="7486917" cy="124264"/>
          </a:xfrm>
          <a:prstGeom prst="rect">
            <a:avLst/>
          </a:prstGeom>
          <a:noFill/>
          <a:extLst>
            <a:ext uri="{909E8E84-426E-40DD-AFC4-6F175D3DCCD1}">
              <a14:hiddenFill xmlns:a14="http://schemas.microsoft.com/office/drawing/2010/main">
                <a:solidFill>
                  <a:srgbClr val="FFFFFF"/>
                </a:solidFill>
              </a14:hiddenFill>
            </a:ext>
          </a:extLst>
        </p:spPr>
      </p:pic>
      <p:cxnSp>
        <p:nvCxnSpPr>
          <p:cNvPr id="26" name="Straight Arrow Connector 25">
            <a:extLst>
              <a:ext uri="{FF2B5EF4-FFF2-40B4-BE49-F238E27FC236}">
                <a16:creationId xmlns:a16="http://schemas.microsoft.com/office/drawing/2014/main" id="{5B10B8B5-AF3D-08E7-60A5-F125332F1445}"/>
              </a:ext>
            </a:extLst>
          </p:cNvPr>
          <p:cNvCxnSpPr>
            <a:cxnSpLocks/>
          </p:cNvCxnSpPr>
          <p:nvPr/>
        </p:nvCxnSpPr>
        <p:spPr>
          <a:xfrm flipH="1" flipV="1">
            <a:off x="3448937" y="5464380"/>
            <a:ext cx="1460252" cy="362407"/>
          </a:xfrm>
          <a:prstGeom prst="straightConnector1">
            <a:avLst/>
          </a:prstGeom>
          <a:ln>
            <a:solidFill>
              <a:srgbClr val="FF0000"/>
            </a:solidFill>
            <a:tailEnd type="triangle"/>
          </a:ln>
        </p:spPr>
        <p:style>
          <a:lnRef idx="2">
            <a:schemeClr val="accent1"/>
          </a:lnRef>
          <a:fillRef idx="0">
            <a:schemeClr val="accent1"/>
          </a:fillRef>
          <a:effectRef idx="1">
            <a:schemeClr val="accent1"/>
          </a:effectRef>
          <a:fontRef idx="minor">
            <a:schemeClr val="tx1"/>
          </a:fontRef>
        </p:style>
      </p:cxnSp>
      <p:sp>
        <p:nvSpPr>
          <p:cNvPr id="27" name="Oval 26">
            <a:extLst>
              <a:ext uri="{FF2B5EF4-FFF2-40B4-BE49-F238E27FC236}">
                <a16:creationId xmlns:a16="http://schemas.microsoft.com/office/drawing/2014/main" id="{39BEE526-B6E9-3D62-A865-D056D697ED7C}"/>
              </a:ext>
            </a:extLst>
          </p:cNvPr>
          <p:cNvSpPr/>
          <p:nvPr/>
        </p:nvSpPr>
        <p:spPr>
          <a:xfrm>
            <a:off x="4277885" y="3121846"/>
            <a:ext cx="391583" cy="307154"/>
          </a:xfrm>
          <a:prstGeom prst="ellipse">
            <a:avLst/>
          </a:prstGeom>
          <a:solidFill>
            <a:srgbClr val="FDEADA"/>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lt-LT">
                <a:solidFill>
                  <a:schemeClr val="tx1"/>
                </a:solidFill>
              </a:rPr>
              <a:t>2</a:t>
            </a:r>
            <a:endParaRPr lang="en-GB">
              <a:solidFill>
                <a:schemeClr val="tx1"/>
              </a:solidFill>
            </a:endParaRPr>
          </a:p>
        </p:txBody>
      </p:sp>
      <p:sp>
        <p:nvSpPr>
          <p:cNvPr id="28" name="Rectangle 27">
            <a:extLst>
              <a:ext uri="{FF2B5EF4-FFF2-40B4-BE49-F238E27FC236}">
                <a16:creationId xmlns:a16="http://schemas.microsoft.com/office/drawing/2014/main" id="{96B654AA-6416-E76A-6F4C-07602157FCB3}"/>
              </a:ext>
            </a:extLst>
          </p:cNvPr>
          <p:cNvSpPr/>
          <p:nvPr/>
        </p:nvSpPr>
        <p:spPr>
          <a:xfrm>
            <a:off x="4669468" y="2757558"/>
            <a:ext cx="899929" cy="124264"/>
          </a:xfrm>
          <a:prstGeom prst="rect">
            <a:avLst/>
          </a:prstGeom>
          <a:noFill/>
          <a:ln w="317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GB"/>
          </a:p>
        </p:txBody>
      </p:sp>
      <p:sp>
        <p:nvSpPr>
          <p:cNvPr id="29" name="Rectangle 28">
            <a:extLst>
              <a:ext uri="{FF2B5EF4-FFF2-40B4-BE49-F238E27FC236}">
                <a16:creationId xmlns:a16="http://schemas.microsoft.com/office/drawing/2014/main" id="{5B6741D6-30C8-30B0-16EC-B9ADE8E8583B}"/>
              </a:ext>
            </a:extLst>
          </p:cNvPr>
          <p:cNvSpPr/>
          <p:nvPr/>
        </p:nvSpPr>
        <p:spPr>
          <a:xfrm>
            <a:off x="4669468" y="3164018"/>
            <a:ext cx="1061221" cy="129857"/>
          </a:xfrm>
          <a:prstGeom prst="rect">
            <a:avLst/>
          </a:prstGeom>
          <a:noFill/>
          <a:ln w="317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GB"/>
          </a:p>
        </p:txBody>
      </p:sp>
      <p:sp>
        <p:nvSpPr>
          <p:cNvPr id="30" name="TextBox 4">
            <a:extLst>
              <a:ext uri="{FF2B5EF4-FFF2-40B4-BE49-F238E27FC236}">
                <a16:creationId xmlns:a16="http://schemas.microsoft.com/office/drawing/2014/main" id="{DCB40CBC-E0C5-4815-0255-6BB11F990E77}"/>
              </a:ext>
            </a:extLst>
          </p:cNvPr>
          <p:cNvSpPr txBox="1"/>
          <p:nvPr/>
        </p:nvSpPr>
        <p:spPr>
          <a:xfrm>
            <a:off x="8610600" y="2600523"/>
            <a:ext cx="3105907" cy="523220"/>
          </a:xfrm>
          <a:prstGeom prst="rect">
            <a:avLst/>
          </a:prstGeom>
          <a:solidFill>
            <a:schemeClr val="accent4">
              <a:lumMod val="20000"/>
              <a:lumOff val="80000"/>
            </a:schemeClr>
          </a:solidFill>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lt-LT" sz="1400"/>
              <a:t>Norėdami išskleisti BVPŽ kodą spustelkite skaičių arba „+“. </a:t>
            </a:r>
            <a:endParaRPr lang="en-US" sz="1400"/>
          </a:p>
        </p:txBody>
      </p:sp>
      <p:cxnSp>
        <p:nvCxnSpPr>
          <p:cNvPr id="31" name="Straight Arrow Connector 30">
            <a:extLst>
              <a:ext uri="{FF2B5EF4-FFF2-40B4-BE49-F238E27FC236}">
                <a16:creationId xmlns:a16="http://schemas.microsoft.com/office/drawing/2014/main" id="{0915E1DA-53B9-C0AE-0027-BFEDB354D6A7}"/>
              </a:ext>
            </a:extLst>
          </p:cNvPr>
          <p:cNvCxnSpPr>
            <a:cxnSpLocks/>
          </p:cNvCxnSpPr>
          <p:nvPr/>
        </p:nvCxnSpPr>
        <p:spPr>
          <a:xfrm flipH="1" flipV="1">
            <a:off x="5569397" y="2799036"/>
            <a:ext cx="3032426" cy="20654"/>
          </a:xfrm>
          <a:prstGeom prst="straightConnector1">
            <a:avLst/>
          </a:prstGeom>
          <a:ln>
            <a:solidFill>
              <a:srgbClr val="FF0000"/>
            </a:solidFill>
            <a:tailEnd type="triangle"/>
          </a:ln>
        </p:spPr>
        <p:style>
          <a:lnRef idx="2">
            <a:schemeClr val="accent1"/>
          </a:lnRef>
          <a:fillRef idx="0">
            <a:schemeClr val="accent1"/>
          </a:fillRef>
          <a:effectRef idx="1">
            <a:schemeClr val="accent1"/>
          </a:effectRef>
          <a:fontRef idx="minor">
            <a:schemeClr val="tx1"/>
          </a:fontRef>
        </p:style>
      </p:cxnSp>
      <p:sp>
        <p:nvSpPr>
          <p:cNvPr id="32" name="TextBox 30">
            <a:extLst>
              <a:ext uri="{FF2B5EF4-FFF2-40B4-BE49-F238E27FC236}">
                <a16:creationId xmlns:a16="http://schemas.microsoft.com/office/drawing/2014/main" id="{FD4DA0BD-9C20-3443-8784-6DB924B25C6D}"/>
              </a:ext>
            </a:extLst>
          </p:cNvPr>
          <p:cNvSpPr txBox="1"/>
          <p:nvPr/>
        </p:nvSpPr>
        <p:spPr>
          <a:xfrm>
            <a:off x="8693496" y="3393362"/>
            <a:ext cx="3023011" cy="738664"/>
          </a:xfrm>
          <a:prstGeom prst="rect">
            <a:avLst/>
          </a:prstGeom>
          <a:solidFill>
            <a:schemeClr val="accent4">
              <a:lumMod val="20000"/>
              <a:lumOff val="80000"/>
            </a:schemeClr>
          </a:solid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lt-LT" sz="1400"/>
              <a:t>Norėdami pasirinkti reikiamą BVPŽ kodą, du kartus spustelėkite jo pavadinimą.</a:t>
            </a:r>
          </a:p>
        </p:txBody>
      </p:sp>
      <p:cxnSp>
        <p:nvCxnSpPr>
          <p:cNvPr id="33" name="Straight Arrow Connector 32">
            <a:extLst>
              <a:ext uri="{FF2B5EF4-FFF2-40B4-BE49-F238E27FC236}">
                <a16:creationId xmlns:a16="http://schemas.microsoft.com/office/drawing/2014/main" id="{ADC797E5-CEFA-44CF-7DB5-426626658CAC}"/>
              </a:ext>
            </a:extLst>
          </p:cNvPr>
          <p:cNvCxnSpPr>
            <a:cxnSpLocks/>
          </p:cNvCxnSpPr>
          <p:nvPr/>
        </p:nvCxnSpPr>
        <p:spPr>
          <a:xfrm flipH="1" flipV="1">
            <a:off x="5730689" y="3287601"/>
            <a:ext cx="2962807" cy="350602"/>
          </a:xfrm>
          <a:prstGeom prst="straightConnector1">
            <a:avLst/>
          </a:prstGeom>
          <a:ln>
            <a:solidFill>
              <a:srgbClr val="FF0000"/>
            </a:solidFill>
            <a:tailEnd type="triangle"/>
          </a:ln>
        </p:spPr>
        <p:style>
          <a:lnRef idx="2">
            <a:schemeClr val="accent1"/>
          </a:lnRef>
          <a:fillRef idx="0">
            <a:schemeClr val="accent1"/>
          </a:fillRef>
          <a:effectRef idx="1">
            <a:schemeClr val="accent1"/>
          </a:effectRef>
          <a:fontRef idx="minor">
            <a:schemeClr val="tx1"/>
          </a:fontRef>
        </p:style>
      </p:cxnSp>
      <p:sp>
        <p:nvSpPr>
          <p:cNvPr id="35" name="TextBox 41">
            <a:extLst>
              <a:ext uri="{FF2B5EF4-FFF2-40B4-BE49-F238E27FC236}">
                <a16:creationId xmlns:a16="http://schemas.microsoft.com/office/drawing/2014/main" id="{0CC3D9E1-05C7-2CB3-F230-174283927BF3}"/>
              </a:ext>
            </a:extLst>
          </p:cNvPr>
          <p:cNvSpPr txBox="1"/>
          <p:nvPr/>
        </p:nvSpPr>
        <p:spPr>
          <a:xfrm>
            <a:off x="8728035" y="4399723"/>
            <a:ext cx="2988472" cy="738664"/>
          </a:xfrm>
          <a:prstGeom prst="rect">
            <a:avLst/>
          </a:prstGeom>
          <a:solidFill>
            <a:schemeClr val="accent4">
              <a:lumMod val="20000"/>
              <a:lumOff val="80000"/>
            </a:schemeClr>
          </a:solid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lt-LT" sz="1400"/>
              <a:t>Norėdami pašalinti BVPŽ kodą iš pasirinktų elementų, pažymėkite jį ir spauskite ženklą:</a:t>
            </a:r>
            <a:endParaRPr lang="en-US" sz="1400"/>
          </a:p>
        </p:txBody>
      </p:sp>
      <p:cxnSp>
        <p:nvCxnSpPr>
          <p:cNvPr id="36" name="Straight Arrow Connector 35">
            <a:extLst>
              <a:ext uri="{FF2B5EF4-FFF2-40B4-BE49-F238E27FC236}">
                <a16:creationId xmlns:a16="http://schemas.microsoft.com/office/drawing/2014/main" id="{0296CE2D-334B-353F-D8F0-7BCA6216A964}"/>
              </a:ext>
            </a:extLst>
          </p:cNvPr>
          <p:cNvCxnSpPr>
            <a:cxnSpLocks/>
          </p:cNvCxnSpPr>
          <p:nvPr/>
        </p:nvCxnSpPr>
        <p:spPr>
          <a:xfrm flipH="1">
            <a:off x="7586022" y="4828055"/>
            <a:ext cx="1149880" cy="567749"/>
          </a:xfrm>
          <a:prstGeom prst="straightConnector1">
            <a:avLst/>
          </a:prstGeom>
          <a:ln>
            <a:solidFill>
              <a:srgbClr val="FF0000"/>
            </a:solidFill>
            <a:tailEnd type="triangle"/>
          </a:ln>
        </p:spPr>
        <p:style>
          <a:lnRef idx="2">
            <a:schemeClr val="accent1"/>
          </a:lnRef>
          <a:fillRef idx="0">
            <a:schemeClr val="accent1"/>
          </a:fillRef>
          <a:effectRef idx="1">
            <a:schemeClr val="accent1"/>
          </a:effectRef>
          <a:fontRef idx="minor">
            <a:schemeClr val="tx1"/>
          </a:fontRef>
        </p:style>
      </p:cxnSp>
      <p:sp>
        <p:nvSpPr>
          <p:cNvPr id="37" name="Stačiakampis 6">
            <a:extLst>
              <a:ext uri="{FF2B5EF4-FFF2-40B4-BE49-F238E27FC236}">
                <a16:creationId xmlns:a16="http://schemas.microsoft.com/office/drawing/2014/main" id="{0D2F1729-1E28-22DB-8B4C-A91BC47055AE}"/>
              </a:ext>
            </a:extLst>
          </p:cNvPr>
          <p:cNvSpPr/>
          <p:nvPr/>
        </p:nvSpPr>
        <p:spPr>
          <a:xfrm>
            <a:off x="8993174" y="5393707"/>
            <a:ext cx="204336" cy="434386"/>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cxnSp>
        <p:nvCxnSpPr>
          <p:cNvPr id="38" name="Straight Arrow Connector 37">
            <a:extLst>
              <a:ext uri="{FF2B5EF4-FFF2-40B4-BE49-F238E27FC236}">
                <a16:creationId xmlns:a16="http://schemas.microsoft.com/office/drawing/2014/main" id="{ADC797E5-CEFA-44CF-7DB5-426626658CAC}"/>
              </a:ext>
            </a:extLst>
          </p:cNvPr>
          <p:cNvCxnSpPr>
            <a:cxnSpLocks/>
          </p:cNvCxnSpPr>
          <p:nvPr/>
        </p:nvCxnSpPr>
        <p:spPr>
          <a:xfrm flipH="1">
            <a:off x="9116974" y="5062632"/>
            <a:ext cx="274404" cy="476640"/>
          </a:xfrm>
          <a:prstGeom prst="straightConnector1">
            <a:avLst/>
          </a:prstGeom>
          <a:ln>
            <a:solidFill>
              <a:srgbClr val="FF0000"/>
            </a:solidFill>
            <a:tailEnd type="triangle"/>
          </a:ln>
        </p:spPr>
        <p:style>
          <a:lnRef idx="2">
            <a:schemeClr val="accent1"/>
          </a:lnRef>
          <a:fillRef idx="0">
            <a:schemeClr val="accent1"/>
          </a:fillRef>
          <a:effectRef idx="1">
            <a:schemeClr val="accent1"/>
          </a:effectRef>
          <a:fontRef idx="minor">
            <a:schemeClr val="tx1"/>
          </a:fontRef>
        </p:style>
      </p:cxnSp>
      <p:sp>
        <p:nvSpPr>
          <p:cNvPr id="40" name="Oval 39">
            <a:extLst>
              <a:ext uri="{FF2B5EF4-FFF2-40B4-BE49-F238E27FC236}">
                <a16:creationId xmlns:a16="http://schemas.microsoft.com/office/drawing/2014/main" id="{E30DF23D-B8AC-C29B-45FB-940C44357811}"/>
              </a:ext>
            </a:extLst>
          </p:cNvPr>
          <p:cNvSpPr/>
          <p:nvPr/>
        </p:nvSpPr>
        <p:spPr>
          <a:xfrm>
            <a:off x="9316754" y="6083413"/>
            <a:ext cx="420453" cy="310099"/>
          </a:xfrm>
          <a:prstGeom prst="ellipse">
            <a:avLst/>
          </a:prstGeom>
          <a:solidFill>
            <a:schemeClr val="accent2">
              <a:lumMod val="20000"/>
              <a:lumOff val="80000"/>
            </a:schemeClr>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lt-LT">
                <a:solidFill>
                  <a:schemeClr val="tx1"/>
                </a:solidFill>
              </a:rPr>
              <a:t>3</a:t>
            </a:r>
            <a:endParaRPr lang="en-GB">
              <a:solidFill>
                <a:schemeClr val="tx1"/>
              </a:solidFill>
            </a:endParaRPr>
          </a:p>
        </p:txBody>
      </p:sp>
      <p:sp>
        <p:nvSpPr>
          <p:cNvPr id="41" name="Rectangle 40">
            <a:extLst>
              <a:ext uri="{FF2B5EF4-FFF2-40B4-BE49-F238E27FC236}">
                <a16:creationId xmlns:a16="http://schemas.microsoft.com/office/drawing/2014/main" id="{8C1BC5F8-C1B2-B20B-B860-D3014D81013F}"/>
              </a:ext>
            </a:extLst>
          </p:cNvPr>
          <p:cNvSpPr/>
          <p:nvPr/>
        </p:nvSpPr>
        <p:spPr>
          <a:xfrm>
            <a:off x="8775672" y="6108010"/>
            <a:ext cx="520295" cy="224123"/>
          </a:xfrm>
          <a:prstGeom prst="rect">
            <a:avLst/>
          </a:prstGeom>
          <a:noFill/>
          <a:ln w="317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GB"/>
          </a:p>
        </p:txBody>
      </p:sp>
    </p:spTree>
    <p:extLst>
      <p:ext uri="{BB962C8B-B14F-4D97-AF65-F5344CB8AC3E}">
        <p14:creationId xmlns:p14="http://schemas.microsoft.com/office/powerpoint/2010/main" val="55888048"/>
      </p:ext>
    </p:extLst>
  </p:cSld>
  <p:clrMapOvr>
    <a:masterClrMapping/>
  </p:clrMapOvr>
</p:sld>
</file>

<file path=ppt/theme/theme1.xml><?xml version="1.0" encoding="utf-8"?>
<a:theme xmlns:a="http://schemas.openxmlformats.org/drawingml/2006/main" name="„Office“ tema">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TaxCatchAll xmlns="103a8c4c-3415-44a0-a799-d5a1400d594a" xsi:nil="true"/>
    <lcf76f155ced4ddcb4097134ff3c332f xmlns="f9c884a0-80fa-49f1-80f8-084d90b87028">
      <Terms xmlns="http://schemas.microsoft.com/office/infopath/2007/PartnerControls"/>
    </lcf76f155ced4ddcb4097134ff3c332f>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CF00E2F40A7367419FC7F5E36C0AFEBC" ma:contentTypeVersion="12" ma:contentTypeDescription="Create a new document." ma:contentTypeScope="" ma:versionID="af18eab128a37410d2854ef1f1913ad6">
  <xsd:schema xmlns:xsd="http://www.w3.org/2001/XMLSchema" xmlns:xs="http://www.w3.org/2001/XMLSchema" xmlns:p="http://schemas.microsoft.com/office/2006/metadata/properties" xmlns:ns2="f9c884a0-80fa-49f1-80f8-084d90b87028" xmlns:ns3="103a8c4c-3415-44a0-a799-d5a1400d594a" targetNamespace="http://schemas.microsoft.com/office/2006/metadata/properties" ma:root="true" ma:fieldsID="aba95fd757e58c31442b2687e9570bdf" ns2:_="" ns3:_="">
    <xsd:import namespace="f9c884a0-80fa-49f1-80f8-084d90b87028"/>
    <xsd:import namespace="103a8c4c-3415-44a0-a799-d5a1400d594a"/>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element ref="ns2:MediaServiceGenerationTime" minOccurs="0"/>
                <xsd:element ref="ns2:MediaServiceEventHashCode" minOccurs="0"/>
                <xsd:element ref="ns2:MediaServiceDateTaken" minOccurs="0"/>
                <xsd:element ref="ns2:MediaLengthInSeconds" minOccurs="0"/>
                <xsd:element ref="ns2:lcf76f155ced4ddcb4097134ff3c332f" minOccurs="0"/>
                <xsd:element ref="ns3:TaxCatchAll" minOccurs="0"/>
                <xsd:element ref="ns2:MediaServiceOC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9c884a0-80fa-49f1-80f8-084d90b87028"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DateTaken" ma:index="14" nillable="true" ma:displayName="MediaServiceDateTaken" ma:hidden="true" ma:indexed="true" ma:internalName="MediaServiceDateTaken" ma:readOnly="true">
      <xsd:simpleType>
        <xsd:restriction base="dms:Text"/>
      </xsd:simpleType>
    </xsd:element>
    <xsd:element name="MediaLengthInSeconds" ma:index="15" nillable="true" ma:displayName="MediaLengthInSeconds" ma:hidden="true" ma:internalName="MediaLengthInSeconds" ma:readOnly="true">
      <xsd:simpleType>
        <xsd:restriction base="dms:Unknown"/>
      </xsd:simpleType>
    </xsd:element>
    <xsd:element name="lcf76f155ced4ddcb4097134ff3c332f" ma:index="17" nillable="true" ma:taxonomy="true" ma:internalName="lcf76f155ced4ddcb4097134ff3c332f" ma:taxonomyFieldName="MediaServiceImageTags" ma:displayName="Image Tags" ma:readOnly="false" ma:fieldId="{5cf76f15-5ced-4ddc-b409-7134ff3c332f}" ma:taxonomyMulti="true" ma:sspId="e68c3b55-3e8a-4e8f-9286-46d15c50dfe8" ma:termSetId="09814cd3-568e-fe90-9814-8d621ff8fb84" ma:anchorId="fba54fb3-c3e1-fe81-a776-ca4b69148c4d" ma:open="true" ma:isKeyword="false">
      <xsd:complexType>
        <xsd:sequence>
          <xsd:element ref="pc:Terms" minOccurs="0" maxOccurs="1"/>
        </xsd:sequence>
      </xsd:complexType>
    </xsd:element>
    <xsd:element name="MediaServiceOCR" ma:index="19" nillable="true" ma:displayName="Extracted Text" ma:internalName="MediaServiceOCR"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103a8c4c-3415-44a0-a799-d5a1400d594a" elementFormDefault="qualified">
    <xsd:import namespace="http://schemas.microsoft.com/office/2006/documentManagement/types"/>
    <xsd:import namespace="http://schemas.microsoft.com/office/infopath/2007/PartnerControls"/>
    <xsd:element name="TaxCatchAll" ma:index="18" nillable="true" ma:displayName="Taxonomy Catch All Column" ma:hidden="true" ma:list="{6a0f5d79-ab87-4486-8ee5-8cddb4339359}" ma:internalName="TaxCatchAll" ma:showField="CatchAllData" ma:web="103a8c4c-3415-44a0-a799-d5a1400d594a">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A7C87326-BD66-4135-870F-EF10FF13280A}">
  <ds:schemaRefs>
    <ds:schemaRef ds:uri="http://schemas.microsoft.com/sharepoint/v3/contenttype/forms"/>
  </ds:schemaRefs>
</ds:datastoreItem>
</file>

<file path=customXml/itemProps2.xml><?xml version="1.0" encoding="utf-8"?>
<ds:datastoreItem xmlns:ds="http://schemas.openxmlformats.org/officeDocument/2006/customXml" ds:itemID="{19CCB5AC-D550-45B4-AC72-296DFA990DC3}">
  <ds:schemaRefs>
    <ds:schemaRef ds:uri="103a8c4c-3415-44a0-a799-d5a1400d594a"/>
    <ds:schemaRef ds:uri="f9c884a0-80fa-49f1-80f8-084d90b87028"/>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3.xml><?xml version="1.0" encoding="utf-8"?>
<ds:datastoreItem xmlns:ds="http://schemas.openxmlformats.org/officeDocument/2006/customXml" ds:itemID="{4392947A-E350-41EB-9678-6DDA72880900}">
  <ds:schemaRefs>
    <ds:schemaRef ds:uri="103a8c4c-3415-44a0-a799-d5a1400d594a"/>
    <ds:schemaRef ds:uri="f9c884a0-80fa-49f1-80f8-084d90b87028"/>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TotalTime>35</TotalTime>
  <Words>2387</Words>
  <Application>Microsoft Office PowerPoint</Application>
  <PresentationFormat>Widescreen</PresentationFormat>
  <Paragraphs>327</Paragraphs>
  <Slides>49</Slides>
  <Notes>3</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49</vt:i4>
      </vt:variant>
    </vt:vector>
  </HeadingPairs>
  <TitlesOfParts>
    <vt:vector size="57" baseType="lpstr">
      <vt:lpstr>-apple-system</vt:lpstr>
      <vt:lpstr>Aptos</vt:lpstr>
      <vt:lpstr>Arial</vt:lpstr>
      <vt:lpstr>Calibri</vt:lpstr>
      <vt:lpstr>Calibri Light</vt:lpstr>
      <vt:lpstr>Segoe UI</vt:lpstr>
      <vt:lpstr>Times New Roman</vt:lpstr>
      <vt:lpstr>„Office“ tema</vt:lpstr>
      <vt:lpstr>      Iki 2024-12-01 pradėto Atnaujinto varžymosi preliminariosios sutarties pagrindu vykdymas Centrinės viešųjų pirkimų informacinės sistemos (CVP IS) priemonėmis (kai pasiūlymų pateikimo terminas nepasibaigęs)​​  </vt:lpstr>
      <vt:lpstr>PowerPoint Presentation</vt:lpstr>
      <vt:lpstr>Prisijungimas prie CVP IS </vt:lpstr>
      <vt:lpstr>Prisijungimas prie CVP IS</vt:lpstr>
      <vt:lpstr>Preliminariosios sutarties perkėlimas į CVP IS sistemą</vt:lpstr>
      <vt:lpstr>Preliminariosios sutarties perkėlimas į CVP IS sistemą</vt:lpstr>
      <vt:lpstr>Preliminariosios sutarties perkėlimas į CVP IS sistemą</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Pasiūlymų vertinimas</vt:lpstr>
      <vt:lpstr>Pasiūlymų vertinimas</vt:lpstr>
      <vt:lpstr>Susipažinimas su pasiūlymais </vt:lpstr>
      <vt:lpstr>Pasiūlymų vertinimas</vt:lpstr>
      <vt:lpstr>Pasiūlymų vertinimas</vt:lpstr>
      <vt:lpstr>Pasiūlymų vertinimas</vt:lpstr>
      <vt:lpstr>Pasiūlymų vertinimas</vt:lpstr>
      <vt:lpstr>Pasiūlymų vertinimas</vt:lpstr>
      <vt:lpstr>Sutarties sudarymas</vt:lpstr>
      <vt:lpstr>Sutarties sudarymas </vt:lpstr>
      <vt:lpstr>Sutarties sudarymas</vt:lpstr>
      <vt:lpstr>Pirkimo užbaigimas kai pasiūlymai yra atmetami arba pirkime nėra gauta pasiūlymų </vt:lpstr>
      <vt:lpstr>Pirkimo nutraukimas kai pirkimo vykdytojas priima sprendimą pirkimą nutraukti (netaikoma kai pasiūlymai yra atmetami arba pirkime nėra gauta pasiūlymų) </vt:lpstr>
      <vt:lpstr>Dėl papildomai iškilusių klausimų galite kreiptis tel. +370 5 219 7000 arba el. paštu pagalba@vpt.lt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pateiktis</dc:title>
  <dc:creator>Vaiva Mačiūnė</dc:creator>
  <cp:lastModifiedBy>Karolina Skorupskaitė</cp:lastModifiedBy>
  <cp:revision>3</cp:revision>
  <dcterms:created xsi:type="dcterms:W3CDTF">2016-01-12T08:28:32Z</dcterms:created>
  <dcterms:modified xsi:type="dcterms:W3CDTF">2025-02-18T13:24:00Z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0x010100CF00E2F40A7367419FC7F5E36C0AFEBC</vt:lpwstr>
  </property>
  <property fmtid="{D5CDD505-2E9C-101B-9397-08002B2CF9AE}" pid="3" name="MediaServiceImageTags">
    <vt:lpwstr/>
  </property>
</Properties>
</file>