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89" r:id="rId6"/>
    <p:sldId id="413" r:id="rId7"/>
    <p:sldId id="288" r:id="rId8"/>
    <p:sldId id="444" r:id="rId9"/>
    <p:sldId id="415" r:id="rId10"/>
    <p:sldId id="446" r:id="rId11"/>
    <p:sldId id="447" r:id="rId12"/>
    <p:sldId id="462" r:id="rId13"/>
    <p:sldId id="464" r:id="rId14"/>
    <p:sldId id="459" r:id="rId15"/>
    <p:sldId id="460" r:id="rId16"/>
    <p:sldId id="445" r:id="rId17"/>
    <p:sldId id="450" r:id="rId18"/>
    <p:sldId id="449" r:id="rId19"/>
    <p:sldId id="448" r:id="rId20"/>
    <p:sldId id="463" r:id="rId21"/>
    <p:sldId id="451" r:id="rId22"/>
    <p:sldId id="458"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66C62-87D3-CB66-0A00-F82CDC7DD758}" name="Lina Kriščiūnaitė" initials="LK" userId="S::Lina.Krisciunaite@vpt.lt::37ca03cb-027a-4cfc-9739-25a95265a2a4" providerId="AD"/>
  <p188:author id="{8661D998-2F3A-AA49-BD0A-1DC928030E5C}" name="Lina Kriščiūnaitė" initials="LK" userId="S::lina.krisciunaite@vpt.lt::37ca03cb-027a-4cfc-9739-25a95265a2a4"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6"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325AB-BD61-329F-F4D7-DAAF6A7B9CDD}" v="288" dt="2025-01-02T13:54:48.866"/>
    <p1510:client id="{B7C1089C-82C8-D87E-C171-77D7F3ADEB50}" v="95" dt="2025-01-03T07:05:27.978"/>
    <p1510:client id="{F76D17AA-4DE3-FD0C-422F-0060DE5C1407}" v="168" dt="2025-01-02T14:12:33.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Kriščiūnaitė" userId="S::lina.krisciunaite@vpt.lt::37ca03cb-027a-4cfc-9739-25a95265a2a4" providerId="AD" clId="Web-{F18E6E23-B534-402E-4640-52AA471A046F}"/>
    <pc:docChg chg="modSld">
      <pc:chgData name="Lina Kriščiūnaitė" userId="S::lina.krisciunaite@vpt.lt::37ca03cb-027a-4cfc-9739-25a95265a2a4" providerId="AD" clId="Web-{F18E6E23-B534-402E-4640-52AA471A046F}" dt="2024-12-04T19:03:36.561" v="489"/>
      <pc:docMkLst>
        <pc:docMk/>
      </pc:docMkLst>
      <pc:sldChg chg="modSp">
        <pc:chgData name="Lina Kriščiūnaitė" userId="S::lina.krisciunaite@vpt.lt::37ca03cb-027a-4cfc-9739-25a95265a2a4" providerId="AD" clId="Web-{F18E6E23-B534-402E-4640-52AA471A046F}" dt="2024-12-04T18:35:10.302" v="70" actId="20577"/>
        <pc:sldMkLst>
          <pc:docMk/>
          <pc:sldMk cId="3087314103" sldId="446"/>
        </pc:sldMkLst>
        <pc:spChg chg="mod">
          <ac:chgData name="Lina Kriščiūnaitė" userId="S::lina.krisciunaite@vpt.lt::37ca03cb-027a-4cfc-9739-25a95265a2a4" providerId="AD" clId="Web-{F18E6E23-B534-402E-4640-52AA471A046F}" dt="2024-12-04T18:35:10.302" v="70" actId="20577"/>
          <ac:spMkLst>
            <pc:docMk/>
            <pc:sldMk cId="3087314103" sldId="446"/>
            <ac:spMk id="13" creationId="{04BFEE9A-231A-FD87-0142-EE015E22F079}"/>
          </ac:spMkLst>
        </pc:spChg>
      </pc:sldChg>
      <pc:sldChg chg="modSp">
        <pc:chgData name="Lina Kriščiūnaitė" userId="S::lina.krisciunaite@vpt.lt::37ca03cb-027a-4cfc-9739-25a95265a2a4" providerId="AD" clId="Web-{F18E6E23-B534-402E-4640-52AA471A046F}" dt="2024-12-04T18:41:22.442" v="268" actId="20577"/>
        <pc:sldMkLst>
          <pc:docMk/>
          <pc:sldMk cId="2861021898" sldId="447"/>
        </pc:sldMkLst>
        <pc:spChg chg="mod">
          <ac:chgData name="Lina Kriščiūnaitė" userId="S::lina.krisciunaite@vpt.lt::37ca03cb-027a-4cfc-9739-25a95265a2a4" providerId="AD" clId="Web-{F18E6E23-B534-402E-4640-52AA471A046F}" dt="2024-12-04T18:41:22.442" v="268" actId="20577"/>
          <ac:spMkLst>
            <pc:docMk/>
            <pc:sldMk cId="2861021898" sldId="447"/>
            <ac:spMk id="13" creationId="{04BFEE9A-231A-FD87-0142-EE015E22F079}"/>
          </ac:spMkLst>
        </pc:spChg>
        <pc:picChg chg="mod">
          <ac:chgData name="Lina Kriščiūnaitė" userId="S::lina.krisciunaite@vpt.lt::37ca03cb-027a-4cfc-9739-25a95265a2a4" providerId="AD" clId="Web-{F18E6E23-B534-402E-4640-52AA471A046F}" dt="2024-12-04T18:39:01.780" v="238" actId="1076"/>
          <ac:picMkLst>
            <pc:docMk/>
            <pc:sldMk cId="2861021898" sldId="447"/>
            <ac:picMk id="3" creationId="{4ADA1C50-D20D-2B93-FCA6-9E495ACA0A80}"/>
          </ac:picMkLst>
        </pc:picChg>
        <pc:picChg chg="mod">
          <ac:chgData name="Lina Kriščiūnaitė" userId="S::lina.krisciunaite@vpt.lt::37ca03cb-027a-4cfc-9739-25a95265a2a4" providerId="AD" clId="Web-{F18E6E23-B534-402E-4640-52AA471A046F}" dt="2024-12-04T18:38:44.967" v="236" actId="1076"/>
          <ac:picMkLst>
            <pc:docMk/>
            <pc:sldMk cId="2861021898" sldId="447"/>
            <ac:picMk id="4" creationId="{F68C013B-8C31-72FB-AB58-BABEFD34344C}"/>
          </ac:picMkLst>
        </pc:picChg>
        <pc:picChg chg="mod">
          <ac:chgData name="Lina Kriščiūnaitė" userId="S::lina.krisciunaite@vpt.lt::37ca03cb-027a-4cfc-9739-25a95265a2a4" providerId="AD" clId="Web-{F18E6E23-B534-402E-4640-52AA471A046F}" dt="2024-12-04T18:38:54.530" v="237" actId="1076"/>
          <ac:picMkLst>
            <pc:docMk/>
            <pc:sldMk cId="2861021898" sldId="447"/>
            <ac:picMk id="9" creationId="{8F51DD23-6717-52B5-3E09-3572965F5FA1}"/>
          </ac:picMkLst>
        </pc:picChg>
      </pc:sldChg>
      <pc:sldChg chg="addSp delSp modSp">
        <pc:chgData name="Lina Kriščiūnaitė" userId="S::lina.krisciunaite@vpt.lt::37ca03cb-027a-4cfc-9739-25a95265a2a4" providerId="AD" clId="Web-{F18E6E23-B534-402E-4640-52AA471A046F}" dt="2024-12-04T19:03:36.561" v="489"/>
        <pc:sldMkLst>
          <pc:docMk/>
          <pc:sldMk cId="2583513487" sldId="458"/>
        </pc:sldMkLst>
        <pc:spChg chg="add mod">
          <ac:chgData name="Lina Kriščiūnaitė" userId="S::lina.krisciunaite@vpt.lt::37ca03cb-027a-4cfc-9739-25a95265a2a4" providerId="AD" clId="Web-{F18E6E23-B534-402E-4640-52AA471A046F}" dt="2024-12-04T19:03:10.778" v="485" actId="1076"/>
          <ac:spMkLst>
            <pc:docMk/>
            <pc:sldMk cId="2583513487" sldId="458"/>
            <ac:spMk id="4" creationId="{0EA1DDF4-764A-23DE-0417-7E980444A63F}"/>
          </ac:spMkLst>
        </pc:spChg>
        <pc:spChg chg="mod">
          <ac:chgData name="Lina Kriščiūnaitė" userId="S::lina.krisciunaite@vpt.lt::37ca03cb-027a-4cfc-9739-25a95265a2a4" providerId="AD" clId="Web-{F18E6E23-B534-402E-4640-52AA471A046F}" dt="2024-12-04T18:51:56.548" v="378" actId="14100"/>
          <ac:spMkLst>
            <pc:docMk/>
            <pc:sldMk cId="2583513487" sldId="458"/>
            <ac:spMk id="13" creationId="{0E506694-E34C-863A-6F91-645F0274E55D}"/>
          </ac:spMkLst>
        </pc:spChg>
        <pc:spChg chg="mod">
          <ac:chgData name="Lina Kriščiūnaitė" userId="S::lina.krisciunaite@vpt.lt::37ca03cb-027a-4cfc-9739-25a95265a2a4" providerId="AD" clId="Web-{F18E6E23-B534-402E-4640-52AA471A046F}" dt="2024-12-04T19:03:05.278" v="484" actId="1076"/>
          <ac:spMkLst>
            <pc:docMk/>
            <pc:sldMk cId="2583513487" sldId="458"/>
            <ac:spMk id="29" creationId="{6198A2D4-11CC-794B-74CF-4C339EED9A96}"/>
          </ac:spMkLst>
        </pc:spChg>
        <pc:picChg chg="add mod">
          <ac:chgData name="Lina Kriščiūnaitė" userId="S::lina.krisciunaite@vpt.lt::37ca03cb-027a-4cfc-9739-25a95265a2a4" providerId="AD" clId="Web-{F18E6E23-B534-402E-4640-52AA471A046F}" dt="2024-12-04T19:03:00.856" v="483" actId="1076"/>
          <ac:picMkLst>
            <pc:docMk/>
            <pc:sldMk cId="2583513487" sldId="458"/>
            <ac:picMk id="3" creationId="{C1D4257D-7F56-615C-6021-0F39EC6FFCB2}"/>
          </ac:picMkLst>
        </pc:picChg>
        <pc:picChg chg="mod">
          <ac:chgData name="Lina Kriščiūnaitė" userId="S::lina.krisciunaite@vpt.lt::37ca03cb-027a-4cfc-9739-25a95265a2a4" providerId="AD" clId="Web-{F18E6E23-B534-402E-4640-52AA471A046F}" dt="2024-12-04T18:51:47.141" v="376" actId="1076"/>
          <ac:picMkLst>
            <pc:docMk/>
            <pc:sldMk cId="2583513487" sldId="458"/>
            <ac:picMk id="12" creationId="{CF7D66D0-4AC6-D9EC-891E-D38EFDF87286}"/>
          </ac:picMkLst>
        </pc:picChg>
      </pc:sldChg>
    </pc:docChg>
  </pc:docChgLst>
  <pc:docChgLst>
    <pc:chgData name="Lina Kriščiūnaitė" userId="S::lina.krisciunaite@vpt.lt::37ca03cb-027a-4cfc-9739-25a95265a2a4" providerId="AD" clId="Web-{F76D17AA-4DE3-FD0C-422F-0060DE5C1407}"/>
    <pc:docChg chg="modSld">
      <pc:chgData name="Lina Kriščiūnaitė" userId="S::lina.krisciunaite@vpt.lt::37ca03cb-027a-4cfc-9739-25a95265a2a4" providerId="AD" clId="Web-{F76D17AA-4DE3-FD0C-422F-0060DE5C1407}" dt="2025-01-02T14:12:33.486" v="85" actId="20577"/>
      <pc:docMkLst>
        <pc:docMk/>
      </pc:docMkLst>
      <pc:sldChg chg="modSp">
        <pc:chgData name="Lina Kriščiūnaitė" userId="S::lina.krisciunaite@vpt.lt::37ca03cb-027a-4cfc-9739-25a95265a2a4" providerId="AD" clId="Web-{F76D17AA-4DE3-FD0C-422F-0060DE5C1407}" dt="2025-01-02T13:56:34.123" v="2" actId="20577"/>
        <pc:sldMkLst>
          <pc:docMk/>
          <pc:sldMk cId="3155751863" sldId="256"/>
        </pc:sldMkLst>
        <pc:spChg chg="mod">
          <ac:chgData name="Lina Kriščiūnaitė" userId="S::lina.krisciunaite@vpt.lt::37ca03cb-027a-4cfc-9739-25a95265a2a4" providerId="AD" clId="Web-{F76D17AA-4DE3-FD0C-422F-0060DE5C1407}" dt="2025-01-02T13:56:34.123" v="2" actId="20577"/>
          <ac:spMkLst>
            <pc:docMk/>
            <pc:sldMk cId="3155751863" sldId="256"/>
            <ac:spMk id="3" creationId="{0C25C5B2-43E3-2C20-C255-40C87B7ED103}"/>
          </ac:spMkLst>
        </pc:spChg>
      </pc:sldChg>
      <pc:sldChg chg="modSp">
        <pc:chgData name="Lina Kriščiūnaitė" userId="S::lina.krisciunaite@vpt.lt::37ca03cb-027a-4cfc-9739-25a95265a2a4" providerId="AD" clId="Web-{F76D17AA-4DE3-FD0C-422F-0060DE5C1407}" dt="2025-01-02T14:12:33.486" v="85" actId="20577"/>
        <pc:sldMkLst>
          <pc:docMk/>
          <pc:sldMk cId="3720685657" sldId="444"/>
        </pc:sldMkLst>
        <pc:spChg chg="mod">
          <ac:chgData name="Lina Kriščiūnaitė" userId="S::lina.krisciunaite@vpt.lt::37ca03cb-027a-4cfc-9739-25a95265a2a4" providerId="AD" clId="Web-{F76D17AA-4DE3-FD0C-422F-0060DE5C1407}" dt="2025-01-02T14:12:33.486" v="85" actId="20577"/>
          <ac:spMkLst>
            <pc:docMk/>
            <pc:sldMk cId="3720685657" sldId="444"/>
            <ac:spMk id="34" creationId="{1AAD4555-BAE0-2876-D645-E7A3C469030F}"/>
          </ac:spMkLst>
        </pc:spChg>
      </pc:sldChg>
    </pc:docChg>
  </pc:docChgLst>
  <pc:docChgLst>
    <pc:chgData name="Lina Kriščiūnaitė" userId="S::lina.krisciunaite@vpt.lt::37ca03cb-027a-4cfc-9739-25a95265a2a4" providerId="AD" clId="Web-{450325AB-BD61-329F-F4D7-DAAF6A7B9CDD}"/>
    <pc:docChg chg="addSld modSld">
      <pc:chgData name="Lina Kriščiūnaitė" userId="S::lina.krisciunaite@vpt.lt::37ca03cb-027a-4cfc-9739-25a95265a2a4" providerId="AD" clId="Web-{450325AB-BD61-329F-F4D7-DAAF6A7B9CDD}" dt="2025-01-02T13:54:13.974" v="168" actId="20577"/>
      <pc:docMkLst>
        <pc:docMk/>
      </pc:docMkLst>
      <pc:sldChg chg="addSp modSp">
        <pc:chgData name="Lina Kriščiūnaitė" userId="S::lina.krisciunaite@vpt.lt::37ca03cb-027a-4cfc-9739-25a95265a2a4" providerId="AD" clId="Web-{450325AB-BD61-329F-F4D7-DAAF6A7B9CDD}" dt="2025-01-02T13:39:21.711" v="121" actId="1076"/>
        <pc:sldMkLst>
          <pc:docMk/>
          <pc:sldMk cId="3087314103" sldId="446"/>
        </pc:sldMkLst>
        <pc:spChg chg="add mod">
          <ac:chgData name="Lina Kriščiūnaitė" userId="S::lina.krisciunaite@vpt.lt::37ca03cb-027a-4cfc-9739-25a95265a2a4" providerId="AD" clId="Web-{450325AB-BD61-329F-F4D7-DAAF6A7B9CDD}" dt="2025-01-02T13:38:43.804" v="115" actId="1076"/>
          <ac:spMkLst>
            <pc:docMk/>
            <pc:sldMk cId="3087314103" sldId="446"/>
            <ac:spMk id="3" creationId="{C2489399-7884-7F96-A96A-EB61B1BC685D}"/>
          </ac:spMkLst>
        </pc:spChg>
        <pc:spChg chg="mod">
          <ac:chgData name="Lina Kriščiūnaitė" userId="S::lina.krisciunaite@vpt.lt::37ca03cb-027a-4cfc-9739-25a95265a2a4" providerId="AD" clId="Web-{450325AB-BD61-329F-F4D7-DAAF6A7B9CDD}" dt="2025-01-02T13:38:47.663" v="116" actId="1076"/>
          <ac:spMkLst>
            <pc:docMk/>
            <pc:sldMk cId="3087314103" sldId="446"/>
            <ac:spMk id="12" creationId="{3C1D54A1-6B87-746F-9682-38BFE34A9BBB}"/>
          </ac:spMkLst>
        </pc:spChg>
        <pc:spChg chg="mod">
          <ac:chgData name="Lina Kriščiūnaitė" userId="S::lina.krisciunaite@vpt.lt::37ca03cb-027a-4cfc-9739-25a95265a2a4" providerId="AD" clId="Web-{450325AB-BD61-329F-F4D7-DAAF6A7B9CDD}" dt="2025-01-02T13:39:21.711" v="121" actId="1076"/>
          <ac:spMkLst>
            <pc:docMk/>
            <pc:sldMk cId="3087314103" sldId="446"/>
            <ac:spMk id="13" creationId="{04BFEE9A-231A-FD87-0142-EE015E22F079}"/>
          </ac:spMkLst>
        </pc:spChg>
        <pc:spChg chg="mod">
          <ac:chgData name="Lina Kriščiūnaitė" userId="S::lina.krisciunaite@vpt.lt::37ca03cb-027a-4cfc-9739-25a95265a2a4" providerId="AD" clId="Web-{450325AB-BD61-329F-F4D7-DAAF6A7B9CDD}" dt="2025-01-02T13:38:38.210" v="114" actId="1076"/>
          <ac:spMkLst>
            <pc:docMk/>
            <pc:sldMk cId="3087314103" sldId="446"/>
            <ac:spMk id="24" creationId="{6F42BF21-56CE-5EA5-C510-50775D1CCB84}"/>
          </ac:spMkLst>
        </pc:spChg>
        <pc:spChg chg="mod">
          <ac:chgData name="Lina Kriščiūnaitė" userId="S::lina.krisciunaite@vpt.lt::37ca03cb-027a-4cfc-9739-25a95265a2a4" providerId="AD" clId="Web-{450325AB-BD61-329F-F4D7-DAAF6A7B9CDD}" dt="2025-01-02T13:38:34.788" v="113" actId="1076"/>
          <ac:spMkLst>
            <pc:docMk/>
            <pc:sldMk cId="3087314103" sldId="446"/>
            <ac:spMk id="27" creationId="{D9BAF67D-117E-9260-8E8B-89A2378516B7}"/>
          </ac:spMkLst>
        </pc:spChg>
        <pc:picChg chg="mod">
          <ac:chgData name="Lina Kriščiūnaitė" userId="S::lina.krisciunaite@vpt.lt::37ca03cb-027a-4cfc-9739-25a95265a2a4" providerId="AD" clId="Web-{450325AB-BD61-329F-F4D7-DAAF6A7B9CDD}" dt="2025-01-02T13:37:59.099" v="109" actId="1076"/>
          <ac:picMkLst>
            <pc:docMk/>
            <pc:sldMk cId="3087314103" sldId="446"/>
            <ac:picMk id="4" creationId="{F68C013B-8C31-72FB-AB58-BABEFD34344C}"/>
          </ac:picMkLst>
        </pc:picChg>
        <pc:picChg chg="mod">
          <ac:chgData name="Lina Kriščiūnaitė" userId="S::lina.krisciunaite@vpt.lt::37ca03cb-027a-4cfc-9739-25a95265a2a4" providerId="AD" clId="Web-{450325AB-BD61-329F-F4D7-DAAF6A7B9CDD}" dt="2025-01-02T13:38:31.288" v="112" actId="1076"/>
          <ac:picMkLst>
            <pc:docMk/>
            <pc:sldMk cId="3087314103" sldId="446"/>
            <ac:picMk id="6" creationId="{6F987222-EF03-F4F0-040E-16E26287EAA1}"/>
          </ac:picMkLst>
        </pc:picChg>
      </pc:sldChg>
      <pc:sldChg chg="modSp">
        <pc:chgData name="Lina Kriščiūnaitė" userId="S::lina.krisciunaite@vpt.lt::37ca03cb-027a-4cfc-9739-25a95265a2a4" providerId="AD" clId="Web-{450325AB-BD61-329F-F4D7-DAAF6A7B9CDD}" dt="2025-01-02T13:41:48.403" v="127" actId="1076"/>
        <pc:sldMkLst>
          <pc:docMk/>
          <pc:sldMk cId="2861021898" sldId="447"/>
        </pc:sldMkLst>
        <pc:spChg chg="mod">
          <ac:chgData name="Lina Kriščiūnaitė" userId="S::lina.krisciunaite@vpt.lt::37ca03cb-027a-4cfc-9739-25a95265a2a4" providerId="AD" clId="Web-{450325AB-BD61-329F-F4D7-DAAF6A7B9CDD}" dt="2025-01-02T13:41:34.059" v="124" actId="20577"/>
          <ac:spMkLst>
            <pc:docMk/>
            <pc:sldMk cId="2861021898" sldId="447"/>
            <ac:spMk id="13" creationId="{04BFEE9A-231A-FD87-0142-EE015E22F079}"/>
          </ac:spMkLst>
        </pc:spChg>
        <pc:spChg chg="mod">
          <ac:chgData name="Lina Kriščiūnaitė" userId="S::lina.krisciunaite@vpt.lt::37ca03cb-027a-4cfc-9739-25a95265a2a4" providerId="AD" clId="Web-{450325AB-BD61-329F-F4D7-DAAF6A7B9CDD}" dt="2025-01-02T13:41:31.528" v="123" actId="20577"/>
          <ac:spMkLst>
            <pc:docMk/>
            <pc:sldMk cId="2861021898" sldId="447"/>
            <ac:spMk id="27" creationId="{D9BAF67D-117E-9260-8E8B-89A2378516B7}"/>
          </ac:spMkLst>
        </pc:spChg>
        <pc:picChg chg="mod">
          <ac:chgData name="Lina Kriščiūnaitė" userId="S::lina.krisciunaite@vpt.lt::37ca03cb-027a-4cfc-9739-25a95265a2a4" providerId="AD" clId="Web-{450325AB-BD61-329F-F4D7-DAAF6A7B9CDD}" dt="2025-01-02T13:41:48.403" v="127" actId="1076"/>
          <ac:picMkLst>
            <pc:docMk/>
            <pc:sldMk cId="2861021898" sldId="447"/>
            <ac:picMk id="3" creationId="{4ADA1C50-D20D-2B93-FCA6-9E495ACA0A80}"/>
          </ac:picMkLst>
        </pc:picChg>
        <pc:picChg chg="mod">
          <ac:chgData name="Lina Kriščiūnaitė" userId="S::lina.krisciunaite@vpt.lt::37ca03cb-027a-4cfc-9739-25a95265a2a4" providerId="AD" clId="Web-{450325AB-BD61-329F-F4D7-DAAF6A7B9CDD}" dt="2025-01-02T13:41:40.044" v="125" actId="1076"/>
          <ac:picMkLst>
            <pc:docMk/>
            <pc:sldMk cId="2861021898" sldId="447"/>
            <ac:picMk id="9" creationId="{8F51DD23-6717-52B5-3E09-3572965F5FA1}"/>
          </ac:picMkLst>
        </pc:picChg>
      </pc:sldChg>
      <pc:sldChg chg="modSp">
        <pc:chgData name="Lina Kriščiūnaitė" userId="S::lina.krisciunaite@vpt.lt::37ca03cb-027a-4cfc-9739-25a95265a2a4" providerId="AD" clId="Web-{450325AB-BD61-329F-F4D7-DAAF6A7B9CDD}" dt="2025-01-02T13:52:29.143" v="152" actId="20577"/>
        <pc:sldMkLst>
          <pc:docMk/>
          <pc:sldMk cId="3091897295" sldId="459"/>
        </pc:sldMkLst>
        <pc:spChg chg="mod">
          <ac:chgData name="Lina Kriščiūnaitė" userId="S::lina.krisciunaite@vpt.lt::37ca03cb-027a-4cfc-9739-25a95265a2a4" providerId="AD" clId="Web-{450325AB-BD61-329F-F4D7-DAAF6A7B9CDD}" dt="2025-01-02T13:42:02.123" v="128" actId="20577"/>
          <ac:spMkLst>
            <pc:docMk/>
            <pc:sldMk cId="3091897295" sldId="459"/>
            <ac:spMk id="6" creationId="{9A3D950E-E2EE-11A9-C25F-67655D84BD6E}"/>
          </ac:spMkLst>
        </pc:spChg>
        <pc:spChg chg="mod">
          <ac:chgData name="Lina Kriščiūnaitė" userId="S::lina.krisciunaite@vpt.lt::37ca03cb-027a-4cfc-9739-25a95265a2a4" providerId="AD" clId="Web-{450325AB-BD61-329F-F4D7-DAAF6A7B9CDD}" dt="2025-01-02T13:42:05.591" v="129" actId="20577"/>
          <ac:spMkLst>
            <pc:docMk/>
            <pc:sldMk cId="3091897295" sldId="459"/>
            <ac:spMk id="8" creationId="{AF6A55FE-89D3-D019-9B08-8F3B926BDC6A}"/>
          </ac:spMkLst>
        </pc:spChg>
        <pc:spChg chg="mod">
          <ac:chgData name="Lina Kriščiūnaitė" userId="S::lina.krisciunaite@vpt.lt::37ca03cb-027a-4cfc-9739-25a95265a2a4" providerId="AD" clId="Web-{450325AB-BD61-329F-F4D7-DAAF6A7B9CDD}" dt="2025-01-02T13:42:07.185" v="130" actId="20577"/>
          <ac:spMkLst>
            <pc:docMk/>
            <pc:sldMk cId="3091897295" sldId="459"/>
            <ac:spMk id="11" creationId="{AFA89F5F-6103-B81D-E6A2-7A8270EE0B94}"/>
          </ac:spMkLst>
        </pc:spChg>
        <pc:spChg chg="mod">
          <ac:chgData name="Lina Kriščiūnaitė" userId="S::lina.krisciunaite@vpt.lt::37ca03cb-027a-4cfc-9739-25a95265a2a4" providerId="AD" clId="Web-{450325AB-BD61-329F-F4D7-DAAF6A7B9CDD}" dt="2025-01-02T13:42:09.420" v="131" actId="20577"/>
          <ac:spMkLst>
            <pc:docMk/>
            <pc:sldMk cId="3091897295" sldId="459"/>
            <ac:spMk id="12" creationId="{E0ECB8A9-8C81-7AF5-7DD9-39B1336574F0}"/>
          </ac:spMkLst>
        </pc:spChg>
        <pc:spChg chg="mod">
          <ac:chgData name="Lina Kriščiūnaitė" userId="S::lina.krisciunaite@vpt.lt::37ca03cb-027a-4cfc-9739-25a95265a2a4" providerId="AD" clId="Web-{450325AB-BD61-329F-F4D7-DAAF6A7B9CDD}" dt="2025-01-02T13:52:29.143" v="152" actId="20577"/>
          <ac:spMkLst>
            <pc:docMk/>
            <pc:sldMk cId="3091897295" sldId="459"/>
            <ac:spMk id="13" creationId="{04BFEE9A-231A-FD87-0142-EE015E22F079}"/>
          </ac:spMkLst>
        </pc:spChg>
        <pc:spChg chg="mod">
          <ac:chgData name="Lina Kriščiūnaitė" userId="S::lina.krisciunaite@vpt.lt::37ca03cb-027a-4cfc-9739-25a95265a2a4" providerId="AD" clId="Web-{450325AB-BD61-329F-F4D7-DAAF6A7B9CDD}" dt="2025-01-02T13:42:15.639" v="133" actId="14100"/>
          <ac:spMkLst>
            <pc:docMk/>
            <pc:sldMk cId="3091897295" sldId="459"/>
            <ac:spMk id="14" creationId="{479FA888-F705-9A04-73C0-83696D1F2749}"/>
          </ac:spMkLst>
        </pc:spChg>
        <pc:spChg chg="mod">
          <ac:chgData name="Lina Kriščiūnaitė" userId="S::lina.krisciunaite@vpt.lt::37ca03cb-027a-4cfc-9739-25a95265a2a4" providerId="AD" clId="Web-{450325AB-BD61-329F-F4D7-DAAF6A7B9CDD}" dt="2025-01-02T13:42:17.873" v="134" actId="20577"/>
          <ac:spMkLst>
            <pc:docMk/>
            <pc:sldMk cId="3091897295" sldId="459"/>
            <ac:spMk id="15" creationId="{16FA541C-500E-5787-CD7D-2D525835CA9E}"/>
          </ac:spMkLst>
        </pc:spChg>
        <pc:spChg chg="mod">
          <ac:chgData name="Lina Kriščiūnaitė" userId="S::lina.krisciunaite@vpt.lt::37ca03cb-027a-4cfc-9739-25a95265a2a4" providerId="AD" clId="Web-{450325AB-BD61-329F-F4D7-DAAF6A7B9CDD}" dt="2025-01-02T13:42:21.217" v="135" actId="20577"/>
          <ac:spMkLst>
            <pc:docMk/>
            <pc:sldMk cId="3091897295" sldId="459"/>
            <ac:spMk id="16" creationId="{FF24E23B-D91A-9258-0324-7BE1A380ABF7}"/>
          </ac:spMkLst>
        </pc:spChg>
        <pc:spChg chg="mod">
          <ac:chgData name="Lina Kriščiūnaitė" userId="S::lina.krisciunaite@vpt.lt::37ca03cb-027a-4cfc-9739-25a95265a2a4" providerId="AD" clId="Web-{450325AB-BD61-329F-F4D7-DAAF6A7B9CDD}" dt="2025-01-02T13:42:23.514" v="136" actId="20577"/>
          <ac:spMkLst>
            <pc:docMk/>
            <pc:sldMk cId="3091897295" sldId="459"/>
            <ac:spMk id="19" creationId="{D00FF228-8A1A-E990-7550-74E169F76C9D}"/>
          </ac:spMkLst>
        </pc:spChg>
      </pc:sldChg>
      <pc:sldChg chg="addSp delSp modSp add replId">
        <pc:chgData name="Lina Kriščiūnaitė" userId="S::lina.krisciunaite@vpt.lt::37ca03cb-027a-4cfc-9739-25a95265a2a4" providerId="AD" clId="Web-{450325AB-BD61-329F-F4D7-DAAF6A7B9CDD}" dt="2025-01-02T13:54:13.974" v="168" actId="20577"/>
        <pc:sldMkLst>
          <pc:docMk/>
          <pc:sldMk cId="26740450" sldId="464"/>
        </pc:sldMkLst>
        <pc:spChg chg="add mod">
          <ac:chgData name="Lina Kriščiūnaitė" userId="S::lina.krisciunaite@vpt.lt::37ca03cb-027a-4cfc-9739-25a95265a2a4" providerId="AD" clId="Web-{450325AB-BD61-329F-F4D7-DAAF6A7B9CDD}" dt="2025-01-02T13:54:13.974" v="168" actId="20577"/>
          <ac:spMkLst>
            <pc:docMk/>
            <pc:sldMk cId="26740450" sldId="464"/>
            <ac:spMk id="3" creationId="{DDA223F3-17EC-C4B2-E8FA-C8538BB6EE74}"/>
          </ac:spMkLst>
        </pc:spChg>
        <pc:spChg chg="del mod">
          <ac:chgData name="Lina Kriščiūnaitė" userId="S::lina.krisciunaite@vpt.lt::37ca03cb-027a-4cfc-9739-25a95265a2a4" providerId="AD" clId="Web-{450325AB-BD61-329F-F4D7-DAAF6A7B9CDD}" dt="2025-01-02T13:52:49.190" v="156"/>
          <ac:spMkLst>
            <pc:docMk/>
            <pc:sldMk cId="26740450" sldId="464"/>
            <ac:spMk id="12" creationId="{0E0B3E36-759F-0B3A-2003-7ED6F38107BE}"/>
          </ac:spMkLst>
        </pc:spChg>
        <pc:spChg chg="del">
          <ac:chgData name="Lina Kriščiūnaitė" userId="S::lina.krisciunaite@vpt.lt::37ca03cb-027a-4cfc-9739-25a95265a2a4" providerId="AD" clId="Web-{450325AB-BD61-329F-F4D7-DAAF6A7B9CDD}" dt="2025-01-02T13:53:30.316" v="163"/>
          <ac:spMkLst>
            <pc:docMk/>
            <pc:sldMk cId="26740450" sldId="464"/>
            <ac:spMk id="27" creationId="{D9BAF67D-117E-9260-8E8B-89A2378516B7}"/>
          </ac:spMkLst>
        </pc:spChg>
        <pc:picChg chg="del">
          <ac:chgData name="Lina Kriščiūnaitė" userId="S::lina.krisciunaite@vpt.lt::37ca03cb-027a-4cfc-9739-25a95265a2a4" providerId="AD" clId="Web-{450325AB-BD61-329F-F4D7-DAAF6A7B9CDD}" dt="2025-01-02T13:52:42.081" v="154"/>
          <ac:picMkLst>
            <pc:docMk/>
            <pc:sldMk cId="26740450" sldId="464"/>
            <ac:picMk id="11" creationId="{DCA6BEBC-9255-DBC5-55F4-A808ED8FD7E7}"/>
          </ac:picMkLst>
        </pc:picChg>
      </pc:sldChg>
    </pc:docChg>
  </pc:docChgLst>
  <pc:docChgLst>
    <pc:chgData name="Lina Kriščiūnaitė" userId="S::lina.krisciunaite@vpt.lt::37ca03cb-027a-4cfc-9739-25a95265a2a4" providerId="AD" clId="Web-{C8112D27-9AA4-C43A-08AD-54291751AAC9}"/>
    <pc:docChg chg="modSld">
      <pc:chgData name="Lina Kriščiūnaitė" userId="S::lina.krisciunaite@vpt.lt::37ca03cb-027a-4cfc-9739-25a95265a2a4" providerId="AD" clId="Web-{C8112D27-9AA4-C43A-08AD-54291751AAC9}" dt="2024-12-31T08:56:10.679" v="90" actId="20577"/>
      <pc:docMkLst>
        <pc:docMk/>
      </pc:docMkLst>
      <pc:sldChg chg="modSp">
        <pc:chgData name="Lina Kriščiūnaitė" userId="S::lina.krisciunaite@vpt.lt::37ca03cb-027a-4cfc-9739-25a95265a2a4" providerId="AD" clId="Web-{C8112D27-9AA4-C43A-08AD-54291751AAC9}" dt="2024-12-31T08:40:25.485" v="69" actId="20577"/>
        <pc:sldMkLst>
          <pc:docMk/>
          <pc:sldMk cId="3155751863" sldId="256"/>
        </pc:sldMkLst>
        <pc:spChg chg="mod">
          <ac:chgData name="Lina Kriščiūnaitė" userId="S::lina.krisciunaite@vpt.lt::37ca03cb-027a-4cfc-9739-25a95265a2a4" providerId="AD" clId="Web-{C8112D27-9AA4-C43A-08AD-54291751AAC9}" dt="2024-12-31T08:40:25.485" v="69" actId="20577"/>
          <ac:spMkLst>
            <pc:docMk/>
            <pc:sldMk cId="3155751863" sldId="256"/>
            <ac:spMk id="3" creationId="{0C25C5B2-43E3-2C20-C255-40C87B7ED103}"/>
          </ac:spMkLst>
        </pc:spChg>
      </pc:sldChg>
      <pc:sldChg chg="modSp">
        <pc:chgData name="Lina Kriščiūnaitė" userId="S::lina.krisciunaite@vpt.lt::37ca03cb-027a-4cfc-9739-25a95265a2a4" providerId="AD" clId="Web-{C8112D27-9AA4-C43A-08AD-54291751AAC9}" dt="2024-12-31T08:32:14.406" v="24" actId="20577"/>
        <pc:sldMkLst>
          <pc:docMk/>
          <pc:sldMk cId="3087314103" sldId="446"/>
        </pc:sldMkLst>
        <pc:spChg chg="mod">
          <ac:chgData name="Lina Kriščiūnaitė" userId="S::lina.krisciunaite@vpt.lt::37ca03cb-027a-4cfc-9739-25a95265a2a4" providerId="AD" clId="Web-{C8112D27-9AA4-C43A-08AD-54291751AAC9}" dt="2024-12-31T08:32:14.406" v="24" actId="20577"/>
          <ac:spMkLst>
            <pc:docMk/>
            <pc:sldMk cId="3087314103" sldId="446"/>
            <ac:spMk id="13" creationId="{04BFEE9A-231A-FD87-0142-EE015E22F079}"/>
          </ac:spMkLst>
        </pc:spChg>
      </pc:sldChg>
      <pc:sldChg chg="modSp">
        <pc:chgData name="Lina Kriščiūnaitė" userId="S::lina.krisciunaite@vpt.lt::37ca03cb-027a-4cfc-9739-25a95265a2a4" providerId="AD" clId="Web-{C8112D27-9AA4-C43A-08AD-54291751AAC9}" dt="2024-12-31T08:32:36.579" v="28" actId="20577"/>
        <pc:sldMkLst>
          <pc:docMk/>
          <pc:sldMk cId="2861021898" sldId="447"/>
        </pc:sldMkLst>
        <pc:spChg chg="mod">
          <ac:chgData name="Lina Kriščiūnaitė" userId="S::lina.krisciunaite@vpt.lt::37ca03cb-027a-4cfc-9739-25a95265a2a4" providerId="AD" clId="Web-{C8112D27-9AA4-C43A-08AD-54291751AAC9}" dt="2024-12-31T08:32:36.579" v="28" actId="20577"/>
          <ac:spMkLst>
            <pc:docMk/>
            <pc:sldMk cId="2861021898" sldId="447"/>
            <ac:spMk id="13" creationId="{04BFEE9A-231A-FD87-0142-EE015E22F079}"/>
          </ac:spMkLst>
        </pc:spChg>
      </pc:sldChg>
      <pc:sldChg chg="addSp delSp modSp">
        <pc:chgData name="Lina Kriščiūnaitė" userId="S::lina.krisciunaite@vpt.lt::37ca03cb-027a-4cfc-9739-25a95265a2a4" providerId="AD" clId="Web-{C8112D27-9AA4-C43A-08AD-54291751AAC9}" dt="2024-12-31T08:56:10.679" v="90" actId="20577"/>
        <pc:sldMkLst>
          <pc:docMk/>
          <pc:sldMk cId="3091897295" sldId="459"/>
        </pc:sldMkLst>
        <pc:spChg chg="mod">
          <ac:chgData name="Lina Kriščiūnaitė" userId="S::lina.krisciunaite@vpt.lt::37ca03cb-027a-4cfc-9739-25a95265a2a4" providerId="AD" clId="Web-{C8112D27-9AA4-C43A-08AD-54291751AAC9}" dt="2024-12-31T08:56:10.679" v="90" actId="20577"/>
          <ac:spMkLst>
            <pc:docMk/>
            <pc:sldMk cId="3091897295" sldId="459"/>
            <ac:spMk id="13" creationId="{04BFEE9A-231A-FD87-0142-EE015E22F079}"/>
          </ac:spMkLst>
        </pc:spChg>
        <pc:picChg chg="add mod">
          <ac:chgData name="Lina Kriščiūnaitė" userId="S::lina.krisciunaite@vpt.lt::37ca03cb-027a-4cfc-9739-25a95265a2a4" providerId="AD" clId="Web-{C8112D27-9AA4-C43A-08AD-54291751AAC9}" dt="2024-12-31T08:55:11.521" v="73" actId="1076"/>
          <ac:picMkLst>
            <pc:docMk/>
            <pc:sldMk cId="3091897295" sldId="459"/>
            <ac:picMk id="3" creationId="{7671C528-CCFB-56A0-7229-AE160A19719C}"/>
          </ac:picMkLst>
        </pc:picChg>
      </pc:sldChg>
    </pc:docChg>
  </pc:docChgLst>
  <pc:docChgLst>
    <pc:chgData name="Lina Kriščiūnaitė" userId="S::lina.krisciunaite@vpt.lt::37ca03cb-027a-4cfc-9739-25a95265a2a4" providerId="AD" clId="Web-{E3ECD6CA-B730-5201-435F-C61B0A87893F}"/>
    <pc:docChg chg="modSld">
      <pc:chgData name="Lina Kriščiūnaitė" userId="S::lina.krisciunaite@vpt.lt::37ca03cb-027a-4cfc-9739-25a95265a2a4" providerId="AD" clId="Web-{E3ECD6CA-B730-5201-435F-C61B0A87893F}" dt="2024-12-07T10:02:14.311" v="0" actId="20577"/>
      <pc:docMkLst>
        <pc:docMk/>
      </pc:docMkLst>
      <pc:sldChg chg="modSp">
        <pc:chgData name="Lina Kriščiūnaitė" userId="S::lina.krisciunaite@vpt.lt::37ca03cb-027a-4cfc-9739-25a95265a2a4" providerId="AD" clId="Web-{E3ECD6CA-B730-5201-435F-C61B0A87893F}" dt="2024-12-07T10:02:14.311" v="0" actId="20577"/>
        <pc:sldMkLst>
          <pc:docMk/>
          <pc:sldMk cId="1594351170" sldId="460"/>
        </pc:sldMkLst>
        <pc:spChg chg="mod">
          <ac:chgData name="Lina Kriščiūnaitė" userId="S::lina.krisciunaite@vpt.lt::37ca03cb-027a-4cfc-9739-25a95265a2a4" providerId="AD" clId="Web-{E3ECD6CA-B730-5201-435F-C61B0A87893F}" dt="2024-12-07T10:02:14.311" v="0" actId="20577"/>
          <ac:spMkLst>
            <pc:docMk/>
            <pc:sldMk cId="1594351170" sldId="460"/>
            <ac:spMk id="3" creationId="{F962809E-E3E6-7D25-9045-B2D0B69AD5A7}"/>
          </ac:spMkLst>
        </pc:spChg>
      </pc:sldChg>
    </pc:docChg>
  </pc:docChgLst>
  <pc:docChgLst>
    <pc:chgData name="Lina Kriščiūnaitė" userId="S::lina.krisciunaite@vpt.lt::37ca03cb-027a-4cfc-9739-25a95265a2a4" providerId="AD" clId="Web-{E9CA6C5A-47CA-364C-CEB3-21D3025B0A91}"/>
    <pc:docChg chg="modSld">
      <pc:chgData name="Lina Kriščiūnaitė" userId="S::lina.krisciunaite@vpt.lt::37ca03cb-027a-4cfc-9739-25a95265a2a4" providerId="AD" clId="Web-{E9CA6C5A-47CA-364C-CEB3-21D3025B0A91}" dt="2024-11-28T12:11:29.939" v="5" actId="14100"/>
      <pc:docMkLst>
        <pc:docMk/>
      </pc:docMkLst>
      <pc:sldChg chg="modSp">
        <pc:chgData name="Lina Kriščiūnaitė" userId="S::lina.krisciunaite@vpt.lt::37ca03cb-027a-4cfc-9739-25a95265a2a4" providerId="AD" clId="Web-{E9CA6C5A-47CA-364C-CEB3-21D3025B0A91}" dt="2024-11-28T12:10:46.577" v="0" actId="20577"/>
        <pc:sldMkLst>
          <pc:docMk/>
          <pc:sldMk cId="3155751863" sldId="256"/>
        </pc:sldMkLst>
        <pc:spChg chg="mod">
          <ac:chgData name="Lina Kriščiūnaitė" userId="S::lina.krisciunaite@vpt.lt::37ca03cb-027a-4cfc-9739-25a95265a2a4" providerId="AD" clId="Web-{E9CA6C5A-47CA-364C-CEB3-21D3025B0A91}" dt="2024-11-28T12:10:46.577" v="0" actId="20577"/>
          <ac:spMkLst>
            <pc:docMk/>
            <pc:sldMk cId="3155751863" sldId="256"/>
            <ac:spMk id="3" creationId="{0C25C5B2-43E3-2C20-C255-40C87B7ED103}"/>
          </ac:spMkLst>
        </pc:spChg>
      </pc:sldChg>
      <pc:sldChg chg="modSp">
        <pc:chgData name="Lina Kriščiūnaitė" userId="S::lina.krisciunaite@vpt.lt::37ca03cb-027a-4cfc-9739-25a95265a2a4" providerId="AD" clId="Web-{E9CA6C5A-47CA-364C-CEB3-21D3025B0A91}" dt="2024-11-28T12:11:29.939" v="5" actId="14100"/>
        <pc:sldMkLst>
          <pc:docMk/>
          <pc:sldMk cId="772969551" sldId="463"/>
        </pc:sldMkLst>
        <pc:spChg chg="mod">
          <ac:chgData name="Lina Kriščiūnaitė" userId="S::lina.krisciunaite@vpt.lt::37ca03cb-027a-4cfc-9739-25a95265a2a4" providerId="AD" clId="Web-{E9CA6C5A-47CA-364C-CEB3-21D3025B0A91}" dt="2024-11-28T12:11:29.939" v="5" actId="14100"/>
          <ac:spMkLst>
            <pc:docMk/>
            <pc:sldMk cId="772969551" sldId="463"/>
            <ac:spMk id="17" creationId="{9F7DB15C-761F-2D52-826A-16AD3A1BDBE7}"/>
          </ac:spMkLst>
        </pc:spChg>
      </pc:sldChg>
    </pc:docChg>
  </pc:docChgLst>
  <pc:docChgLst>
    <pc:chgData name="Lina Kriščiūnaitė" userId="S::lina.krisciunaite@vpt.lt::37ca03cb-027a-4cfc-9739-25a95265a2a4" providerId="AD" clId="Web-{B7C1089C-82C8-D87E-C171-77D7F3ADEB50}"/>
    <pc:docChg chg="modSld">
      <pc:chgData name="Lina Kriščiūnaitė" userId="S::lina.krisciunaite@vpt.lt::37ca03cb-027a-4cfc-9739-25a95265a2a4" providerId="AD" clId="Web-{B7C1089C-82C8-D87E-C171-77D7F3ADEB50}" dt="2025-01-03T07:05:27.978" v="89" actId="1076"/>
      <pc:docMkLst>
        <pc:docMk/>
      </pc:docMkLst>
      <pc:sldChg chg="addSp delSp modSp">
        <pc:chgData name="Lina Kriščiūnaitė" userId="S::lina.krisciunaite@vpt.lt::37ca03cb-027a-4cfc-9739-25a95265a2a4" providerId="AD" clId="Web-{B7C1089C-82C8-D87E-C171-77D7F3ADEB50}" dt="2025-01-03T06:43:09.705" v="10" actId="1076"/>
        <pc:sldMkLst>
          <pc:docMk/>
          <pc:sldMk cId="3720685657" sldId="444"/>
        </pc:sldMkLst>
        <pc:spChg chg="add del mod">
          <ac:chgData name="Lina Kriščiūnaitė" userId="S::lina.krisciunaite@vpt.lt::37ca03cb-027a-4cfc-9739-25a95265a2a4" providerId="AD" clId="Web-{B7C1089C-82C8-D87E-C171-77D7F3ADEB50}" dt="2025-01-03T06:42:13.821" v="1"/>
          <ac:spMkLst>
            <pc:docMk/>
            <pc:sldMk cId="3720685657" sldId="444"/>
            <ac:spMk id="4" creationId="{9DCDB4ED-FB70-8A10-B0C6-0C6C29737991}"/>
          </ac:spMkLst>
        </pc:spChg>
        <pc:spChg chg="add del mod">
          <ac:chgData name="Lina Kriščiūnaitė" userId="S::lina.krisciunaite@vpt.lt::37ca03cb-027a-4cfc-9739-25a95265a2a4" providerId="AD" clId="Web-{B7C1089C-82C8-D87E-C171-77D7F3ADEB50}" dt="2025-01-03T06:42:39.561" v="4"/>
          <ac:spMkLst>
            <pc:docMk/>
            <pc:sldMk cId="3720685657" sldId="444"/>
            <ac:spMk id="9" creationId="{49475113-54CF-1E78-5997-22AAF3DE149F}"/>
          </ac:spMkLst>
        </pc:spChg>
        <pc:spChg chg="add mod">
          <ac:chgData name="Lina Kriščiūnaitė" userId="S::lina.krisciunaite@vpt.lt::37ca03cb-027a-4cfc-9739-25a95265a2a4" providerId="AD" clId="Web-{B7C1089C-82C8-D87E-C171-77D7F3ADEB50}" dt="2025-01-03T06:43:09.705" v="10" actId="1076"/>
          <ac:spMkLst>
            <pc:docMk/>
            <pc:sldMk cId="3720685657" sldId="444"/>
            <ac:spMk id="12" creationId="{809FB835-ADD7-5029-7CF1-D9CC9EF7B142}"/>
          </ac:spMkLst>
        </pc:spChg>
        <pc:spChg chg="del">
          <ac:chgData name="Lina Kriščiūnaitė" userId="S::lina.krisciunaite@vpt.lt::37ca03cb-027a-4cfc-9739-25a95265a2a4" providerId="AD" clId="Web-{B7C1089C-82C8-D87E-C171-77D7F3ADEB50}" dt="2025-01-03T06:43:01.032" v="7"/>
          <ac:spMkLst>
            <pc:docMk/>
            <pc:sldMk cId="3720685657" sldId="444"/>
            <ac:spMk id="26" creationId="{809FB835-ADD7-5029-7CF1-D9CC9EF7B142}"/>
          </ac:spMkLst>
        </pc:spChg>
        <pc:picChg chg="add del mod ord">
          <ac:chgData name="Lina Kriščiūnaitė" userId="S::lina.krisciunaite@vpt.lt::37ca03cb-027a-4cfc-9739-25a95265a2a4" providerId="AD" clId="Web-{B7C1089C-82C8-D87E-C171-77D7F3ADEB50}" dt="2025-01-03T06:42:36.655" v="3"/>
          <ac:picMkLst>
            <pc:docMk/>
            <pc:sldMk cId="3720685657" sldId="444"/>
            <ac:picMk id="5" creationId="{FFEED178-024E-5977-C334-736E52E3E8B9}"/>
          </ac:picMkLst>
        </pc:picChg>
        <pc:picChg chg="del">
          <ac:chgData name="Lina Kriščiūnaitė" userId="S::lina.krisciunaite@vpt.lt::37ca03cb-027a-4cfc-9739-25a95265a2a4" providerId="AD" clId="Web-{B7C1089C-82C8-D87E-C171-77D7F3ADEB50}" dt="2025-01-03T06:42:05.258" v="0"/>
          <ac:picMkLst>
            <pc:docMk/>
            <pc:sldMk cId="3720685657" sldId="444"/>
            <ac:picMk id="8" creationId="{78244A2D-DB45-AE7B-0902-7B0682338FA9}"/>
          </ac:picMkLst>
        </pc:picChg>
        <pc:picChg chg="add mod ord">
          <ac:chgData name="Lina Kriščiūnaitė" userId="S::lina.krisciunaite@vpt.lt::37ca03cb-027a-4cfc-9739-25a95265a2a4" providerId="AD" clId="Web-{B7C1089C-82C8-D87E-C171-77D7F3ADEB50}" dt="2025-01-03T06:43:03.251" v="8" actId="1076"/>
          <ac:picMkLst>
            <pc:docMk/>
            <pc:sldMk cId="3720685657" sldId="444"/>
            <ac:picMk id="11" creationId="{8257BEA4-A633-B921-ECFE-1877A927077D}"/>
          </ac:picMkLst>
        </pc:picChg>
      </pc:sldChg>
      <pc:sldChg chg="addSp modSp">
        <pc:chgData name="Lina Kriščiūnaitė" userId="S::lina.krisciunaite@vpt.lt::37ca03cb-027a-4cfc-9739-25a95265a2a4" providerId="AD" clId="Web-{B7C1089C-82C8-D87E-C171-77D7F3ADEB50}" dt="2025-01-03T06:57:23.130" v="38" actId="14100"/>
        <pc:sldMkLst>
          <pc:docMk/>
          <pc:sldMk cId="1680175925" sldId="445"/>
        </pc:sldMkLst>
        <pc:picChg chg="mod">
          <ac:chgData name="Lina Kriščiūnaitė" userId="S::lina.krisciunaite@vpt.lt::37ca03cb-027a-4cfc-9739-25a95265a2a4" providerId="AD" clId="Web-{B7C1089C-82C8-D87E-C171-77D7F3ADEB50}" dt="2025-01-03T06:56:50.034" v="34" actId="14100"/>
          <ac:picMkLst>
            <pc:docMk/>
            <pc:sldMk cId="1680175925" sldId="445"/>
            <ac:picMk id="4" creationId="{C14F28C1-2CC2-C8E2-B59A-4E667A4B8F88}"/>
          </ac:picMkLst>
        </pc:picChg>
        <pc:picChg chg="add mod">
          <ac:chgData name="Lina Kriščiūnaitė" userId="S::lina.krisciunaite@vpt.lt::37ca03cb-027a-4cfc-9739-25a95265a2a4" providerId="AD" clId="Web-{B7C1089C-82C8-D87E-C171-77D7F3ADEB50}" dt="2025-01-03T06:57:23.130" v="38" actId="14100"/>
          <ac:picMkLst>
            <pc:docMk/>
            <pc:sldMk cId="1680175925" sldId="445"/>
            <ac:picMk id="6" creationId="{175EB4CC-0863-8AE4-4655-2EEA87BE483A}"/>
          </ac:picMkLst>
        </pc:picChg>
      </pc:sldChg>
      <pc:sldChg chg="addSp delSp modSp">
        <pc:chgData name="Lina Kriščiūnaitė" userId="S::lina.krisciunaite@vpt.lt::37ca03cb-027a-4cfc-9739-25a95265a2a4" providerId="AD" clId="Web-{B7C1089C-82C8-D87E-C171-77D7F3ADEB50}" dt="2025-01-03T06:55:10.324" v="24"/>
        <pc:sldMkLst>
          <pc:docMk/>
          <pc:sldMk cId="3087314103" sldId="446"/>
        </pc:sldMkLst>
        <pc:spChg chg="del mod">
          <ac:chgData name="Lina Kriščiūnaitė" userId="S::lina.krisciunaite@vpt.lt::37ca03cb-027a-4cfc-9739-25a95265a2a4" providerId="AD" clId="Web-{B7C1089C-82C8-D87E-C171-77D7F3ADEB50}" dt="2025-01-03T06:55:08.823" v="23"/>
          <ac:spMkLst>
            <pc:docMk/>
            <pc:sldMk cId="3087314103" sldId="446"/>
            <ac:spMk id="3" creationId="{C2489399-7884-7F96-A96A-EB61B1BC685D}"/>
          </ac:spMkLst>
        </pc:spChg>
        <pc:spChg chg="add mod">
          <ac:chgData name="Lina Kriščiūnaitė" userId="S::lina.krisciunaite@vpt.lt::37ca03cb-027a-4cfc-9739-25a95265a2a4" providerId="AD" clId="Web-{B7C1089C-82C8-D87E-C171-77D7F3ADEB50}" dt="2025-01-03T06:54:58.854" v="21" actId="1076"/>
          <ac:spMkLst>
            <pc:docMk/>
            <pc:sldMk cId="3087314103" sldId="446"/>
            <ac:spMk id="8" creationId="{3C1D54A1-6B87-746F-9682-38BFE34A9BBB}"/>
          </ac:spMkLst>
        </pc:spChg>
        <pc:spChg chg="add">
          <ac:chgData name="Lina Kriščiūnaitė" userId="S::lina.krisciunaite@vpt.lt::37ca03cb-027a-4cfc-9739-25a95265a2a4" providerId="AD" clId="Web-{B7C1089C-82C8-D87E-C171-77D7F3ADEB50}" dt="2025-01-03T06:55:10.324" v="24"/>
          <ac:spMkLst>
            <pc:docMk/>
            <pc:sldMk cId="3087314103" sldId="446"/>
            <ac:spMk id="9" creationId="{C2489399-7884-7F96-A96A-EB61B1BC685D}"/>
          </ac:spMkLst>
        </pc:spChg>
        <pc:spChg chg="del mod">
          <ac:chgData name="Lina Kriščiūnaitė" userId="S::lina.krisciunaite@vpt.lt::37ca03cb-027a-4cfc-9739-25a95265a2a4" providerId="AD" clId="Web-{B7C1089C-82C8-D87E-C171-77D7F3ADEB50}" dt="2025-01-03T06:54:46.228" v="19"/>
          <ac:spMkLst>
            <pc:docMk/>
            <pc:sldMk cId="3087314103" sldId="446"/>
            <ac:spMk id="12" creationId="{3C1D54A1-6B87-746F-9682-38BFE34A9BBB}"/>
          </ac:spMkLst>
        </pc:spChg>
        <pc:picChg chg="add mod">
          <ac:chgData name="Lina Kriščiūnaitė" userId="S::lina.krisciunaite@vpt.lt::37ca03cb-027a-4cfc-9739-25a95265a2a4" providerId="AD" clId="Web-{B7C1089C-82C8-D87E-C171-77D7F3ADEB50}" dt="2025-01-03T06:54:05.694" v="16" actId="14100"/>
          <ac:picMkLst>
            <pc:docMk/>
            <pc:sldMk cId="3087314103" sldId="446"/>
            <ac:picMk id="5" creationId="{2B4CB3E5-5363-9BE5-CE8F-847DBFDD7AF7}"/>
          </ac:picMkLst>
        </pc:picChg>
      </pc:sldChg>
      <pc:sldChg chg="addSp">
        <pc:chgData name="Lina Kriščiūnaitė" userId="S::lina.krisciunaite@vpt.lt::37ca03cb-027a-4cfc-9739-25a95265a2a4" providerId="AD" clId="Web-{B7C1089C-82C8-D87E-C171-77D7F3ADEB50}" dt="2025-01-03T06:55:27.309" v="25"/>
        <pc:sldMkLst>
          <pc:docMk/>
          <pc:sldMk cId="2861021898" sldId="447"/>
        </pc:sldMkLst>
        <pc:picChg chg="add">
          <ac:chgData name="Lina Kriščiūnaitė" userId="S::lina.krisciunaite@vpt.lt::37ca03cb-027a-4cfc-9739-25a95265a2a4" providerId="AD" clId="Web-{B7C1089C-82C8-D87E-C171-77D7F3ADEB50}" dt="2025-01-03T06:55:27.309" v="25"/>
          <ac:picMkLst>
            <pc:docMk/>
            <pc:sldMk cId="2861021898" sldId="447"/>
            <ac:picMk id="6" creationId="{85158BFD-B9A8-BAA1-2259-7AA3FC8FEFC1}"/>
          </ac:picMkLst>
        </pc:picChg>
      </pc:sldChg>
      <pc:sldChg chg="addSp delSp modSp">
        <pc:chgData name="Lina Kriščiūnaitė" userId="S::lina.krisciunaite@vpt.lt::37ca03cb-027a-4cfc-9739-25a95265a2a4" providerId="AD" clId="Web-{B7C1089C-82C8-D87E-C171-77D7F3ADEB50}" dt="2025-01-03T07:02:01.197" v="64" actId="14100"/>
        <pc:sldMkLst>
          <pc:docMk/>
          <pc:sldMk cId="2254592476" sldId="448"/>
        </pc:sldMkLst>
        <pc:picChg chg="add del mod">
          <ac:chgData name="Lina Kriščiūnaitė" userId="S::lina.krisciunaite@vpt.lt::37ca03cb-027a-4cfc-9739-25a95265a2a4" providerId="AD" clId="Web-{B7C1089C-82C8-D87E-C171-77D7F3ADEB50}" dt="2025-01-03T07:02:01.197" v="64" actId="14100"/>
          <ac:picMkLst>
            <pc:docMk/>
            <pc:sldMk cId="2254592476" sldId="448"/>
            <ac:picMk id="5" creationId="{1B6614A2-1F06-4260-53A9-FD005EDCB7A2}"/>
          </ac:picMkLst>
        </pc:picChg>
        <pc:picChg chg="add del">
          <ac:chgData name="Lina Kriščiūnaitė" userId="S::lina.krisciunaite@vpt.lt::37ca03cb-027a-4cfc-9739-25a95265a2a4" providerId="AD" clId="Web-{B7C1089C-82C8-D87E-C171-77D7F3ADEB50}" dt="2025-01-03T07:01:45.383" v="61"/>
          <ac:picMkLst>
            <pc:docMk/>
            <pc:sldMk cId="2254592476" sldId="448"/>
            <ac:picMk id="6" creationId="{E5F27C65-F23F-13EE-8A5B-A7192789956F}"/>
          </ac:picMkLst>
        </pc:picChg>
        <pc:picChg chg="add del mod">
          <ac:chgData name="Lina Kriščiūnaitė" userId="S::lina.krisciunaite@vpt.lt::37ca03cb-027a-4cfc-9739-25a95265a2a4" providerId="AD" clId="Web-{B7C1089C-82C8-D87E-C171-77D7F3ADEB50}" dt="2025-01-03T07:01:42.274" v="59"/>
          <ac:picMkLst>
            <pc:docMk/>
            <pc:sldMk cId="2254592476" sldId="448"/>
            <ac:picMk id="8" creationId="{CE9AC7E0-FFFD-5521-1603-9A7A1FC41FBE}"/>
          </ac:picMkLst>
        </pc:picChg>
      </pc:sldChg>
      <pc:sldChg chg="addSp modSp">
        <pc:chgData name="Lina Kriščiūnaitė" userId="S::lina.krisciunaite@vpt.lt::37ca03cb-027a-4cfc-9739-25a95265a2a4" providerId="AD" clId="Web-{B7C1089C-82C8-D87E-C171-77D7F3ADEB50}" dt="2025-01-03T07:00:22.799" v="49" actId="1076"/>
        <pc:sldMkLst>
          <pc:docMk/>
          <pc:sldMk cId="3800600288" sldId="449"/>
        </pc:sldMkLst>
        <pc:picChg chg="add mod">
          <ac:chgData name="Lina Kriščiūnaitė" userId="S::lina.krisciunaite@vpt.lt::37ca03cb-027a-4cfc-9739-25a95265a2a4" providerId="AD" clId="Web-{B7C1089C-82C8-D87E-C171-77D7F3ADEB50}" dt="2025-01-03T07:00:22.799" v="49" actId="1076"/>
          <ac:picMkLst>
            <pc:docMk/>
            <pc:sldMk cId="3800600288" sldId="449"/>
            <ac:picMk id="3" creationId="{3274EC18-A955-852B-BC9A-6889C12D7C2C}"/>
          </ac:picMkLst>
        </pc:picChg>
      </pc:sldChg>
      <pc:sldChg chg="addSp modSp">
        <pc:chgData name="Lina Kriščiūnaitė" userId="S::lina.krisciunaite@vpt.lt::37ca03cb-027a-4cfc-9739-25a95265a2a4" providerId="AD" clId="Web-{B7C1089C-82C8-D87E-C171-77D7F3ADEB50}" dt="2025-01-03T07:03:35.985" v="75" actId="1076"/>
        <pc:sldMkLst>
          <pc:docMk/>
          <pc:sldMk cId="2583513487" sldId="458"/>
        </pc:sldMkLst>
        <pc:picChg chg="add mod">
          <ac:chgData name="Lina Kriščiūnaitė" userId="S::lina.krisciunaite@vpt.lt::37ca03cb-027a-4cfc-9739-25a95265a2a4" providerId="AD" clId="Web-{B7C1089C-82C8-D87E-C171-77D7F3ADEB50}" dt="2025-01-03T07:03:35.985" v="75" actId="1076"/>
          <ac:picMkLst>
            <pc:docMk/>
            <pc:sldMk cId="2583513487" sldId="458"/>
            <ac:picMk id="5" creationId="{8DCAB7D1-4924-C526-C22F-2B4358BD507B}"/>
          </ac:picMkLst>
        </pc:picChg>
      </pc:sldChg>
      <pc:sldChg chg="addSp modSp">
        <pc:chgData name="Lina Kriščiūnaitė" userId="S::lina.krisciunaite@vpt.lt::37ca03cb-027a-4cfc-9739-25a95265a2a4" providerId="AD" clId="Web-{B7C1089C-82C8-D87E-C171-77D7F3ADEB50}" dt="2025-01-03T06:56:26.548" v="30" actId="14100"/>
        <pc:sldMkLst>
          <pc:docMk/>
          <pc:sldMk cId="1594351170" sldId="460"/>
        </pc:sldMkLst>
        <pc:picChg chg="add mod">
          <ac:chgData name="Lina Kriščiūnaitė" userId="S::lina.krisciunaite@vpt.lt::37ca03cb-027a-4cfc-9739-25a95265a2a4" providerId="AD" clId="Web-{B7C1089C-82C8-D87E-C171-77D7F3ADEB50}" dt="2025-01-03T06:56:26.548" v="30" actId="14100"/>
          <ac:picMkLst>
            <pc:docMk/>
            <pc:sldMk cId="1594351170" sldId="460"/>
            <ac:picMk id="6" creationId="{4CC445A2-48A2-907B-1846-F513A92C8D95}"/>
          </ac:picMkLst>
        </pc:picChg>
      </pc:sldChg>
      <pc:sldChg chg="addSp delSp modSp">
        <pc:chgData name="Lina Kriščiūnaitė" userId="S::lina.krisciunaite@vpt.lt::37ca03cb-027a-4cfc-9739-25a95265a2a4" providerId="AD" clId="Web-{B7C1089C-82C8-D87E-C171-77D7F3ADEB50}" dt="2025-01-03T07:05:27.978" v="89" actId="1076"/>
        <pc:sldMkLst>
          <pc:docMk/>
          <pc:sldMk cId="772969551" sldId="463"/>
        </pc:sldMkLst>
        <pc:spChg chg="add mod">
          <ac:chgData name="Lina Kriščiūnaitė" userId="S::lina.krisciunaite@vpt.lt::37ca03cb-027a-4cfc-9739-25a95265a2a4" providerId="AD" clId="Web-{B7C1089C-82C8-D87E-C171-77D7F3ADEB50}" dt="2025-01-03T07:05:24.728" v="88" actId="1076"/>
          <ac:spMkLst>
            <pc:docMk/>
            <pc:sldMk cId="772969551" sldId="463"/>
            <ac:spMk id="6" creationId="{FDFC7C5B-53E1-E97C-E796-C43148055AA4}"/>
          </ac:spMkLst>
        </pc:spChg>
        <pc:spChg chg="add mod">
          <ac:chgData name="Lina Kriščiūnaitė" userId="S::lina.krisciunaite@vpt.lt::37ca03cb-027a-4cfc-9739-25a95265a2a4" providerId="AD" clId="Web-{B7C1089C-82C8-D87E-C171-77D7F3ADEB50}" dt="2025-01-03T07:05:27.978" v="89" actId="1076"/>
          <ac:spMkLst>
            <pc:docMk/>
            <pc:sldMk cId="772969551" sldId="463"/>
            <ac:spMk id="8" creationId="{178C69F2-FB19-D74D-158A-BEEDBA3CA3F6}"/>
          </ac:spMkLst>
        </pc:spChg>
        <pc:spChg chg="del">
          <ac:chgData name="Lina Kriščiūnaitė" userId="S::lina.krisciunaite@vpt.lt::37ca03cb-027a-4cfc-9739-25a95265a2a4" providerId="AD" clId="Web-{B7C1089C-82C8-D87E-C171-77D7F3ADEB50}" dt="2025-01-03T07:05:07.913" v="85"/>
          <ac:spMkLst>
            <pc:docMk/>
            <pc:sldMk cId="772969551" sldId="463"/>
            <ac:spMk id="24" creationId="{178C69F2-FB19-D74D-158A-BEEDBA3CA3F6}"/>
          </ac:spMkLst>
        </pc:spChg>
        <pc:spChg chg="del">
          <ac:chgData name="Lina Kriščiūnaitė" userId="S::lina.krisciunaite@vpt.lt::37ca03cb-027a-4cfc-9739-25a95265a2a4" providerId="AD" clId="Web-{B7C1089C-82C8-D87E-C171-77D7F3ADEB50}" dt="2025-01-03T07:05:02.757" v="83"/>
          <ac:spMkLst>
            <pc:docMk/>
            <pc:sldMk cId="772969551" sldId="463"/>
            <ac:spMk id="32" creationId="{FDFC7C5B-53E1-E97C-E796-C43148055AA4}"/>
          </ac:spMkLst>
        </pc:spChg>
        <pc:picChg chg="add del mod">
          <ac:chgData name="Lina Kriščiūnaitė" userId="S::lina.krisciunaite@vpt.lt::37ca03cb-027a-4cfc-9739-25a95265a2a4" providerId="AD" clId="Web-{B7C1089C-82C8-D87E-C171-77D7F3ADEB50}" dt="2025-01-03T07:02:59.686" v="71"/>
          <ac:picMkLst>
            <pc:docMk/>
            <pc:sldMk cId="772969551" sldId="463"/>
            <ac:picMk id="3" creationId="{5DC3DABD-F085-C742-FD8A-85D3EC7A47B8}"/>
          </ac:picMkLst>
        </pc:picChg>
        <pc:picChg chg="add del mod">
          <ac:chgData name="Lina Kriščiūnaitė" userId="S::lina.krisciunaite@vpt.lt::37ca03cb-027a-4cfc-9739-25a95265a2a4" providerId="AD" clId="Web-{B7C1089C-82C8-D87E-C171-77D7F3ADEB50}" dt="2025-01-03T07:04:11.863" v="78"/>
          <ac:picMkLst>
            <pc:docMk/>
            <pc:sldMk cId="772969551" sldId="463"/>
            <ac:picMk id="4" creationId="{CE619D48-2676-8D30-F4C6-E98B187FF7B8}"/>
          </ac:picMkLst>
        </pc:picChg>
        <pc:picChg chg="add mod">
          <ac:chgData name="Lina Kriščiūnaitė" userId="S::lina.krisciunaite@vpt.lt::37ca03cb-027a-4cfc-9739-25a95265a2a4" providerId="AD" clId="Web-{B7C1089C-82C8-D87E-C171-77D7F3ADEB50}" dt="2025-01-03T07:05:19.165" v="87" actId="1076"/>
          <ac:picMkLst>
            <pc:docMk/>
            <pc:sldMk cId="772969551" sldId="463"/>
            <ac:picMk id="5" creationId="{152299EB-C221-5AAA-F713-3DF84EAA2DC7}"/>
          </ac:picMkLst>
        </pc:picChg>
        <pc:picChg chg="del">
          <ac:chgData name="Lina Kriščiūnaitė" userId="S::lina.krisciunaite@vpt.lt::37ca03cb-027a-4cfc-9739-25a95265a2a4" providerId="AD" clId="Web-{B7C1089C-82C8-D87E-C171-77D7F3ADEB50}" dt="2025-01-03T07:04:36.833" v="79"/>
          <ac:picMkLst>
            <pc:docMk/>
            <pc:sldMk cId="772969551" sldId="463"/>
            <ac:picMk id="18" creationId="{61601C3B-E4FC-44C7-46F0-9391050BACC7}"/>
          </ac:picMkLst>
        </pc:picChg>
      </pc:sldChg>
    </pc:docChg>
  </pc:docChgLst>
  <pc:docChgLst>
    <pc:chgData name="Lina Kriščiūnaitė" userId="S::lina.krisciunaite@vpt.lt::37ca03cb-027a-4cfc-9739-25a95265a2a4" providerId="AD" clId="Web-{9EA8A8AB-D63F-6C6E-1159-EDE896FCA0FE}"/>
    <pc:docChg chg="delSld modSld">
      <pc:chgData name="Lina Kriščiūnaitė" userId="S::lina.krisciunaite@vpt.lt::37ca03cb-027a-4cfc-9739-25a95265a2a4" providerId="AD" clId="Web-{9EA8A8AB-D63F-6C6E-1159-EDE896FCA0FE}" dt="2024-12-02T19:35:31.010" v="2" actId="20577"/>
      <pc:docMkLst>
        <pc:docMk/>
      </pc:docMkLst>
      <pc:sldChg chg="modSp">
        <pc:chgData name="Lina Kriščiūnaitė" userId="S::lina.krisciunaite@vpt.lt::37ca03cb-027a-4cfc-9739-25a95265a2a4" providerId="AD" clId="Web-{9EA8A8AB-D63F-6C6E-1159-EDE896FCA0FE}" dt="2024-12-02T19:35:31.010" v="2" actId="20577"/>
        <pc:sldMkLst>
          <pc:docMk/>
          <pc:sldMk cId="3155751863" sldId="256"/>
        </pc:sldMkLst>
        <pc:spChg chg="mod">
          <ac:chgData name="Lina Kriščiūnaitė" userId="S::lina.krisciunaite@vpt.lt::37ca03cb-027a-4cfc-9739-25a95265a2a4" providerId="AD" clId="Web-{9EA8A8AB-D63F-6C6E-1159-EDE896FCA0FE}" dt="2024-12-02T19:35:31.010" v="2" actId="20577"/>
          <ac:spMkLst>
            <pc:docMk/>
            <pc:sldMk cId="3155751863" sldId="256"/>
            <ac:spMk id="3" creationId="{0C25C5B2-43E3-2C20-C255-40C87B7ED103}"/>
          </ac:spMkLst>
        </pc:spChg>
      </pc:sldChg>
      <pc:sldChg chg="del">
        <pc:chgData name="Lina Kriščiūnaitė" userId="S::lina.krisciunaite@vpt.lt::37ca03cb-027a-4cfc-9739-25a95265a2a4" providerId="AD" clId="Web-{9EA8A8AB-D63F-6C6E-1159-EDE896FCA0FE}" dt="2024-12-02T19:34:48.678" v="0"/>
        <pc:sldMkLst>
          <pc:docMk/>
          <pc:sldMk cId="1594351170" sldId="460"/>
        </pc:sldMkLst>
      </pc:sldChg>
    </pc:docChg>
  </pc:docChgLst>
  <pc:docChgLst>
    <pc:chgData name="Lina Kriščiūnaitė" userId="S::lina.krisciunaite@vpt.lt::37ca03cb-027a-4cfc-9739-25a95265a2a4" providerId="AD" clId="Web-{8A6D66A9-A06B-83AD-FBD3-797E58C29304}"/>
    <pc:docChg chg="addSld sldOrd">
      <pc:chgData name="Lina Kriščiūnaitė" userId="S::lina.krisciunaite@vpt.lt::37ca03cb-027a-4cfc-9739-25a95265a2a4" providerId="AD" clId="Web-{8A6D66A9-A06B-83AD-FBD3-797E58C29304}" dt="2024-12-06T15:57:21.295" v="1"/>
      <pc:docMkLst>
        <pc:docMk/>
      </pc:docMkLst>
      <pc:sldChg chg="add ord">
        <pc:chgData name="Lina Kriščiūnaitė" userId="S::lina.krisciunaite@vpt.lt::37ca03cb-027a-4cfc-9739-25a95265a2a4" providerId="AD" clId="Web-{8A6D66A9-A06B-83AD-FBD3-797E58C29304}" dt="2024-12-06T15:57:21.295" v="1"/>
        <pc:sldMkLst>
          <pc:docMk/>
          <pc:sldMk cId="1594351170" sldId="460"/>
        </pc:sldMkLst>
      </pc:sldChg>
    </pc:docChg>
  </pc:docChgLst>
  <pc:docChgLst>
    <pc:chgData name="Lina Kriščiūnaitė" userId="S::lina.krisciunaite@vpt.lt::37ca03cb-027a-4cfc-9739-25a95265a2a4" providerId="AD" clId="Web-{B4191E90-1780-E487-666D-4D37A526A0C1}"/>
    <pc:docChg chg="modSld">
      <pc:chgData name="Lina Kriščiūnaitė" userId="S::lina.krisciunaite@vpt.lt::37ca03cb-027a-4cfc-9739-25a95265a2a4" providerId="AD" clId="Web-{B4191E90-1780-E487-666D-4D37A526A0C1}" dt="2024-12-09T08:29:12.638" v="2" actId="1076"/>
      <pc:docMkLst>
        <pc:docMk/>
      </pc:docMkLst>
      <pc:sldChg chg="addSp delSp modSp">
        <pc:chgData name="Lina Kriščiūnaitė" userId="S::lina.krisciunaite@vpt.lt::37ca03cb-027a-4cfc-9739-25a95265a2a4" providerId="AD" clId="Web-{B4191E90-1780-E487-666D-4D37A526A0C1}" dt="2024-12-09T08:29:12.638" v="2" actId="1076"/>
        <pc:sldMkLst>
          <pc:docMk/>
          <pc:sldMk cId="1594351170" sldId="460"/>
        </pc:sldMkLst>
        <pc:picChg chg="add mod">
          <ac:chgData name="Lina Kriščiūnaitė" userId="S::lina.krisciunaite@vpt.lt::37ca03cb-027a-4cfc-9739-25a95265a2a4" providerId="AD" clId="Web-{B4191E90-1780-E487-666D-4D37A526A0C1}" dt="2024-12-09T08:29:12.638" v="2" actId="1076"/>
          <ac:picMkLst>
            <pc:docMk/>
            <pc:sldMk cId="1594351170" sldId="460"/>
            <ac:picMk id="4" creationId="{BD2A921E-5F77-3984-C6E9-66B4BE686BE2}"/>
          </ac:picMkLst>
        </pc:picChg>
      </pc:sldChg>
    </pc:docChg>
  </pc:docChgLst>
  <pc:docChgLst>
    <pc:chgData name="Viktorija Namavičienė" userId="S::viktorija.namaviciene@vpt.lt::770ee7b1-26ef-4989-be86-99569310602f" providerId="AD" clId="Web-{5D1DEA31-46F9-E60B-74DB-F17E8F1BED9F}"/>
    <pc:docChg chg="modSld">
      <pc:chgData name="Viktorija Namavičienė" userId="S::viktorija.namaviciene@vpt.lt::770ee7b1-26ef-4989-be86-99569310602f" providerId="AD" clId="Web-{5D1DEA31-46F9-E60B-74DB-F17E8F1BED9F}" dt="2024-12-06T16:32:43.704" v="109" actId="20577"/>
      <pc:docMkLst>
        <pc:docMk/>
      </pc:docMkLst>
      <pc:sldChg chg="modSp">
        <pc:chgData name="Viktorija Namavičienė" userId="S::viktorija.namaviciene@vpt.lt::770ee7b1-26ef-4989-be86-99569310602f" providerId="AD" clId="Web-{5D1DEA31-46F9-E60B-74DB-F17E8F1BED9F}" dt="2024-12-06T16:32:43.704" v="109" actId="20577"/>
        <pc:sldMkLst>
          <pc:docMk/>
          <pc:sldMk cId="3087314103" sldId="446"/>
        </pc:sldMkLst>
        <pc:spChg chg="mod">
          <ac:chgData name="Viktorija Namavičienė" userId="S::viktorija.namaviciene@vpt.lt::770ee7b1-26ef-4989-be86-99569310602f" providerId="AD" clId="Web-{5D1DEA31-46F9-E60B-74DB-F17E8F1BED9F}" dt="2024-12-06T16:32:43.704" v="109" actId="20577"/>
          <ac:spMkLst>
            <pc:docMk/>
            <pc:sldMk cId="3087314103" sldId="446"/>
            <ac:spMk id="13" creationId="{04BFEE9A-231A-FD87-0142-EE015E22F079}"/>
          </ac:spMkLst>
        </pc:spChg>
      </pc:sldChg>
      <pc:sldChg chg="modSp">
        <pc:chgData name="Viktorija Namavičienė" userId="S::viktorija.namaviciene@vpt.lt::770ee7b1-26ef-4989-be86-99569310602f" providerId="AD" clId="Web-{5D1DEA31-46F9-E60B-74DB-F17E8F1BED9F}" dt="2024-12-06T16:31:40.153" v="83" actId="20577"/>
        <pc:sldMkLst>
          <pc:docMk/>
          <pc:sldMk cId="1594351170" sldId="460"/>
        </pc:sldMkLst>
        <pc:spChg chg="mod">
          <ac:chgData name="Viktorija Namavičienė" userId="S::viktorija.namaviciene@vpt.lt::770ee7b1-26ef-4989-be86-99569310602f" providerId="AD" clId="Web-{5D1DEA31-46F9-E60B-74DB-F17E8F1BED9F}" dt="2024-12-06T16:31:40.153" v="83" actId="20577"/>
          <ac:spMkLst>
            <pc:docMk/>
            <pc:sldMk cId="1594351170" sldId="460"/>
            <ac:spMk id="3" creationId="{F962809E-E3E6-7D25-9045-B2D0B69AD5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8</a:t>
            </a:fld>
            <a:endParaRPr lang="en-GB"/>
          </a:p>
        </p:txBody>
      </p:sp>
    </p:spTree>
    <p:extLst>
      <p:ext uri="{BB962C8B-B14F-4D97-AF65-F5344CB8AC3E}">
        <p14:creationId xmlns:p14="http://schemas.microsoft.com/office/powerpoint/2010/main" val="408296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9</a:t>
            </a:fld>
            <a:endParaRPr lang="en-GB"/>
          </a:p>
        </p:txBody>
      </p:sp>
    </p:spTree>
    <p:extLst>
      <p:ext uri="{BB962C8B-B14F-4D97-AF65-F5344CB8AC3E}">
        <p14:creationId xmlns:p14="http://schemas.microsoft.com/office/powerpoint/2010/main" val="33813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10</a:t>
            </a:fld>
            <a:endParaRPr lang="en-GB"/>
          </a:p>
        </p:txBody>
      </p:sp>
    </p:spTree>
    <p:extLst>
      <p:ext uri="{BB962C8B-B14F-4D97-AF65-F5344CB8AC3E}">
        <p14:creationId xmlns:p14="http://schemas.microsoft.com/office/powerpoint/2010/main" val="252627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83C1CEC2-438D-46D7-B767-1EACDABC8F8C}" type="slidenum">
              <a:rPr lang="en-GB" smtClean="0"/>
              <a:t>12</a:t>
            </a:fld>
            <a:endParaRPr lang="en-GB"/>
          </a:p>
        </p:txBody>
      </p:sp>
    </p:spTree>
    <p:extLst>
      <p:ext uri="{BB962C8B-B14F-4D97-AF65-F5344CB8AC3E}">
        <p14:creationId xmlns:p14="http://schemas.microsoft.com/office/powerpoint/2010/main" val="7309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1/2/2025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1/2/2025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1/2/2025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1/2/2025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1/2/2025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1/2/2025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1/2/2025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1/2/2025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1/2/2025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1/2/2025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1/2/2025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1/2/2025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a:br>
            <a:br>
              <a:rPr lang="en-US" sz="5400"/>
            </a:br>
            <a:r>
              <a:rPr lang="lt-LT" sz="5400" b="1"/>
              <a:t> </a:t>
            </a:r>
            <a:br>
              <a:rPr lang="lt-LT" sz="4800"/>
            </a:br>
            <a:br>
              <a:rPr lang="lt-LT" sz="4800"/>
            </a:br>
            <a:r>
              <a:rPr lang="lt-LT" sz="4900" b="1" spc="-5">
                <a:cs typeface="Times New Roman" panose="02020603050405020304" pitchFamily="18" charset="0"/>
              </a:rPr>
              <a:t>Pirkimų suvestinės viešinimas </a:t>
            </a:r>
            <a:r>
              <a:rPr lang="lt-LT" sz="4900" b="1">
                <a:cs typeface="Times New Roman" panose="02020603050405020304" pitchFamily="18" charset="0"/>
              </a:rPr>
              <a:t>Ce</a:t>
            </a:r>
            <a:r>
              <a:rPr lang="lt-LT" sz="4900" b="1" spc="-50">
                <a:cs typeface="Times New Roman" panose="02020603050405020304" pitchFamily="18" charset="0"/>
              </a:rPr>
              <a:t>n</a:t>
            </a:r>
            <a:r>
              <a:rPr lang="lt-LT" sz="4900" b="1">
                <a:cs typeface="Times New Roman" panose="02020603050405020304" pitchFamily="18" charset="0"/>
              </a:rPr>
              <a:t>trin</a:t>
            </a:r>
            <a:r>
              <a:rPr lang="lt-LT" sz="4900" b="1" spc="-15">
                <a:cs typeface="Times New Roman" panose="02020603050405020304" pitchFamily="18" charset="0"/>
              </a:rPr>
              <a:t>ė</a:t>
            </a:r>
            <a:r>
              <a:rPr lang="lt-LT" sz="4900" b="1">
                <a:cs typeface="Times New Roman" panose="02020603050405020304" pitchFamily="18" charset="0"/>
              </a:rPr>
              <a:t>je vi</a:t>
            </a:r>
            <a:r>
              <a:rPr lang="lt-LT" sz="4900" b="1" spc="-20">
                <a:cs typeface="Times New Roman" panose="02020603050405020304" pitchFamily="18" charset="0"/>
              </a:rPr>
              <a:t>e</a:t>
            </a:r>
            <a:r>
              <a:rPr lang="lt-LT" sz="4900" b="1">
                <a:cs typeface="Times New Roman" panose="02020603050405020304" pitchFamily="18" charset="0"/>
              </a:rPr>
              <a:t>šųjų</a:t>
            </a:r>
            <a:r>
              <a:rPr lang="lt-LT" sz="4900" b="1" spc="-20">
                <a:cs typeface="Times New Roman" panose="02020603050405020304" pitchFamily="18" charset="0"/>
              </a:rPr>
              <a:t> </a:t>
            </a:r>
            <a:r>
              <a:rPr lang="lt-LT" sz="4900" b="1">
                <a:cs typeface="Times New Roman" panose="02020603050405020304" pitchFamily="18" charset="0"/>
              </a:rPr>
              <a:t>pirkimų i</a:t>
            </a:r>
            <a:r>
              <a:rPr lang="lt-LT" sz="4900" b="1" spc="-20">
                <a:cs typeface="Times New Roman" panose="02020603050405020304" pitchFamily="18" charset="0"/>
              </a:rPr>
              <a:t>n</a:t>
            </a:r>
            <a:r>
              <a:rPr lang="lt-LT" sz="4900" b="1" spc="-110">
                <a:cs typeface="Times New Roman" panose="02020603050405020304" pitchFamily="18" charset="0"/>
              </a:rPr>
              <a:t>f</a:t>
            </a:r>
            <a:r>
              <a:rPr lang="lt-LT" sz="4900" b="1">
                <a:cs typeface="Times New Roman" panose="02020603050405020304" pitchFamily="18" charset="0"/>
              </a:rPr>
              <a:t>or</a:t>
            </a:r>
            <a:r>
              <a:rPr lang="lt-LT" sz="4900" b="1" spc="5">
                <a:cs typeface="Times New Roman" panose="02020603050405020304" pitchFamily="18" charset="0"/>
              </a:rPr>
              <a:t>m</a:t>
            </a:r>
            <a:r>
              <a:rPr lang="lt-LT" sz="4900" b="1">
                <a:cs typeface="Times New Roman" panose="02020603050405020304" pitchFamily="18" charset="0"/>
              </a:rPr>
              <a:t>acinėje si</a:t>
            </a:r>
            <a:r>
              <a:rPr lang="lt-LT" sz="4900" b="1" spc="-65">
                <a:cs typeface="Times New Roman" panose="02020603050405020304" pitchFamily="18" charset="0"/>
              </a:rPr>
              <a:t>s</a:t>
            </a:r>
            <a:r>
              <a:rPr lang="lt-LT" sz="4900" b="1" spc="-50">
                <a:cs typeface="Times New Roman" panose="02020603050405020304" pitchFamily="18" charset="0"/>
              </a:rPr>
              <a:t>t</a:t>
            </a:r>
            <a:r>
              <a:rPr lang="lt-LT" sz="4900" b="1">
                <a:cs typeface="Times New Roman" panose="02020603050405020304" pitchFamily="18" charset="0"/>
              </a:rPr>
              <a:t>em</a:t>
            </a:r>
            <a:r>
              <a:rPr lang="lt-LT" sz="4900" b="1" spc="10">
                <a:cs typeface="Times New Roman" panose="02020603050405020304" pitchFamily="18" charset="0"/>
              </a:rPr>
              <a:t>o</a:t>
            </a:r>
            <a:r>
              <a:rPr lang="lt-LT" sz="4900" b="1">
                <a:cs typeface="Times New Roman" panose="02020603050405020304" pitchFamily="18" charset="0"/>
              </a:rPr>
              <a:t>je</a:t>
            </a:r>
            <a:r>
              <a:rPr lang="lt-LT" sz="4900" b="1" spc="-20">
                <a:cs typeface="Times New Roman" panose="02020603050405020304" pitchFamily="18" charset="0"/>
              </a:rPr>
              <a:t> </a:t>
            </a:r>
            <a:r>
              <a:rPr lang="lt-LT" sz="4900" b="1">
                <a:cs typeface="Times New Roman" panose="02020603050405020304" pitchFamily="18" charset="0"/>
              </a:rPr>
              <a:t>(CVP</a:t>
            </a:r>
            <a:r>
              <a:rPr lang="lt-LT" sz="4900" b="1" spc="20">
                <a:cs typeface="Times New Roman" panose="02020603050405020304" pitchFamily="18" charset="0"/>
              </a:rPr>
              <a:t> </a:t>
            </a:r>
            <a:r>
              <a:rPr lang="lt-LT" sz="4900" b="1">
                <a:cs typeface="Times New Roman" panose="02020603050405020304" pitchFamily="18" charset="0"/>
              </a:rPr>
              <a:t>IS)</a:t>
            </a:r>
            <a:endParaRPr lang="lt-LT" sz="4900" b="1">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1622"/>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Galiojanti</a:t>
            </a:r>
            <a:r>
              <a:rPr lang="en-US">
                <a:cs typeface="Calibri"/>
              </a:rPr>
              <a:t> </a:t>
            </a:r>
            <a:r>
              <a:rPr lang="en-US" err="1">
                <a:cs typeface="Calibri"/>
              </a:rPr>
              <a:t>nuo</a:t>
            </a:r>
            <a:r>
              <a:rPr lang="en-US">
                <a:cs typeface="Calibri"/>
              </a:rPr>
              <a:t> </a:t>
            </a:r>
            <a:r>
              <a:rPr lang="lt-LT">
                <a:cs typeface="Calibri"/>
              </a:rPr>
              <a:t>2025-01-02</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Procedūrų tipų vertimai ir paaiškinimai</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TextBox 2">
            <a:extLst>
              <a:ext uri="{FF2B5EF4-FFF2-40B4-BE49-F238E27FC236}">
                <a16:creationId xmlns:a16="http://schemas.microsoft.com/office/drawing/2014/main" id="{DDA223F3-17EC-C4B2-E8FA-C8538BB6EE74}"/>
              </a:ext>
            </a:extLst>
          </p:cNvPr>
          <p:cNvSpPr txBox="1"/>
          <p:nvPr/>
        </p:nvSpPr>
        <p:spPr>
          <a:xfrm>
            <a:off x="109268" y="943155"/>
            <a:ext cx="1171467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
              <a:buAutoNum type="arabicPeriod"/>
            </a:pPr>
            <a:r>
              <a:rPr lang="lt-LT" sz="1200">
                <a:latin typeface="Times New Roman"/>
                <a:cs typeface="Times New Roman"/>
              </a:rPr>
              <a:t>Atviras konkursas, skelbiama apklausa ar atviras projekto konkursas (angl. </a:t>
            </a:r>
            <a:r>
              <a:rPr lang="lt-LT" sz="1200" i="1" err="1">
                <a:latin typeface="Times New Roman"/>
                <a:cs typeface="Times New Roman"/>
              </a:rPr>
              <a:t>Open</a:t>
            </a:r>
            <a:r>
              <a:rPr lang="lt-LT" sz="1200">
                <a:latin typeface="Times New Roman"/>
                <a:cs typeface="Times New Roman"/>
              </a:rPr>
              <a:t>) – kai vykdomas atviras konkursas, skelbiama apklausa arba atviras projekto konkursas pagal Viešųjų pirkimų įstatymą, Komunalinio sektoriaus pirkimų įstatymą bei Koncesijų įstatymą;</a:t>
            </a:r>
            <a:r>
              <a:rPr lang="en-US" sz="1200">
                <a:latin typeface="Times New Roman"/>
                <a:cs typeface="Times New Roman"/>
              </a:rPr>
              <a:t> </a:t>
            </a:r>
            <a:endParaRPr lang="en-US"/>
          </a:p>
          <a:p>
            <a:pPr marL="228600" indent="-228600" algn="just">
              <a:buFont typeface=""/>
              <a:buAutoNum type="arabicPeriod" startAt="2"/>
            </a:pPr>
            <a:r>
              <a:rPr lang="lt-LT" sz="1200">
                <a:latin typeface="Times New Roman"/>
                <a:cs typeface="Times New Roman"/>
              </a:rPr>
              <a:t>Atviras konkursas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open</a:t>
            </a:r>
            <a:r>
              <a:rPr lang="lt-LT" sz="1200">
                <a:latin typeface="Times New Roman"/>
                <a:cs typeface="Times New Roman"/>
              </a:rPr>
              <a:t>) – kai vykdomas atviras konkursas (pagreitinto proceso tvarka) pagal Viešųjų pirkimų įstatymą, Komunalinio sektoriaus pirkimų įstatymą bei Gynybos įstatymą;</a:t>
            </a:r>
            <a:r>
              <a:rPr lang="en-US" sz="1200">
                <a:latin typeface="Times New Roman"/>
                <a:cs typeface="Times New Roman"/>
              </a:rPr>
              <a:t> </a:t>
            </a:r>
          </a:p>
          <a:p>
            <a:pPr marL="228600" indent="-228600" algn="just">
              <a:buFont typeface=""/>
              <a:buAutoNum type="arabicPeriod" startAt="3"/>
            </a:pPr>
            <a:r>
              <a:rPr lang="lt-LT" sz="1200">
                <a:latin typeface="Times New Roman"/>
                <a:cs typeface="Times New Roman"/>
              </a:rPr>
              <a:t>Neskelbiama apklausa (angl. </a:t>
            </a:r>
            <a:r>
              <a:rPr lang="lt-LT" sz="1200" i="1" err="1">
                <a:latin typeface="Times New Roman"/>
                <a:cs typeface="Times New Roman"/>
              </a:rPr>
              <a:t>Simplified</a:t>
            </a:r>
            <a:r>
              <a:rPr lang="lt-LT" sz="1200">
                <a:latin typeface="Times New Roman"/>
                <a:cs typeface="Times New Roman"/>
              </a:rPr>
              <a:t>) – kai vykdoma neskelbiama apklausa, vidaus sandoris arba pirkimas iš susijusių įmonių;</a:t>
            </a:r>
            <a:r>
              <a:rPr lang="en-US" sz="1200">
                <a:latin typeface="Times New Roman"/>
                <a:cs typeface="Times New Roman"/>
              </a:rPr>
              <a:t> </a:t>
            </a:r>
          </a:p>
          <a:p>
            <a:pPr marL="228600" indent="-228600" algn="just">
              <a:buFont typeface=""/>
              <a:buAutoNum type="arabicPeriod" startAt="4"/>
            </a:pPr>
            <a:r>
              <a:rPr lang="lt-LT" sz="1200">
                <a:latin typeface="Times New Roman"/>
                <a:cs typeface="Times New Roman"/>
              </a:rPr>
              <a:t>Neskelbiamos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without</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publication</a:t>
            </a:r>
            <a:r>
              <a:rPr lang="lt-LT" sz="1200">
                <a:latin typeface="Times New Roman"/>
                <a:cs typeface="Times New Roman"/>
              </a:rPr>
              <a:t>) – kai vykdomos neskelbiamos derybos pagal Viešųjų pirkimų įstatymą bei Gynybos įstatymą;</a:t>
            </a:r>
            <a:r>
              <a:rPr lang="en-US" sz="1200">
                <a:latin typeface="Times New Roman"/>
                <a:cs typeface="Times New Roman"/>
              </a:rPr>
              <a:t> </a:t>
            </a:r>
          </a:p>
          <a:p>
            <a:pPr marL="228600" indent="-228600" algn="just">
              <a:buFont typeface=""/>
              <a:buAutoNum type="arabicPeriod" startAt="5"/>
            </a:pPr>
            <a:r>
              <a:rPr lang="lt-LT" sz="1200" err="1">
                <a:latin typeface="Times New Roman"/>
                <a:cs typeface="Times New Roman"/>
              </a:rPr>
              <a:t>Nesirenkamas</a:t>
            </a:r>
            <a:r>
              <a:rPr lang="lt-LT" sz="1200">
                <a:latin typeface="Times New Roman"/>
                <a:cs typeface="Times New Roman"/>
              </a:rPr>
              <a:t>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without</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publication</a:t>
            </a:r>
            <a:r>
              <a:rPr lang="lt-LT" sz="1200" i="1">
                <a:latin typeface="Times New Roman"/>
                <a:cs typeface="Times New Roman"/>
              </a:rPr>
              <a:t> (</a:t>
            </a:r>
            <a:r>
              <a:rPr lang="lt-LT" sz="1200" i="1" err="1">
                <a:latin typeface="Times New Roman"/>
                <a:cs typeface="Times New Roman"/>
              </a:rPr>
              <a:t>one</a:t>
            </a:r>
            <a:r>
              <a:rPr lang="lt-LT" sz="1200" i="1">
                <a:latin typeface="Times New Roman"/>
                <a:cs typeface="Times New Roman"/>
              </a:rPr>
              <a:t> </a:t>
            </a:r>
            <a:r>
              <a:rPr lang="lt-LT" sz="1200" i="1" err="1">
                <a:latin typeface="Times New Roman"/>
                <a:cs typeface="Times New Roman"/>
              </a:rPr>
              <a:t>stage</a:t>
            </a:r>
            <a:r>
              <a:rPr lang="lt-LT" sz="1200">
                <a:latin typeface="Times New Roman"/>
                <a:cs typeface="Times New Roman"/>
              </a:rPr>
              <a:t>);</a:t>
            </a:r>
            <a:r>
              <a:rPr lang="en-US" sz="1200">
                <a:latin typeface="Times New Roman"/>
                <a:cs typeface="Times New Roman"/>
              </a:rPr>
              <a:t> </a:t>
            </a:r>
          </a:p>
          <a:p>
            <a:pPr marL="228600" indent="-228600" algn="just">
              <a:buFont typeface=""/>
              <a:buAutoNum type="arabicPeriod" startAt="6"/>
            </a:pPr>
            <a:r>
              <a:rPr lang="lt-LT" sz="1200">
                <a:latin typeface="Times New Roman"/>
                <a:cs typeface="Times New Roman"/>
              </a:rPr>
              <a:t>Neskelbiamos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without</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call</a:t>
            </a:r>
            <a:r>
              <a:rPr lang="lt-LT" sz="1200" i="1">
                <a:latin typeface="Times New Roman"/>
                <a:cs typeface="Times New Roman"/>
              </a:rPr>
              <a:t> </a:t>
            </a:r>
            <a:r>
              <a:rPr lang="lt-LT" sz="1200" i="1" err="1">
                <a:latin typeface="Times New Roman"/>
                <a:cs typeface="Times New Roman"/>
              </a:rPr>
              <a:t>for</a:t>
            </a:r>
            <a:r>
              <a:rPr lang="lt-LT" sz="1200" i="1">
                <a:latin typeface="Times New Roman"/>
                <a:cs typeface="Times New Roman"/>
              </a:rPr>
              <a:t> </a:t>
            </a:r>
            <a:r>
              <a:rPr lang="lt-LT" sz="1200" i="1" err="1">
                <a:latin typeface="Times New Roman"/>
                <a:cs typeface="Times New Roman"/>
              </a:rPr>
              <a:t>competition</a:t>
            </a:r>
            <a:r>
              <a:rPr lang="lt-LT" sz="1200">
                <a:latin typeface="Times New Roman"/>
                <a:cs typeface="Times New Roman"/>
              </a:rPr>
              <a:t>) – kai vykdomos neskelbiamos derybos pagal Komunalinio sektoriaus pirkimų įstatymą;</a:t>
            </a:r>
            <a:r>
              <a:rPr lang="en-US" sz="1200">
                <a:latin typeface="Times New Roman"/>
                <a:cs typeface="Times New Roman"/>
              </a:rPr>
              <a:t> </a:t>
            </a:r>
          </a:p>
          <a:p>
            <a:pPr marL="228600" indent="-228600" algn="just">
              <a:buFont typeface=""/>
              <a:buAutoNum type="arabicPeriod" startAt="7"/>
            </a:pPr>
            <a:r>
              <a:rPr lang="lt-LT" sz="1200">
                <a:latin typeface="Times New Roman"/>
                <a:cs typeface="Times New Roman"/>
              </a:rPr>
              <a:t>Ribotas konkursas (angl. </a:t>
            </a:r>
            <a:r>
              <a:rPr lang="lt-LT" sz="1200" i="1" err="1">
                <a:latin typeface="Times New Roman"/>
                <a:cs typeface="Times New Roman"/>
              </a:rPr>
              <a:t>Restricted</a:t>
            </a:r>
            <a:r>
              <a:rPr lang="lt-LT" sz="1200">
                <a:latin typeface="Times New Roman"/>
                <a:cs typeface="Times New Roman"/>
              </a:rPr>
              <a:t>) – kai vykdomas ribotas konkursas arba ribotas projekto konkursas pagal Viešųjų pirkimų įstatymą, Komunalinio sektoriaus pirkimų įstatymą, Gynybos įstatymą bei Koncesijų įstatymą;</a:t>
            </a:r>
            <a:r>
              <a:rPr lang="en-US" sz="1200">
                <a:latin typeface="Times New Roman"/>
                <a:cs typeface="Times New Roman"/>
              </a:rPr>
              <a:t> </a:t>
            </a:r>
          </a:p>
          <a:p>
            <a:pPr marL="228600" indent="-228600" algn="just">
              <a:buFont typeface=""/>
              <a:buAutoNum type="arabicPeriod" startAt="8"/>
            </a:pPr>
            <a:r>
              <a:rPr lang="lt-LT" sz="1200">
                <a:latin typeface="Times New Roman"/>
                <a:cs typeface="Times New Roman"/>
              </a:rPr>
              <a:t>Ribotas konkursas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restricted</a:t>
            </a:r>
            <a:r>
              <a:rPr lang="lt-LT" sz="1200">
                <a:latin typeface="Times New Roman"/>
                <a:cs typeface="Times New Roman"/>
              </a:rPr>
              <a:t>) – kai vykdomas ribotas konkursas (pagreitinta procedūra) pagal Viešųjų pirkimų įstatymą bei Gynybos įstatymą;</a:t>
            </a:r>
            <a:r>
              <a:rPr lang="en-US" sz="1200">
                <a:latin typeface="Times New Roman"/>
                <a:cs typeface="Times New Roman"/>
              </a:rPr>
              <a:t> </a:t>
            </a:r>
          </a:p>
          <a:p>
            <a:pPr marL="228600" indent="-228600" algn="just">
              <a:buFont typeface=""/>
              <a:buAutoNum type="arabicPeriod" startAt="9"/>
            </a:pPr>
            <a:r>
              <a:rPr lang="lt-LT" sz="1200">
                <a:latin typeface="Times New Roman"/>
                <a:cs typeface="Times New Roman"/>
              </a:rPr>
              <a:t>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prior</a:t>
            </a:r>
            <a:r>
              <a:rPr lang="lt-LT" sz="1200" i="1">
                <a:latin typeface="Times New Roman"/>
                <a:cs typeface="Times New Roman"/>
              </a:rPr>
              <a:t> </a:t>
            </a:r>
            <a:r>
              <a:rPr lang="lt-LT" sz="1200" i="1" err="1">
                <a:latin typeface="Times New Roman"/>
                <a:cs typeface="Times New Roman"/>
              </a:rPr>
              <a:t>call</a:t>
            </a:r>
            <a:r>
              <a:rPr lang="lt-LT" sz="1200" i="1">
                <a:latin typeface="Times New Roman"/>
                <a:cs typeface="Times New Roman"/>
              </a:rPr>
              <a:t> </a:t>
            </a:r>
            <a:r>
              <a:rPr lang="lt-LT" sz="1200" i="1" err="1">
                <a:latin typeface="Times New Roman"/>
                <a:cs typeface="Times New Roman"/>
              </a:rPr>
              <a:t>for</a:t>
            </a:r>
            <a:r>
              <a:rPr lang="lt-LT" sz="1200" i="1">
                <a:latin typeface="Times New Roman"/>
                <a:cs typeface="Times New Roman"/>
              </a:rPr>
              <a:t> </a:t>
            </a:r>
            <a:r>
              <a:rPr lang="lt-LT" sz="1200" i="1" err="1">
                <a:latin typeface="Times New Roman"/>
                <a:cs typeface="Times New Roman"/>
              </a:rPr>
              <a:t>competition</a:t>
            </a:r>
            <a:r>
              <a:rPr lang="lt-LT" sz="1200">
                <a:latin typeface="Times New Roman"/>
                <a:cs typeface="Times New Roman"/>
              </a:rPr>
              <a:t>) – kai vykdomos skelbiamos derybos pagal Komunalinio sektoriaus pirkimų įstatymą;</a:t>
            </a:r>
            <a:r>
              <a:rPr lang="en-US" sz="1200">
                <a:latin typeface="Times New Roman"/>
                <a:cs typeface="Times New Roman"/>
              </a:rPr>
              <a:t> </a:t>
            </a:r>
          </a:p>
          <a:p>
            <a:pPr marL="228600" indent="-228600" algn="just">
              <a:buFont typeface=""/>
              <a:buAutoNum type="arabicPeriod" startAt="10"/>
            </a:pPr>
            <a:r>
              <a:rPr lang="lt-LT" sz="1200" err="1">
                <a:latin typeface="Times New Roman"/>
                <a:cs typeface="Times New Roman"/>
              </a:rPr>
              <a:t>Nesirenkamas</a:t>
            </a:r>
            <a:r>
              <a:rPr lang="lt-LT" sz="1200">
                <a:latin typeface="Times New Roman"/>
                <a:cs typeface="Times New Roman"/>
              </a:rPr>
              <a:t>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advertisiment</a:t>
            </a:r>
            <a:r>
              <a:rPr lang="lt-LT" sz="1200">
                <a:latin typeface="Times New Roman"/>
                <a:cs typeface="Times New Roman"/>
              </a:rPr>
              <a:t>);</a:t>
            </a:r>
            <a:r>
              <a:rPr lang="en-US" sz="1200">
                <a:latin typeface="Times New Roman"/>
                <a:cs typeface="Times New Roman"/>
              </a:rPr>
              <a:t> </a:t>
            </a:r>
          </a:p>
          <a:p>
            <a:pPr marL="228600" indent="-228600" algn="just">
              <a:buFont typeface=""/>
              <a:buAutoNum type="arabicPeriod" startAt="11"/>
            </a:pPr>
            <a:r>
              <a:rPr lang="lt-LT" sz="1200">
                <a:latin typeface="Times New Roman"/>
                <a:cs typeface="Times New Roman"/>
              </a:rPr>
              <a:t>Skelbiamos derybos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publication</a:t>
            </a:r>
            <a:r>
              <a:rPr lang="lt-LT" sz="1200">
                <a:latin typeface="Times New Roman"/>
                <a:cs typeface="Times New Roman"/>
              </a:rPr>
              <a:t>) – kai vykdomos skelbiamos derybos (pagreitinta procedūra) pagal Gynybos įstatymą;</a:t>
            </a:r>
            <a:r>
              <a:rPr lang="en-US" sz="1200">
                <a:latin typeface="Times New Roman"/>
                <a:cs typeface="Times New Roman"/>
              </a:rPr>
              <a:t> </a:t>
            </a:r>
          </a:p>
          <a:p>
            <a:pPr marL="228600" indent="-228600" algn="just">
              <a:buFont typeface=""/>
              <a:buAutoNum type="arabicPeriod" startAt="12"/>
            </a:pPr>
            <a:r>
              <a:rPr lang="lt-LT" sz="1200">
                <a:latin typeface="Times New Roman"/>
                <a:cs typeface="Times New Roman"/>
              </a:rPr>
              <a:t>Skelbiamos derybos (angl. </a:t>
            </a:r>
            <a:r>
              <a:rPr lang="lt-LT" sz="1200" i="1" err="1">
                <a:latin typeface="Times New Roman"/>
                <a:cs typeface="Times New Roman"/>
              </a:rPr>
              <a:t>Negotiated</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publication</a:t>
            </a:r>
            <a:r>
              <a:rPr lang="lt-LT" sz="1200">
                <a:latin typeface="Times New Roman"/>
                <a:cs typeface="Times New Roman"/>
              </a:rPr>
              <a:t>) – kai vykdomos skelbiamos derybos pagal Gynybos įstatymą;</a:t>
            </a:r>
            <a:r>
              <a:rPr lang="en-US" sz="1200">
                <a:latin typeface="Times New Roman"/>
                <a:cs typeface="Times New Roman"/>
              </a:rPr>
              <a:t> </a:t>
            </a:r>
          </a:p>
          <a:p>
            <a:pPr marL="228600" indent="-228600" algn="just">
              <a:buFont typeface=""/>
              <a:buAutoNum type="arabicPeriod" startAt="13"/>
            </a:pPr>
            <a:r>
              <a:rPr lang="lt-LT" sz="1200">
                <a:latin typeface="Times New Roman"/>
                <a:cs typeface="Times New Roman"/>
              </a:rPr>
              <a:t>Skelbiamos derybos (angl. </a:t>
            </a:r>
            <a:r>
              <a:rPr lang="lt-LT" sz="1200" i="1" err="1">
                <a:latin typeface="Times New Roman"/>
                <a:cs typeface="Times New Roman"/>
              </a:rPr>
              <a:t>Competitive</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negotiation</a:t>
            </a:r>
            <a:r>
              <a:rPr lang="lt-LT" sz="1200">
                <a:latin typeface="Times New Roman"/>
                <a:cs typeface="Times New Roman"/>
              </a:rPr>
              <a:t>) – skelbiamos derybos pagal Viešųjų pirkimų įstatymą;</a:t>
            </a:r>
            <a:r>
              <a:rPr lang="en-US" sz="1200">
                <a:latin typeface="Times New Roman"/>
                <a:cs typeface="Times New Roman"/>
              </a:rPr>
              <a:t> </a:t>
            </a:r>
          </a:p>
          <a:p>
            <a:pPr marL="228600" indent="-228600" algn="just">
              <a:buFont typeface=""/>
              <a:buAutoNum type="arabicPeriod" startAt="14"/>
            </a:pPr>
            <a:r>
              <a:rPr lang="lt-LT" sz="1200">
                <a:latin typeface="Times New Roman"/>
                <a:cs typeface="Times New Roman"/>
              </a:rPr>
              <a:t>Derybos (angl. </a:t>
            </a:r>
            <a:r>
              <a:rPr lang="lt-LT" sz="1200" i="1" err="1">
                <a:latin typeface="Times New Roman"/>
                <a:cs typeface="Times New Roman"/>
              </a:rPr>
              <a:t>Involving</a:t>
            </a:r>
            <a:r>
              <a:rPr lang="lt-LT" sz="1200" i="1">
                <a:latin typeface="Times New Roman"/>
                <a:cs typeface="Times New Roman"/>
              </a:rPr>
              <a:t> </a:t>
            </a:r>
            <a:r>
              <a:rPr lang="lt-LT" sz="1200" i="1" err="1">
                <a:latin typeface="Times New Roman"/>
                <a:cs typeface="Times New Roman"/>
              </a:rPr>
              <a:t>negotiations</a:t>
            </a:r>
            <a:r>
              <a:rPr lang="lt-LT" sz="1200">
                <a:latin typeface="Times New Roman"/>
                <a:cs typeface="Times New Roman"/>
              </a:rPr>
              <a:t>) – kai vykdomos derybos pagal Koncesijų įstatymą;</a:t>
            </a:r>
            <a:r>
              <a:rPr lang="en-US" sz="1200">
                <a:latin typeface="Times New Roman"/>
                <a:cs typeface="Times New Roman"/>
              </a:rPr>
              <a:t> </a:t>
            </a:r>
          </a:p>
          <a:p>
            <a:pPr marL="228600" indent="-228600" algn="just">
              <a:buFont typeface=""/>
              <a:buAutoNum type="arabicPeriod" startAt="15"/>
            </a:pPr>
            <a:r>
              <a:rPr lang="lt-LT" sz="1200">
                <a:latin typeface="Times New Roman"/>
                <a:cs typeface="Times New Roman"/>
              </a:rPr>
              <a:t>Skelbiamos derybos (pagreitinta procedūra) (angl. </a:t>
            </a:r>
            <a:r>
              <a:rPr lang="lt-LT" sz="1200" i="1" err="1">
                <a:latin typeface="Times New Roman"/>
                <a:cs typeface="Times New Roman"/>
              </a:rPr>
              <a:t>Accelerated</a:t>
            </a:r>
            <a:r>
              <a:rPr lang="lt-LT" sz="1200" i="1">
                <a:latin typeface="Times New Roman"/>
                <a:cs typeface="Times New Roman"/>
              </a:rPr>
              <a:t> </a:t>
            </a:r>
            <a:r>
              <a:rPr lang="lt-LT" sz="1200" i="1" err="1">
                <a:latin typeface="Times New Roman"/>
                <a:cs typeface="Times New Roman"/>
              </a:rPr>
              <a:t>competitive</a:t>
            </a:r>
            <a:r>
              <a:rPr lang="lt-LT" sz="1200" i="1">
                <a:latin typeface="Times New Roman"/>
                <a:cs typeface="Times New Roman"/>
              </a:rPr>
              <a:t> </a:t>
            </a:r>
            <a:r>
              <a:rPr lang="lt-LT" sz="1200" i="1" err="1">
                <a:latin typeface="Times New Roman"/>
                <a:cs typeface="Times New Roman"/>
              </a:rPr>
              <a:t>with</a:t>
            </a:r>
            <a:r>
              <a:rPr lang="lt-LT" sz="1200" i="1">
                <a:latin typeface="Times New Roman"/>
                <a:cs typeface="Times New Roman"/>
              </a:rPr>
              <a:t> </a:t>
            </a:r>
            <a:r>
              <a:rPr lang="lt-LT" sz="1200" i="1" err="1">
                <a:latin typeface="Times New Roman"/>
                <a:cs typeface="Times New Roman"/>
              </a:rPr>
              <a:t>negotiation</a:t>
            </a:r>
            <a:r>
              <a:rPr lang="lt-LT" sz="1200">
                <a:latin typeface="Times New Roman"/>
                <a:cs typeface="Times New Roman"/>
              </a:rPr>
              <a:t>) – kai vykdomos skelbiamos derybos (pagreitinta procedūra) pagal Viešųjų pirkimų įstatymą;</a:t>
            </a:r>
            <a:r>
              <a:rPr lang="en-US" sz="1200">
                <a:latin typeface="Times New Roman"/>
                <a:cs typeface="Times New Roman"/>
              </a:rPr>
              <a:t> </a:t>
            </a:r>
          </a:p>
          <a:p>
            <a:pPr marL="228600" indent="-228600" algn="just">
              <a:buFont typeface=""/>
              <a:buAutoNum type="arabicPeriod" startAt="16"/>
            </a:pPr>
            <a:r>
              <a:rPr lang="lt-LT" sz="1200">
                <a:latin typeface="Times New Roman"/>
                <a:cs typeface="Times New Roman"/>
              </a:rPr>
              <a:t>Konkurencinis dialogas (angl. </a:t>
            </a:r>
            <a:r>
              <a:rPr lang="lt-LT" sz="1200" i="1" err="1">
                <a:latin typeface="Times New Roman"/>
                <a:cs typeface="Times New Roman"/>
              </a:rPr>
              <a:t>Competitive</a:t>
            </a:r>
            <a:r>
              <a:rPr lang="lt-LT" sz="1200" i="1">
                <a:latin typeface="Times New Roman"/>
                <a:cs typeface="Times New Roman"/>
              </a:rPr>
              <a:t> </a:t>
            </a:r>
            <a:r>
              <a:rPr lang="lt-LT" sz="1200" i="1" err="1">
                <a:latin typeface="Times New Roman"/>
                <a:cs typeface="Times New Roman"/>
              </a:rPr>
              <a:t>dialogue</a:t>
            </a:r>
            <a:r>
              <a:rPr lang="lt-LT" sz="1200">
                <a:latin typeface="Times New Roman"/>
                <a:cs typeface="Times New Roman"/>
              </a:rPr>
              <a:t>) – kai vykdomas konkurencinis dialogas pagal Viešųjų pirkimų įstatymą, Komunalinio sektoriaus pirkimų įstatymą bei Gynybos įstatymą;</a:t>
            </a:r>
            <a:r>
              <a:rPr lang="en-US" sz="1200">
                <a:latin typeface="Times New Roman"/>
                <a:cs typeface="Times New Roman"/>
              </a:rPr>
              <a:t> </a:t>
            </a:r>
          </a:p>
          <a:p>
            <a:pPr marL="228600" indent="-228600" algn="just">
              <a:buFont typeface=""/>
              <a:buAutoNum type="arabicPeriod" startAt="17"/>
            </a:pPr>
            <a:r>
              <a:rPr lang="lt-LT" sz="1200">
                <a:latin typeface="Times New Roman"/>
                <a:cs typeface="Times New Roman"/>
              </a:rPr>
              <a:t>Inovacijų partnerystė (angl. </a:t>
            </a:r>
            <a:r>
              <a:rPr lang="lt-LT" sz="1200" i="1" err="1">
                <a:latin typeface="Times New Roman"/>
                <a:cs typeface="Times New Roman"/>
              </a:rPr>
              <a:t>Inovation</a:t>
            </a:r>
            <a:r>
              <a:rPr lang="lt-LT" sz="1200" i="1">
                <a:latin typeface="Times New Roman"/>
                <a:cs typeface="Times New Roman"/>
              </a:rPr>
              <a:t> </a:t>
            </a:r>
            <a:r>
              <a:rPr lang="lt-LT" sz="1200" i="1" err="1">
                <a:latin typeface="Times New Roman"/>
                <a:cs typeface="Times New Roman"/>
              </a:rPr>
              <a:t>partnership</a:t>
            </a:r>
            <a:r>
              <a:rPr lang="lt-LT" sz="1200">
                <a:latin typeface="Times New Roman"/>
                <a:cs typeface="Times New Roman"/>
              </a:rPr>
              <a:t>) – kai vykdoma inovacijų partnerystė pagal Viešųjų pirkimų įstatymą bei Komunalinio sektoriaus pirkimų įstatymą.</a:t>
            </a:r>
            <a:r>
              <a:rPr lang="en-US" sz="1200">
                <a:latin typeface="Times New Roman"/>
                <a:cs typeface="Times New Roman"/>
              </a:rPr>
              <a:t> </a:t>
            </a:r>
          </a:p>
          <a:p>
            <a:pPr algn="just"/>
            <a:endParaRPr lang="en-US" sz="1200">
              <a:latin typeface="Times New Roman"/>
              <a:cs typeface="Times New Roman"/>
            </a:endParaRPr>
          </a:p>
          <a:p>
            <a:pPr algn="just"/>
            <a:r>
              <a:rPr lang="lt-LT" sz="1200">
                <a:latin typeface="Times New Roman"/>
                <a:cs typeface="Segoe UI"/>
              </a:rPr>
              <a:t>Jei vykdomas supaprastintas pirkimas pagal Gynybos įstatymą, tai pasirenkama Direktyva 2014/24/EU, o grafoje „Aprašymas“ (angl. </a:t>
            </a:r>
            <a:r>
              <a:rPr lang="lt-LT" sz="1200" i="1" err="1">
                <a:latin typeface="Times New Roman"/>
                <a:cs typeface="Segoe UI"/>
              </a:rPr>
              <a:t>Description</a:t>
            </a:r>
            <a:r>
              <a:rPr lang="lt-LT" sz="1200">
                <a:latin typeface="Times New Roman"/>
                <a:cs typeface="Segoe UI"/>
              </a:rPr>
              <a:t>) nurodoma, kad pirkimas vykdomas pagal Gynybos įstatymą.</a:t>
            </a:r>
            <a:r>
              <a:rPr lang="en-US" sz="1200">
                <a:latin typeface="Times New Roman"/>
                <a:cs typeface="Times New Roman"/>
              </a:rPr>
              <a:t> </a:t>
            </a:r>
          </a:p>
        </p:txBody>
      </p:sp>
    </p:spTree>
    <p:extLst>
      <p:ext uri="{BB962C8B-B14F-4D97-AF65-F5344CB8AC3E}">
        <p14:creationId xmlns:p14="http://schemas.microsoft.com/office/powerpoint/2010/main" val="2674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2175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3" name="TextBox 12">
            <a:extLst>
              <a:ext uri="{FF2B5EF4-FFF2-40B4-BE49-F238E27FC236}">
                <a16:creationId xmlns:a16="http://schemas.microsoft.com/office/drawing/2014/main" id="{04BFEE9A-231A-FD87-0142-EE015E22F079}"/>
              </a:ext>
            </a:extLst>
          </p:cNvPr>
          <p:cNvSpPr txBox="1"/>
          <p:nvPr/>
        </p:nvSpPr>
        <p:spPr>
          <a:xfrm>
            <a:off x="233158" y="3211031"/>
            <a:ext cx="9974098"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a:t>6. CPV </a:t>
            </a:r>
            <a:r>
              <a:rPr lang="lt-LT" err="1"/>
              <a:t>Codes</a:t>
            </a:r>
            <a:r>
              <a:rPr lang="lt-LT"/>
              <a:t> – BVPŽ kodai (NEPRIVALOMA);</a:t>
            </a:r>
            <a:endParaRPr lang="lt-LT">
              <a:cs typeface="Calibri"/>
            </a:endParaRPr>
          </a:p>
          <a:p>
            <a:r>
              <a:rPr lang="lt-LT">
                <a:ea typeface="Calibri"/>
                <a:cs typeface="Calibri"/>
              </a:rPr>
              <a:t>7. </a:t>
            </a:r>
            <a:r>
              <a:rPr lang="lt-LT" err="1">
                <a:ea typeface="Calibri"/>
                <a:cs typeface="Calibri"/>
              </a:rPr>
              <a:t>Estimated</a:t>
            </a:r>
            <a:r>
              <a:rPr lang="lt-LT">
                <a:ea typeface="Calibri"/>
                <a:cs typeface="Calibri"/>
              </a:rPr>
              <a:t> </a:t>
            </a:r>
            <a:r>
              <a:rPr lang="lt-LT" err="1">
                <a:ea typeface="Calibri"/>
                <a:cs typeface="Calibri"/>
              </a:rPr>
              <a:t>Price</a:t>
            </a:r>
            <a:r>
              <a:rPr lang="lt-LT">
                <a:ea typeface="Calibri"/>
                <a:cs typeface="Calibri"/>
              </a:rPr>
              <a:t> – numatoma pirkimo vertė be PVM (</a:t>
            </a:r>
            <a:r>
              <a:rPr lang="lt-LT">
                <a:latin typeface="Aptos"/>
              </a:rPr>
              <a:t>jei nenorite viešinti </a:t>
            </a:r>
            <a:r>
              <a:rPr lang="en-US" err="1">
                <a:latin typeface="Aptos"/>
              </a:rPr>
              <a:t>pirkimui</a:t>
            </a:r>
            <a:r>
              <a:rPr lang="en-US">
                <a:latin typeface="Aptos"/>
              </a:rPr>
              <a:t> </a:t>
            </a:r>
            <a:r>
              <a:rPr lang="en-US" err="1">
                <a:latin typeface="Aptos"/>
              </a:rPr>
              <a:t>skirtos</a:t>
            </a:r>
            <a:r>
              <a:rPr lang="en-US">
                <a:latin typeface="Aptos"/>
              </a:rPr>
              <a:t> </a:t>
            </a:r>
            <a:r>
              <a:rPr lang="en-US" err="1">
                <a:latin typeface="Aptos"/>
              </a:rPr>
              <a:t>lėšų</a:t>
            </a:r>
            <a:r>
              <a:rPr lang="en-US">
                <a:latin typeface="Aptos"/>
              </a:rPr>
              <a:t> </a:t>
            </a:r>
            <a:r>
              <a:rPr lang="en-US" err="1">
                <a:latin typeface="Aptos"/>
              </a:rPr>
              <a:t>sumos</a:t>
            </a:r>
            <a:r>
              <a:rPr lang="en-US">
                <a:latin typeface="Aptos"/>
              </a:rPr>
              <a:t>, </a:t>
            </a:r>
            <a:r>
              <a:rPr lang="lt-LT">
                <a:latin typeface="Aptos"/>
              </a:rPr>
              <a:t>įrašykite „0“). </a:t>
            </a:r>
            <a:endParaRPr lang="lt-LT"/>
          </a:p>
          <a:p>
            <a:r>
              <a:rPr lang="lt-LT"/>
              <a:t>8. </a:t>
            </a:r>
            <a:r>
              <a:rPr lang="lt-LT" err="1"/>
              <a:t>Quantities</a:t>
            </a:r>
            <a:r>
              <a:rPr lang="lt-LT"/>
              <a:t> – kiekis;</a:t>
            </a:r>
            <a:endParaRPr lang="lt-LT">
              <a:cs typeface="Calibri"/>
            </a:endParaRPr>
          </a:p>
          <a:p>
            <a:r>
              <a:rPr lang="lt-LT"/>
              <a:t>9. </a:t>
            </a:r>
            <a:r>
              <a:rPr lang="lt-LT" err="1"/>
              <a:t>Bid</a:t>
            </a:r>
            <a:r>
              <a:rPr lang="lt-LT"/>
              <a:t> </a:t>
            </a:r>
            <a:r>
              <a:rPr lang="lt-LT" err="1"/>
              <a:t>Invitation</a:t>
            </a:r>
            <a:r>
              <a:rPr lang="lt-LT"/>
              <a:t> </a:t>
            </a:r>
            <a:r>
              <a:rPr lang="lt-LT" err="1"/>
              <a:t>Date</a:t>
            </a:r>
            <a:r>
              <a:rPr lang="lt-LT"/>
              <a:t> – kvietimo teikti pasiūlymus/ skelbimo paskelbimo data (NEPRIVALOMA);</a:t>
            </a:r>
            <a:endParaRPr lang="lt-LT">
              <a:cs typeface="Calibri"/>
            </a:endParaRPr>
          </a:p>
          <a:p>
            <a:r>
              <a:rPr lang="lt-LT"/>
              <a:t>10. </a:t>
            </a:r>
            <a:r>
              <a:rPr lang="lt-LT" err="1"/>
              <a:t>Bid</a:t>
            </a:r>
            <a:r>
              <a:rPr lang="lt-LT"/>
              <a:t> </a:t>
            </a:r>
            <a:r>
              <a:rPr lang="lt-LT" err="1"/>
              <a:t>Closing</a:t>
            </a:r>
            <a:r>
              <a:rPr lang="lt-LT"/>
              <a:t>/</a:t>
            </a:r>
            <a:r>
              <a:rPr lang="lt-LT" err="1"/>
              <a:t>Opening</a:t>
            </a:r>
            <a:r>
              <a:rPr lang="lt-LT"/>
              <a:t> </a:t>
            </a:r>
            <a:r>
              <a:rPr lang="lt-LT" err="1"/>
              <a:t>Date</a:t>
            </a:r>
            <a:r>
              <a:rPr lang="lt-LT"/>
              <a:t> – pasiūlymų pateikimo termino/vokų plėšimo data;</a:t>
            </a:r>
            <a:endParaRPr lang="lt-LT">
              <a:cs typeface="Calibri"/>
            </a:endParaRPr>
          </a:p>
          <a:p>
            <a:r>
              <a:rPr lang="lt-LT"/>
              <a:t>11. </a:t>
            </a:r>
            <a:r>
              <a:rPr lang="lt-LT" err="1"/>
              <a:t>Duration</a:t>
            </a:r>
            <a:r>
              <a:rPr lang="lt-LT"/>
              <a:t> </a:t>
            </a:r>
            <a:r>
              <a:rPr lang="lt-LT" err="1"/>
              <a:t>of</a:t>
            </a:r>
            <a:r>
              <a:rPr lang="lt-LT"/>
              <a:t> </a:t>
            </a:r>
            <a:r>
              <a:rPr lang="lt-LT" err="1"/>
              <a:t>the</a:t>
            </a:r>
            <a:r>
              <a:rPr lang="lt-LT"/>
              <a:t> </a:t>
            </a:r>
            <a:r>
              <a:rPr lang="lt-LT" err="1"/>
              <a:t>intended</a:t>
            </a:r>
            <a:r>
              <a:rPr lang="lt-LT"/>
              <a:t> </a:t>
            </a:r>
            <a:r>
              <a:rPr lang="lt-LT" err="1"/>
              <a:t>purchase</a:t>
            </a:r>
            <a:r>
              <a:rPr lang="lt-LT"/>
              <a:t> </a:t>
            </a:r>
            <a:r>
              <a:rPr lang="lt-LT" err="1"/>
              <a:t>contract</a:t>
            </a:r>
            <a:r>
              <a:rPr lang="lt-LT"/>
              <a:t> – numatomos pirkimo sutarties galiojimas/trukmė (mėn.)(NEPRIVALOMA);</a:t>
            </a:r>
            <a:endParaRPr lang="lt-LT">
              <a:cs typeface="Calibri"/>
            </a:endParaRPr>
          </a:p>
          <a:p>
            <a:r>
              <a:rPr lang="lt-LT"/>
              <a:t>12. </a:t>
            </a:r>
            <a:r>
              <a:rPr lang="lt-LT" err="1"/>
              <a:t>Duration</a:t>
            </a:r>
            <a:r>
              <a:rPr lang="lt-LT"/>
              <a:t> </a:t>
            </a:r>
            <a:r>
              <a:rPr lang="lt-LT" err="1"/>
              <a:t>of</a:t>
            </a:r>
            <a:r>
              <a:rPr lang="lt-LT"/>
              <a:t> </a:t>
            </a:r>
            <a:r>
              <a:rPr lang="lt-LT" err="1"/>
              <a:t>the</a:t>
            </a:r>
            <a:r>
              <a:rPr lang="lt-LT"/>
              <a:t> </a:t>
            </a:r>
            <a:r>
              <a:rPr lang="lt-LT" err="1"/>
              <a:t>intended</a:t>
            </a:r>
            <a:r>
              <a:rPr lang="lt-LT"/>
              <a:t> </a:t>
            </a:r>
            <a:r>
              <a:rPr lang="lt-LT" err="1"/>
              <a:t>purchase</a:t>
            </a:r>
            <a:r>
              <a:rPr lang="lt-LT"/>
              <a:t> </a:t>
            </a:r>
            <a:r>
              <a:rPr lang="lt-LT" err="1"/>
              <a:t>contract</a:t>
            </a:r>
            <a:r>
              <a:rPr lang="lt-LT"/>
              <a:t> Type – numatomos pirkimo sutarties tipas (NEPRIVALOMA)</a:t>
            </a:r>
            <a:r>
              <a:rPr lang="en-GB"/>
              <a:t>;</a:t>
            </a:r>
            <a:endParaRPr lang="lt-LT"/>
          </a:p>
          <a:p>
            <a:r>
              <a:rPr lang="lt-LT"/>
              <a:t>13. </a:t>
            </a:r>
            <a:r>
              <a:rPr lang="lt-LT" err="1"/>
              <a:t>Tentative</a:t>
            </a:r>
            <a:r>
              <a:rPr lang="lt-LT"/>
              <a:t> </a:t>
            </a:r>
            <a:r>
              <a:rPr lang="lt-LT" err="1"/>
              <a:t>Procurement</a:t>
            </a:r>
            <a:r>
              <a:rPr lang="lt-LT"/>
              <a:t> </a:t>
            </a:r>
            <a:r>
              <a:rPr lang="lt-LT" err="1"/>
              <a:t>Creation</a:t>
            </a:r>
            <a:r>
              <a:rPr lang="lt-LT"/>
              <a:t> </a:t>
            </a:r>
            <a:r>
              <a:rPr lang="lt-LT" err="1"/>
              <a:t>Date</a:t>
            </a:r>
            <a:r>
              <a:rPr lang="lt-LT"/>
              <a:t> – preliminari pirkimo sukūrimo data (NEPRIVALOMA).</a:t>
            </a:r>
            <a:endParaRPr lang="lt-LT">
              <a:cs typeface="Calibri"/>
            </a:endParaRPr>
          </a:p>
        </p:txBody>
      </p:sp>
      <p:sp>
        <p:nvSpPr>
          <p:cNvPr id="6" name="Oval 3">
            <a:extLst>
              <a:ext uri="{FF2B5EF4-FFF2-40B4-BE49-F238E27FC236}">
                <a16:creationId xmlns:a16="http://schemas.microsoft.com/office/drawing/2014/main" id="{9A3D950E-E2EE-11A9-C25F-67655D84BD6E}"/>
              </a:ext>
            </a:extLst>
          </p:cNvPr>
          <p:cNvSpPr/>
          <p:nvPr/>
        </p:nvSpPr>
        <p:spPr>
          <a:xfrm>
            <a:off x="158730"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6</a:t>
            </a:r>
            <a:endParaRPr lang="en-GB">
              <a:solidFill>
                <a:schemeClr val="tx1"/>
              </a:solidFill>
            </a:endParaRPr>
          </a:p>
        </p:txBody>
      </p:sp>
      <p:sp>
        <p:nvSpPr>
          <p:cNvPr id="8" name="Oval 3">
            <a:extLst>
              <a:ext uri="{FF2B5EF4-FFF2-40B4-BE49-F238E27FC236}">
                <a16:creationId xmlns:a16="http://schemas.microsoft.com/office/drawing/2014/main" id="{AF6A55FE-89D3-D019-9B08-8F3B926BDC6A}"/>
              </a:ext>
            </a:extLst>
          </p:cNvPr>
          <p:cNvSpPr/>
          <p:nvPr/>
        </p:nvSpPr>
        <p:spPr>
          <a:xfrm>
            <a:off x="928833"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7</a:t>
            </a:r>
            <a:endParaRPr lang="en-US"/>
          </a:p>
        </p:txBody>
      </p:sp>
      <p:sp>
        <p:nvSpPr>
          <p:cNvPr id="11" name="Oval 3">
            <a:extLst>
              <a:ext uri="{FF2B5EF4-FFF2-40B4-BE49-F238E27FC236}">
                <a16:creationId xmlns:a16="http://schemas.microsoft.com/office/drawing/2014/main" id="{AFA89F5F-6103-B81D-E6A2-7A8270EE0B94}"/>
              </a:ext>
            </a:extLst>
          </p:cNvPr>
          <p:cNvSpPr/>
          <p:nvPr/>
        </p:nvSpPr>
        <p:spPr>
          <a:xfrm>
            <a:off x="1679071"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8</a:t>
            </a:r>
            <a:endParaRPr lang="en-GB">
              <a:solidFill>
                <a:schemeClr val="tx1"/>
              </a:solidFill>
            </a:endParaRPr>
          </a:p>
        </p:txBody>
      </p:sp>
      <p:sp>
        <p:nvSpPr>
          <p:cNvPr id="12" name="Oval 3">
            <a:extLst>
              <a:ext uri="{FF2B5EF4-FFF2-40B4-BE49-F238E27FC236}">
                <a16:creationId xmlns:a16="http://schemas.microsoft.com/office/drawing/2014/main" id="{E0ECB8A9-8C81-7AF5-7DD9-39B1336574F0}"/>
              </a:ext>
            </a:extLst>
          </p:cNvPr>
          <p:cNvSpPr/>
          <p:nvPr/>
        </p:nvSpPr>
        <p:spPr>
          <a:xfrm>
            <a:off x="2745703" y="1537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9</a:t>
            </a:r>
            <a:endParaRPr lang="en-US"/>
          </a:p>
        </p:txBody>
      </p:sp>
      <p:sp>
        <p:nvSpPr>
          <p:cNvPr id="14" name="Oval 3">
            <a:extLst>
              <a:ext uri="{FF2B5EF4-FFF2-40B4-BE49-F238E27FC236}">
                <a16:creationId xmlns:a16="http://schemas.microsoft.com/office/drawing/2014/main" id="{479FA888-F705-9A04-73C0-83696D1F2749}"/>
              </a:ext>
            </a:extLst>
          </p:cNvPr>
          <p:cNvSpPr/>
          <p:nvPr/>
        </p:nvSpPr>
        <p:spPr>
          <a:xfrm>
            <a:off x="4308027" y="1528846"/>
            <a:ext cx="624769" cy="39280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10</a:t>
            </a:r>
            <a:endParaRPr lang="en-US"/>
          </a:p>
        </p:txBody>
      </p:sp>
      <p:sp>
        <p:nvSpPr>
          <p:cNvPr id="15" name="Oval 3">
            <a:extLst>
              <a:ext uri="{FF2B5EF4-FFF2-40B4-BE49-F238E27FC236}">
                <a16:creationId xmlns:a16="http://schemas.microsoft.com/office/drawing/2014/main" id="{16FA541C-500E-5787-CD7D-2D525835CA9E}"/>
              </a:ext>
            </a:extLst>
          </p:cNvPr>
          <p:cNvSpPr/>
          <p:nvPr/>
        </p:nvSpPr>
        <p:spPr>
          <a:xfrm>
            <a:off x="5870351" y="1532058"/>
            <a:ext cx="630167"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11</a:t>
            </a:r>
            <a:endParaRPr lang="en-GB">
              <a:solidFill>
                <a:schemeClr val="tx1"/>
              </a:solidFill>
            </a:endParaRPr>
          </a:p>
        </p:txBody>
      </p:sp>
      <p:sp>
        <p:nvSpPr>
          <p:cNvPr id="16" name="Oval 3">
            <a:extLst>
              <a:ext uri="{FF2B5EF4-FFF2-40B4-BE49-F238E27FC236}">
                <a16:creationId xmlns:a16="http://schemas.microsoft.com/office/drawing/2014/main" id="{FF24E23B-D91A-9258-0324-7BE1A380ABF7}"/>
              </a:ext>
            </a:extLst>
          </p:cNvPr>
          <p:cNvSpPr/>
          <p:nvPr/>
        </p:nvSpPr>
        <p:spPr>
          <a:xfrm>
            <a:off x="8184223" y="1538488"/>
            <a:ext cx="630167"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12</a:t>
            </a:r>
            <a:endParaRPr lang="en-GB">
              <a:solidFill>
                <a:schemeClr val="tx1"/>
              </a:solidFill>
            </a:endParaRPr>
          </a:p>
        </p:txBody>
      </p:sp>
      <p:sp>
        <p:nvSpPr>
          <p:cNvPr id="19" name="Oval 3">
            <a:extLst>
              <a:ext uri="{FF2B5EF4-FFF2-40B4-BE49-F238E27FC236}">
                <a16:creationId xmlns:a16="http://schemas.microsoft.com/office/drawing/2014/main" id="{D00FF228-8A1A-E990-7550-74E169F76C9D}"/>
              </a:ext>
            </a:extLst>
          </p:cNvPr>
          <p:cNvSpPr/>
          <p:nvPr/>
        </p:nvSpPr>
        <p:spPr>
          <a:xfrm>
            <a:off x="10637687" y="1538488"/>
            <a:ext cx="630167"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13</a:t>
            </a:r>
            <a:endParaRPr lang="en-GB">
              <a:solidFill>
                <a:schemeClr val="tx1"/>
              </a:solidFill>
            </a:endParaRPr>
          </a:p>
        </p:txBody>
      </p:sp>
      <p:pic>
        <p:nvPicPr>
          <p:cNvPr id="3" name="Picture 2" descr="A screenshot of a computer&#10;&#10;Description automatically generated">
            <a:extLst>
              <a:ext uri="{FF2B5EF4-FFF2-40B4-BE49-F238E27FC236}">
                <a16:creationId xmlns:a16="http://schemas.microsoft.com/office/drawing/2014/main" id="{7671C528-CCFB-56A0-7229-AE160A19719C}"/>
              </a:ext>
            </a:extLst>
          </p:cNvPr>
          <p:cNvPicPr>
            <a:picLocks noChangeAspect="1"/>
          </p:cNvPicPr>
          <p:nvPr/>
        </p:nvPicPr>
        <p:blipFill>
          <a:blip r:embed="rId3"/>
          <a:stretch>
            <a:fillRect/>
          </a:stretch>
        </p:blipFill>
        <p:spPr>
          <a:xfrm>
            <a:off x="-17517" y="2053275"/>
            <a:ext cx="12192000" cy="807035"/>
          </a:xfrm>
          <a:prstGeom prst="rect">
            <a:avLst/>
          </a:prstGeom>
        </p:spPr>
      </p:pic>
    </p:spTree>
    <p:extLst>
      <p:ext uri="{BB962C8B-B14F-4D97-AF65-F5344CB8AC3E}">
        <p14:creationId xmlns:p14="http://schemas.microsoft.com/office/powerpoint/2010/main" val="309189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077746" y="452455"/>
            <a:ext cx="8364111" cy="810627"/>
          </a:xfrm>
        </p:spPr>
        <p:txBody>
          <a:bodyPr>
            <a:noAutofit/>
          </a:bodyPr>
          <a:lstStyle/>
          <a:p>
            <a:pPr algn="ctr"/>
            <a:r>
              <a:rPr lang="lt-LT" sz="3600" b="1"/>
              <a:t>Mažos vertės planuojamų pirkimų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367670" y="3493478"/>
            <a:ext cx="11078468" cy="169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F962809E-E3E6-7D25-9045-B2D0B69AD5A7}"/>
              </a:ext>
            </a:extLst>
          </p:cNvPr>
          <p:cNvSpPr txBox="1"/>
          <p:nvPr/>
        </p:nvSpPr>
        <p:spPr>
          <a:xfrm>
            <a:off x="181256" y="3721489"/>
            <a:ext cx="12019954"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a:t>
            </a:r>
            <a:r>
              <a:rPr lang="en-US"/>
              <a:t> </a:t>
            </a:r>
            <a:r>
              <a:rPr lang="lt-LT"/>
              <a:t>Visoms organizacijos skelbiamos apklausos pirkimams vykdyti galite</a:t>
            </a:r>
            <a:r>
              <a:rPr lang="en-US"/>
              <a:t> </a:t>
            </a:r>
            <a:r>
              <a:rPr lang="en-US" err="1"/>
              <a:t>sukurti</a:t>
            </a:r>
            <a:r>
              <a:rPr lang="en-US"/>
              <a:t> </a:t>
            </a:r>
            <a:r>
              <a:rPr lang="en-US" err="1"/>
              <a:t>vien</a:t>
            </a:r>
            <a:r>
              <a:rPr lang="lt-LT"/>
              <a:t>ą planuojamą mažos vertės pirkimą „Mažos vertės pirkimai“ </a:t>
            </a:r>
            <a:r>
              <a:rPr lang="lt-LT">
                <a:ea typeface="+mn-lt"/>
                <a:cs typeface="+mn-lt"/>
              </a:rPr>
              <a:t>(tačiau atkreipiame dėmesį, kad Organizacijos pirkimų organizavimo ir kontrolės tvarkoje gali būti nusimatyta, kad ji suvestinėje skelbia visus arba bent dalį mažos vertės pirkimų - tokiu atveju pirkimai suvedami atskiromis eilutėmis).</a:t>
            </a:r>
            <a:r>
              <a:rPr lang="lt-LT"/>
              <a:t> Jeigu vis dėlto skelbiame viena eilute, šio planuojamo pirkimo privalomus stulpelius pildykite taip:</a:t>
            </a:r>
          </a:p>
          <a:p>
            <a:r>
              <a:rPr lang="lt-LT"/>
              <a:t>A. Pavadinimą nurodykite „Mažos vertės pirkimai“;</a:t>
            </a:r>
          </a:p>
          <a:p>
            <a:r>
              <a:rPr lang="lt-LT"/>
              <a:t>C. Pasirinkite bet kurį pirkimo tipą (prekės, paslaugos ar darbai). Susiejus pirkimą su šiuo planuojamu pirkimu, pirkimo tipą galėsite pakeisti;</a:t>
            </a:r>
          </a:p>
          <a:p>
            <a:r>
              <a:rPr lang="lt-LT"/>
              <a:t>D. Pasirinkite 2014/24/EU (</a:t>
            </a:r>
            <a:r>
              <a:rPr lang="lt-LT" err="1"/>
              <a:t>Classic</a:t>
            </a:r>
            <a:r>
              <a:rPr lang="lt-LT"/>
              <a:t>);</a:t>
            </a:r>
            <a:endParaRPr lang="lt-LT">
              <a:ea typeface="Calibri"/>
              <a:cs typeface="Calibri"/>
            </a:endParaRPr>
          </a:p>
          <a:p>
            <a:r>
              <a:rPr lang="lt-LT"/>
              <a:t>E. Pasirinkite procedūrą  </a:t>
            </a:r>
            <a:r>
              <a:rPr lang="lt-LT" err="1"/>
              <a:t>Open</a:t>
            </a:r>
            <a:r>
              <a:rPr lang="lt-LT"/>
              <a:t> (Atviras konkursas);</a:t>
            </a:r>
            <a:endParaRPr lang="lt-LT">
              <a:ea typeface="Calibri"/>
              <a:cs typeface="Calibri"/>
            </a:endParaRPr>
          </a:p>
          <a:p>
            <a:r>
              <a:rPr lang="lt-LT"/>
              <a:t>G. Nurodykite vertę 0. Susiejus pirkimą su šiuo planuojamu pirkimu vertę galėsite redaguoti. </a:t>
            </a:r>
            <a:endParaRPr lang="lt-LT">
              <a:ea typeface="Calibri"/>
              <a:cs typeface="Calibri"/>
            </a:endParaRPr>
          </a:p>
          <a:p>
            <a:pPr marL="342900" indent="-342900">
              <a:buAutoNum type="arabicPeriod"/>
            </a:pPr>
            <a:endParaRPr lang="en-US"/>
          </a:p>
        </p:txBody>
      </p:sp>
      <p:pic>
        <p:nvPicPr>
          <p:cNvPr id="4" name="Picture 3" descr="A screenshot of a computer&#10;&#10;Description automatically generated">
            <a:extLst>
              <a:ext uri="{FF2B5EF4-FFF2-40B4-BE49-F238E27FC236}">
                <a16:creationId xmlns:a16="http://schemas.microsoft.com/office/drawing/2014/main" id="{BD2A921E-5F77-3984-C6E9-66B4BE686BE2}"/>
              </a:ext>
            </a:extLst>
          </p:cNvPr>
          <p:cNvPicPr>
            <a:picLocks noChangeAspect="1"/>
          </p:cNvPicPr>
          <p:nvPr/>
        </p:nvPicPr>
        <p:blipFill>
          <a:blip r:embed="rId4"/>
          <a:stretch>
            <a:fillRect/>
          </a:stretch>
        </p:blipFill>
        <p:spPr>
          <a:xfrm>
            <a:off x="0" y="1522287"/>
            <a:ext cx="12192000" cy="2201839"/>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4CC445A2-48A2-907B-1846-F513A92C8D95}"/>
              </a:ext>
            </a:extLst>
          </p:cNvPr>
          <p:cNvPicPr>
            <a:picLocks noChangeAspect="1"/>
          </p:cNvPicPr>
          <p:nvPr/>
        </p:nvPicPr>
        <p:blipFill>
          <a:blip r:embed="rId5"/>
          <a:stretch>
            <a:fillRect/>
          </a:stretch>
        </p:blipFill>
        <p:spPr>
          <a:xfrm>
            <a:off x="271370" y="1796303"/>
            <a:ext cx="3214385" cy="808766"/>
          </a:xfrm>
          <a:prstGeom prst="rect">
            <a:avLst/>
          </a:prstGeom>
        </p:spPr>
      </p:pic>
    </p:spTree>
    <p:extLst>
      <p:ext uri="{BB962C8B-B14F-4D97-AF65-F5344CB8AC3E}">
        <p14:creationId xmlns:p14="http://schemas.microsoft.com/office/powerpoint/2010/main" val="159435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4" name="Picture 3">
            <a:extLst>
              <a:ext uri="{FF2B5EF4-FFF2-40B4-BE49-F238E27FC236}">
                <a16:creationId xmlns:a16="http://schemas.microsoft.com/office/drawing/2014/main" id="{C14F28C1-2CC2-C8E2-B59A-4E667A4B8F88}"/>
              </a:ext>
            </a:extLst>
          </p:cNvPr>
          <p:cNvPicPr>
            <a:picLocks noChangeAspect="1"/>
          </p:cNvPicPr>
          <p:nvPr/>
        </p:nvPicPr>
        <p:blipFill>
          <a:blip r:embed="rId3"/>
          <a:stretch>
            <a:fillRect/>
          </a:stretch>
        </p:blipFill>
        <p:spPr>
          <a:xfrm>
            <a:off x="8375" y="2437929"/>
            <a:ext cx="12193032" cy="1996331"/>
          </a:xfrm>
          <a:prstGeom prst="rect">
            <a:avLst/>
          </a:prstGeom>
        </p:spPr>
      </p:pic>
      <p:sp>
        <p:nvSpPr>
          <p:cNvPr id="3" name="TextBox 2">
            <a:extLst>
              <a:ext uri="{FF2B5EF4-FFF2-40B4-BE49-F238E27FC236}">
                <a16:creationId xmlns:a16="http://schemas.microsoft.com/office/drawing/2014/main" id="{F962809E-E3E6-7D25-9045-B2D0B69AD5A7}"/>
              </a:ext>
            </a:extLst>
          </p:cNvPr>
          <p:cNvSpPr txBox="1"/>
          <p:nvPr/>
        </p:nvSpPr>
        <p:spPr>
          <a:xfrm>
            <a:off x="188227" y="4676562"/>
            <a:ext cx="11580986" cy="662354"/>
          </a:xfrm>
          <a:prstGeom prst="rect">
            <a:avLst/>
          </a:prstGeom>
          <a:solidFill>
            <a:schemeClr val="accent4">
              <a:lumMod val="20000"/>
              <a:lumOff val="80000"/>
            </a:schemeClr>
          </a:solidFill>
        </p:spPr>
        <p:txBody>
          <a:bodyPr wrap="square" rtlCol="0">
            <a:spAutoFit/>
          </a:bodyPr>
          <a:lstStyle/>
          <a:p>
            <a:r>
              <a:rPr lang="lt-LT"/>
              <a:t>Užpildžius privalomus laukus arba visus </a:t>
            </a:r>
            <a:r>
              <a:rPr lang="lt-LT" err="1"/>
              <a:t>excel</a:t>
            </a:r>
            <a:r>
              <a:rPr lang="lt-LT"/>
              <a:t> faile nurodytus stulpelius, išsaugokite planuojamų pirkimų suvestinės failą.</a:t>
            </a:r>
          </a:p>
          <a:p>
            <a:pPr marL="342900" indent="-342900">
              <a:buAutoNum type="arabicPeriod"/>
            </a:pPr>
            <a:endParaRPr lang="en-US"/>
          </a:p>
        </p:txBody>
      </p:sp>
      <p:pic>
        <p:nvPicPr>
          <p:cNvPr id="6" name="Picture 5" descr="A grey rectangular sign with black text&#10;&#10;Description automatically generated">
            <a:extLst>
              <a:ext uri="{FF2B5EF4-FFF2-40B4-BE49-F238E27FC236}">
                <a16:creationId xmlns:a16="http://schemas.microsoft.com/office/drawing/2014/main" id="{175EB4CC-0863-8AE4-4655-2EEA87BE483A}"/>
              </a:ext>
            </a:extLst>
          </p:cNvPr>
          <p:cNvPicPr>
            <a:picLocks noChangeAspect="1"/>
          </p:cNvPicPr>
          <p:nvPr/>
        </p:nvPicPr>
        <p:blipFill>
          <a:blip r:embed="rId4"/>
          <a:stretch>
            <a:fillRect/>
          </a:stretch>
        </p:blipFill>
        <p:spPr>
          <a:xfrm>
            <a:off x="186702" y="2577119"/>
            <a:ext cx="2555867" cy="648840"/>
          </a:xfrm>
          <a:prstGeom prst="rect">
            <a:avLst/>
          </a:prstGeom>
        </p:spPr>
      </p:pic>
    </p:spTree>
    <p:extLst>
      <p:ext uri="{BB962C8B-B14F-4D97-AF65-F5344CB8AC3E}">
        <p14:creationId xmlns:p14="http://schemas.microsoft.com/office/powerpoint/2010/main" val="168017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A76835-A670-43F3-4CEC-3C707193391E}"/>
              </a:ext>
            </a:extLst>
          </p:cNvPr>
          <p:cNvPicPr>
            <a:picLocks noChangeAspect="1"/>
          </p:cNvPicPr>
          <p:nvPr/>
        </p:nvPicPr>
        <p:blipFill>
          <a:blip r:embed="rId2"/>
          <a:stretch>
            <a:fillRect/>
          </a:stretch>
        </p:blipFill>
        <p:spPr>
          <a:xfrm>
            <a:off x="347455" y="877447"/>
            <a:ext cx="10591800" cy="49145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3342413" y="13430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Rectangle 10">
            <a:extLst>
              <a:ext uri="{FF2B5EF4-FFF2-40B4-BE49-F238E27FC236}">
                <a16:creationId xmlns:a16="http://schemas.microsoft.com/office/drawing/2014/main" id="{809FB835-ADD7-5029-7CF1-D9CC9EF7B142}"/>
              </a:ext>
            </a:extLst>
          </p:cNvPr>
          <p:cNvSpPr/>
          <p:nvPr/>
        </p:nvSpPr>
        <p:spPr>
          <a:xfrm>
            <a:off x="10160481" y="5495631"/>
            <a:ext cx="566513" cy="2325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9604532"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639994" y="5065013"/>
            <a:ext cx="539877" cy="2050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Rectangle 10">
            <a:extLst>
              <a:ext uri="{FF2B5EF4-FFF2-40B4-BE49-F238E27FC236}">
                <a16:creationId xmlns:a16="http://schemas.microsoft.com/office/drawing/2014/main" id="{F62717E8-E610-ABE2-34E4-586513B583CE}"/>
              </a:ext>
            </a:extLst>
          </p:cNvPr>
          <p:cNvSpPr/>
          <p:nvPr/>
        </p:nvSpPr>
        <p:spPr>
          <a:xfrm>
            <a:off x="1431490" y="1412329"/>
            <a:ext cx="1881981" cy="2001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B9BEEB5F-0237-D084-7D82-100782A740FB}"/>
              </a:ext>
            </a:extLst>
          </p:cNvPr>
          <p:cNvSpPr/>
          <p:nvPr/>
        </p:nvSpPr>
        <p:spPr>
          <a:xfrm>
            <a:off x="4149213" y="3402024"/>
            <a:ext cx="653845" cy="226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E10DCD0-4CB7-A00D-9B73-49E17768A214}"/>
              </a:ext>
            </a:extLst>
          </p:cNvPr>
          <p:cNvPicPr>
            <a:picLocks noChangeAspect="1"/>
          </p:cNvPicPr>
          <p:nvPr/>
        </p:nvPicPr>
        <p:blipFill>
          <a:blip r:embed="rId4"/>
          <a:stretch>
            <a:fillRect/>
          </a:stretch>
        </p:blipFill>
        <p:spPr>
          <a:xfrm>
            <a:off x="467666" y="1727056"/>
            <a:ext cx="785079" cy="135208"/>
          </a:xfrm>
          <a:prstGeom prst="rect">
            <a:avLst/>
          </a:prstGeom>
        </p:spPr>
      </p:pic>
      <p:sp>
        <p:nvSpPr>
          <p:cNvPr id="9" name="Oval 3">
            <a:extLst>
              <a:ext uri="{FF2B5EF4-FFF2-40B4-BE49-F238E27FC236}">
                <a16:creationId xmlns:a16="http://schemas.microsoft.com/office/drawing/2014/main" id="{F9A9B4CC-A776-4FC0-B349-BE9C346618DD}"/>
              </a:ext>
            </a:extLst>
          </p:cNvPr>
          <p:cNvSpPr/>
          <p:nvPr/>
        </p:nvSpPr>
        <p:spPr>
          <a:xfrm>
            <a:off x="630602" y="53036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Oval 3">
            <a:extLst>
              <a:ext uri="{FF2B5EF4-FFF2-40B4-BE49-F238E27FC236}">
                <a16:creationId xmlns:a16="http://schemas.microsoft.com/office/drawing/2014/main" id="{A1CBDCF3-3E99-4DD1-B093-1095FEC19F78}"/>
              </a:ext>
            </a:extLst>
          </p:cNvPr>
          <p:cNvSpPr/>
          <p:nvPr/>
        </p:nvSpPr>
        <p:spPr>
          <a:xfrm>
            <a:off x="4233819" y="37439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723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7F4CA4-991D-F43C-BDDF-CDC1CE5F6FDD}"/>
              </a:ext>
            </a:extLst>
          </p:cNvPr>
          <p:cNvPicPr>
            <a:picLocks noChangeAspect="1"/>
          </p:cNvPicPr>
          <p:nvPr/>
        </p:nvPicPr>
        <p:blipFill>
          <a:blip r:embed="rId2"/>
          <a:stretch>
            <a:fillRect/>
          </a:stretch>
        </p:blipFill>
        <p:spPr>
          <a:xfrm>
            <a:off x="-14773" y="4011152"/>
            <a:ext cx="12192000" cy="1136369"/>
          </a:xfrm>
          <a:prstGeom prst="rect">
            <a:avLst/>
          </a:prstGeom>
        </p:spPr>
      </p:pic>
      <p:pic>
        <p:nvPicPr>
          <p:cNvPr id="4" name="Picture 3">
            <a:extLst>
              <a:ext uri="{FF2B5EF4-FFF2-40B4-BE49-F238E27FC236}">
                <a16:creationId xmlns:a16="http://schemas.microsoft.com/office/drawing/2014/main" id="{1A1C50FC-9D0E-518D-318A-6651BF8EDED3}"/>
              </a:ext>
            </a:extLst>
          </p:cNvPr>
          <p:cNvPicPr>
            <a:picLocks noChangeAspect="1"/>
          </p:cNvPicPr>
          <p:nvPr/>
        </p:nvPicPr>
        <p:blipFill>
          <a:blip r:embed="rId3"/>
          <a:stretch>
            <a:fillRect/>
          </a:stretch>
        </p:blipFill>
        <p:spPr>
          <a:xfrm>
            <a:off x="0" y="1719034"/>
            <a:ext cx="12192000" cy="160421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1415846" y="210592"/>
            <a:ext cx="8694174" cy="1066602"/>
          </a:xfrm>
        </p:spPr>
        <p:txBody>
          <a:bodyPr>
            <a:noAutofit/>
          </a:bodyPr>
          <a:lstStyle/>
          <a:p>
            <a:pPr algn="ctr"/>
            <a:r>
              <a:rPr lang="lt-LT" sz="3600" b="1"/>
              <a:t>Planuojamų pirkimų suvestinės klaidų taisymas</a:t>
            </a:r>
            <a:endParaRPr lang="en-US" sz="3600" b="1"/>
          </a:p>
        </p:txBody>
      </p:sp>
      <p:sp>
        <p:nvSpPr>
          <p:cNvPr id="26" name="Rectangle 10">
            <a:extLst>
              <a:ext uri="{FF2B5EF4-FFF2-40B4-BE49-F238E27FC236}">
                <a16:creationId xmlns:a16="http://schemas.microsoft.com/office/drawing/2014/main" id="{809FB835-ADD7-5029-7CF1-D9CC9EF7B142}"/>
              </a:ext>
            </a:extLst>
          </p:cNvPr>
          <p:cNvSpPr/>
          <p:nvPr/>
        </p:nvSpPr>
        <p:spPr>
          <a:xfrm>
            <a:off x="2599476" y="4579336"/>
            <a:ext cx="5168008" cy="5681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0">
            <a:extLst>
              <a:ext uri="{FF2B5EF4-FFF2-40B4-BE49-F238E27FC236}">
                <a16:creationId xmlns:a16="http://schemas.microsoft.com/office/drawing/2014/main" id="{FDFC7C5B-53E1-E97C-E796-C43148055AA4}"/>
              </a:ext>
            </a:extLst>
          </p:cNvPr>
          <p:cNvSpPr/>
          <p:nvPr/>
        </p:nvSpPr>
        <p:spPr>
          <a:xfrm>
            <a:off x="3921941" y="2788826"/>
            <a:ext cx="791008" cy="3673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5" name="TextBox 4">
            <a:extLst>
              <a:ext uri="{FF2B5EF4-FFF2-40B4-BE49-F238E27FC236}">
                <a16:creationId xmlns:a16="http://schemas.microsoft.com/office/drawing/2014/main" id="{CBF8F080-EFE2-1E23-6267-A68677030C18}"/>
              </a:ext>
            </a:extLst>
          </p:cNvPr>
          <p:cNvSpPr txBox="1"/>
          <p:nvPr/>
        </p:nvSpPr>
        <p:spPr>
          <a:xfrm>
            <a:off x="188227" y="5545645"/>
            <a:ext cx="11580986" cy="923330"/>
          </a:xfrm>
          <a:prstGeom prst="rect">
            <a:avLst/>
          </a:prstGeom>
          <a:solidFill>
            <a:schemeClr val="accent4">
              <a:lumMod val="20000"/>
              <a:lumOff val="80000"/>
            </a:schemeClr>
          </a:solidFill>
        </p:spPr>
        <p:txBody>
          <a:bodyPr wrap="square" rtlCol="0">
            <a:spAutoFit/>
          </a:bodyPr>
          <a:lstStyle/>
          <a:p>
            <a:r>
              <a:rPr lang="lt-LT"/>
              <a:t>Jeigu įkėlus planuojamų pirkimų suvestinės failą rodomos klaidos, spauskite nuorodą Klaidų ataskaita ir atidarę dokumentą patikrinkite kokioje eilutėje (</a:t>
            </a:r>
            <a:r>
              <a:rPr lang="lt-LT" err="1"/>
              <a:t>Row</a:t>
            </a:r>
            <a:r>
              <a:rPr lang="lt-LT"/>
              <a:t> </a:t>
            </a:r>
            <a:r>
              <a:rPr lang="lt-LT" err="1"/>
              <a:t>Index</a:t>
            </a:r>
            <a:r>
              <a:rPr lang="lt-LT"/>
              <a:t>) ir kokiame stulpelyje (</a:t>
            </a:r>
            <a:r>
              <a:rPr lang="lt-LT" err="1"/>
              <a:t>Column</a:t>
            </a:r>
            <a:r>
              <a:rPr lang="lt-LT"/>
              <a:t> </a:t>
            </a:r>
            <a:r>
              <a:rPr lang="lt-LT" err="1"/>
              <a:t>Letter</a:t>
            </a:r>
            <a:r>
              <a:rPr lang="lt-LT"/>
              <a:t>) yra klaida ir kokia klaida (</a:t>
            </a:r>
            <a:r>
              <a:rPr lang="lt-LT" err="1"/>
              <a:t>Message</a:t>
            </a:r>
            <a:r>
              <a:rPr lang="lt-LT"/>
              <a:t>).</a:t>
            </a:r>
          </a:p>
          <a:p>
            <a:pPr marL="342900" indent="-342900">
              <a:buAutoNum type="arabicPeriod"/>
            </a:pPr>
            <a:endParaRPr lang="en-US"/>
          </a:p>
        </p:txBody>
      </p:sp>
      <p:pic>
        <p:nvPicPr>
          <p:cNvPr id="3" name="Picture 2">
            <a:extLst>
              <a:ext uri="{FF2B5EF4-FFF2-40B4-BE49-F238E27FC236}">
                <a16:creationId xmlns:a16="http://schemas.microsoft.com/office/drawing/2014/main" id="{3274EC18-A955-852B-BC9A-6889C12D7C2C}"/>
              </a:ext>
            </a:extLst>
          </p:cNvPr>
          <p:cNvPicPr>
            <a:picLocks noChangeAspect="1"/>
          </p:cNvPicPr>
          <p:nvPr/>
        </p:nvPicPr>
        <p:blipFill>
          <a:blip r:embed="rId5"/>
          <a:stretch>
            <a:fillRect/>
          </a:stretch>
        </p:blipFill>
        <p:spPr>
          <a:xfrm>
            <a:off x="6177080" y="2877199"/>
            <a:ext cx="1145470" cy="200493"/>
          </a:xfrm>
          <a:prstGeom prst="rect">
            <a:avLst/>
          </a:prstGeom>
        </p:spPr>
      </p:pic>
    </p:spTree>
    <p:extLst>
      <p:ext uri="{BB962C8B-B14F-4D97-AF65-F5344CB8AC3E}">
        <p14:creationId xmlns:p14="http://schemas.microsoft.com/office/powerpoint/2010/main" val="380060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16</a:t>
            </a:fld>
            <a:endParaRPr lang="en-US"/>
          </a:p>
        </p:txBody>
      </p:sp>
      <p:pic>
        <p:nvPicPr>
          <p:cNvPr id="6" name="Picture 5">
            <a:extLst>
              <a:ext uri="{FF2B5EF4-FFF2-40B4-BE49-F238E27FC236}">
                <a16:creationId xmlns:a16="http://schemas.microsoft.com/office/drawing/2014/main" id="{E5F27C65-F23F-13EE-8A5B-A7192789956F}"/>
              </a:ext>
            </a:extLst>
          </p:cNvPr>
          <p:cNvPicPr>
            <a:picLocks noChangeAspect="1"/>
          </p:cNvPicPr>
          <p:nvPr/>
        </p:nvPicPr>
        <p:blipFill>
          <a:blip r:embed="rId3"/>
          <a:stretch>
            <a:fillRect/>
          </a:stretch>
        </p:blipFill>
        <p:spPr>
          <a:xfrm>
            <a:off x="0" y="2394038"/>
            <a:ext cx="12192000" cy="2069924"/>
          </a:xfrm>
          <a:prstGeom prst="rect">
            <a:avLst/>
          </a:prstGeom>
        </p:spPr>
      </p:pic>
      <p:sp>
        <p:nvSpPr>
          <p:cNvPr id="3" name="TextBox 2">
            <a:extLst>
              <a:ext uri="{FF2B5EF4-FFF2-40B4-BE49-F238E27FC236}">
                <a16:creationId xmlns:a16="http://schemas.microsoft.com/office/drawing/2014/main" id="{B7F89EA6-644B-4304-7434-83287FF457E5}"/>
              </a:ext>
            </a:extLst>
          </p:cNvPr>
          <p:cNvSpPr txBox="1"/>
          <p:nvPr/>
        </p:nvSpPr>
        <p:spPr>
          <a:xfrm>
            <a:off x="60027" y="4639758"/>
            <a:ext cx="9221625" cy="646331"/>
          </a:xfrm>
          <a:prstGeom prst="rect">
            <a:avLst/>
          </a:prstGeom>
          <a:solidFill>
            <a:schemeClr val="accent4">
              <a:lumMod val="20000"/>
              <a:lumOff val="80000"/>
            </a:schemeClr>
          </a:solidFill>
        </p:spPr>
        <p:txBody>
          <a:bodyPr wrap="square" rtlCol="0">
            <a:spAutoFit/>
          </a:bodyPr>
          <a:lstStyle/>
          <a:p>
            <a:r>
              <a:rPr lang="lt-LT"/>
              <a:t>Ištaisykite planuojamų pirkimų suvestinės faile klaidas ir išsaugoję įkelkite pakartotinai.</a:t>
            </a:r>
          </a:p>
          <a:p>
            <a:pPr marL="342900" indent="-342900">
              <a:buAutoNum type="arabicPeriod"/>
            </a:pPr>
            <a:endParaRPr lang="en-US"/>
          </a:p>
        </p:txBody>
      </p:sp>
      <p:pic>
        <p:nvPicPr>
          <p:cNvPr id="5" name="Picture 4" descr="A grey rectangular sign with black text&#10;&#10;Description automatically generated">
            <a:extLst>
              <a:ext uri="{FF2B5EF4-FFF2-40B4-BE49-F238E27FC236}">
                <a16:creationId xmlns:a16="http://schemas.microsoft.com/office/drawing/2014/main" id="{1B6614A2-1F06-4260-53A9-FD005EDCB7A2}"/>
              </a:ext>
            </a:extLst>
          </p:cNvPr>
          <p:cNvPicPr>
            <a:picLocks noChangeAspect="1"/>
          </p:cNvPicPr>
          <p:nvPr/>
        </p:nvPicPr>
        <p:blipFill>
          <a:blip r:embed="rId4"/>
          <a:stretch>
            <a:fillRect/>
          </a:stretch>
        </p:blipFill>
        <p:spPr>
          <a:xfrm>
            <a:off x="243147" y="2605341"/>
            <a:ext cx="2894533" cy="705285"/>
          </a:xfrm>
          <a:prstGeom prst="rect">
            <a:avLst/>
          </a:prstGeom>
        </p:spPr>
      </p:pic>
    </p:spTree>
    <p:extLst>
      <p:ext uri="{BB962C8B-B14F-4D97-AF65-F5344CB8AC3E}">
        <p14:creationId xmlns:p14="http://schemas.microsoft.com/office/powerpoint/2010/main" val="225459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17" name="TextBox 16">
            <a:extLst>
              <a:ext uri="{FF2B5EF4-FFF2-40B4-BE49-F238E27FC236}">
                <a16:creationId xmlns:a16="http://schemas.microsoft.com/office/drawing/2014/main" id="{9F7DB15C-761F-2D52-826A-16AD3A1BDBE7}"/>
              </a:ext>
            </a:extLst>
          </p:cNvPr>
          <p:cNvSpPr txBox="1"/>
          <p:nvPr/>
        </p:nvSpPr>
        <p:spPr>
          <a:xfrm>
            <a:off x="848108" y="5072623"/>
            <a:ext cx="8694306" cy="1486086"/>
          </a:xfrm>
          <a:prstGeom prst="rect">
            <a:avLst/>
          </a:prstGeom>
          <a:solidFill>
            <a:schemeClr val="accent4">
              <a:lumMod val="20000"/>
              <a:lumOff val="80000"/>
            </a:schemeClr>
          </a:solidFill>
        </p:spPr>
        <p:txBody>
          <a:bodyPr wrap="square" lIns="91440" tIns="45720" rIns="91440" bIns="45720" rtlCol="0" anchor="t">
            <a:spAutoFit/>
          </a:bodyPr>
          <a:lstStyle/>
          <a:p>
            <a:r>
              <a:rPr lang="lt-LT"/>
              <a:t>Įkėlus planuojamų pirkimų suvestinės failą spauskite nuorodą Peržiūrėti ir atsidariusiame lange paspauskite mygtuką „Pateikite tvirtinti“. </a:t>
            </a:r>
            <a:endParaRPr lang="en-US"/>
          </a:p>
          <a:p>
            <a:r>
              <a:rPr lang="lt-LT">
                <a:solidFill>
                  <a:srgbClr val="FF0000"/>
                </a:solidFill>
              </a:rPr>
              <a:t>Svarbu</a:t>
            </a:r>
            <a:r>
              <a:rPr lang="en-GB">
                <a:solidFill>
                  <a:srgbClr val="FF0000"/>
                </a:solidFill>
              </a:rPr>
              <a:t>! </a:t>
            </a:r>
            <a:r>
              <a:rPr lang="en-GB" err="1"/>
              <a:t>Jeigu</a:t>
            </a:r>
            <a:r>
              <a:rPr lang="en-GB"/>
              <a:t> </a:t>
            </a:r>
            <a:r>
              <a:rPr lang="en-GB" err="1"/>
              <a:t>nematote</a:t>
            </a:r>
            <a:r>
              <a:rPr lang="en-GB"/>
              <a:t> </a:t>
            </a:r>
            <a:r>
              <a:rPr lang="en-GB" err="1"/>
              <a:t>mygtuko</a:t>
            </a:r>
            <a:r>
              <a:rPr lang="en-GB"/>
              <a:t> “</a:t>
            </a:r>
            <a:r>
              <a:rPr lang="en-GB" err="1"/>
              <a:t>Pateikti</a:t>
            </a:r>
            <a:r>
              <a:rPr lang="en-GB"/>
              <a:t> </a:t>
            </a:r>
            <a:r>
              <a:rPr lang="en-GB" err="1"/>
              <a:t>tvirtinti</a:t>
            </a:r>
            <a:r>
              <a:rPr lang="en-GB"/>
              <a:t>”, J</a:t>
            </a:r>
            <a:r>
              <a:rPr lang="lt-LT" err="1"/>
              <a:t>ūs</a:t>
            </a:r>
            <a:r>
              <a:rPr lang="lt-LT"/>
              <a:t> neturite administratoriaus teisių. Prašome kreiptis į paskyros administratorių, kad pateiktų suvestinę tvirtinti. Tik po suvestinės patvirtinimo Viešųjų pirkimų tarnyba ją galės paviešinti.</a:t>
            </a:r>
            <a:endParaRPr lang="en-US"/>
          </a:p>
        </p:txBody>
      </p:sp>
      <p:pic>
        <p:nvPicPr>
          <p:cNvPr id="20" name="Picture 19">
            <a:extLst>
              <a:ext uri="{FF2B5EF4-FFF2-40B4-BE49-F238E27FC236}">
                <a16:creationId xmlns:a16="http://schemas.microsoft.com/office/drawing/2014/main" id="{6BFBD1C9-6469-334A-295D-55863815FD8B}"/>
              </a:ext>
            </a:extLst>
          </p:cNvPr>
          <p:cNvPicPr>
            <a:picLocks noChangeAspect="1"/>
          </p:cNvPicPr>
          <p:nvPr/>
        </p:nvPicPr>
        <p:blipFill>
          <a:blip r:embed="rId3"/>
          <a:stretch>
            <a:fillRect/>
          </a:stretch>
        </p:blipFill>
        <p:spPr>
          <a:xfrm>
            <a:off x="504572" y="3023909"/>
            <a:ext cx="11182853" cy="1944581"/>
          </a:xfrm>
          <a:prstGeom prst="rect">
            <a:avLst/>
          </a:prstGeom>
        </p:spPr>
      </p:pic>
      <p:sp>
        <p:nvSpPr>
          <p:cNvPr id="21" name="Rectangle 10">
            <a:extLst>
              <a:ext uri="{FF2B5EF4-FFF2-40B4-BE49-F238E27FC236}">
                <a16:creationId xmlns:a16="http://schemas.microsoft.com/office/drawing/2014/main" id="{9E7E3DDD-D92D-A988-7D52-079D755BCC2F}"/>
              </a:ext>
            </a:extLst>
          </p:cNvPr>
          <p:cNvSpPr/>
          <p:nvPr/>
        </p:nvSpPr>
        <p:spPr>
          <a:xfrm>
            <a:off x="9705168" y="4542127"/>
            <a:ext cx="1257800" cy="27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9386A331-43E1-8953-4E03-8193BEDC7038}"/>
              </a:ext>
            </a:extLst>
          </p:cNvPr>
          <p:cNvSpPr/>
          <p:nvPr/>
        </p:nvSpPr>
        <p:spPr>
          <a:xfrm>
            <a:off x="10009338" y="48837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152299EB-C221-5AAA-F713-3DF84EAA2DC7}"/>
              </a:ext>
            </a:extLst>
          </p:cNvPr>
          <p:cNvPicPr>
            <a:picLocks noChangeAspect="1"/>
          </p:cNvPicPr>
          <p:nvPr/>
        </p:nvPicPr>
        <p:blipFill>
          <a:blip r:embed="rId4"/>
          <a:stretch>
            <a:fillRect/>
          </a:stretch>
        </p:blipFill>
        <p:spPr>
          <a:xfrm>
            <a:off x="0" y="1469271"/>
            <a:ext cx="12192000" cy="1435903"/>
          </a:xfrm>
          <a:prstGeom prst="rect">
            <a:avLst/>
          </a:prstGeom>
        </p:spPr>
      </p:pic>
      <p:sp>
        <p:nvSpPr>
          <p:cNvPr id="6" name="Rectangle 5">
            <a:extLst>
              <a:ext uri="{FF2B5EF4-FFF2-40B4-BE49-F238E27FC236}">
                <a16:creationId xmlns:a16="http://schemas.microsoft.com/office/drawing/2014/main" id="{FDFC7C5B-53E1-E97C-E796-C43148055AA4}"/>
              </a:ext>
            </a:extLst>
          </p:cNvPr>
          <p:cNvSpPr/>
          <p:nvPr/>
        </p:nvSpPr>
        <p:spPr>
          <a:xfrm>
            <a:off x="10345728" y="2401004"/>
            <a:ext cx="802686" cy="2394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178C69F2-FB19-D74D-158A-BEEDBA3CA3F6}"/>
              </a:ext>
            </a:extLst>
          </p:cNvPr>
          <p:cNvSpPr/>
          <p:nvPr/>
        </p:nvSpPr>
        <p:spPr>
          <a:xfrm>
            <a:off x="11195929" y="23300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77296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899043" y="4028808"/>
            <a:ext cx="6798002" cy="1679507"/>
          </a:xfrm>
          <a:prstGeom prst="rect">
            <a:avLst/>
          </a:prstGeom>
        </p:spPr>
      </p:pic>
      <p:pic>
        <p:nvPicPr>
          <p:cNvPr id="5" name="Picture 4">
            <a:extLst>
              <a:ext uri="{FF2B5EF4-FFF2-40B4-BE49-F238E27FC236}">
                <a16:creationId xmlns:a16="http://schemas.microsoft.com/office/drawing/2014/main" id="{68E794DE-528B-D6B9-00B2-336147191EBD}"/>
              </a:ext>
            </a:extLst>
          </p:cNvPr>
          <p:cNvPicPr>
            <a:picLocks noChangeAspect="1"/>
          </p:cNvPicPr>
          <p:nvPr/>
        </p:nvPicPr>
        <p:blipFill>
          <a:blip r:embed="rId3"/>
          <a:stretch>
            <a:fillRect/>
          </a:stretch>
        </p:blipFill>
        <p:spPr>
          <a:xfrm>
            <a:off x="1014335" y="1028666"/>
            <a:ext cx="6682710" cy="294162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1093349" y="1340063"/>
            <a:ext cx="1099245" cy="3247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943151" y="4587377"/>
            <a:ext cx="2032871" cy="3804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3">
            <a:extLst>
              <a:ext uri="{FF2B5EF4-FFF2-40B4-BE49-F238E27FC236}">
                <a16:creationId xmlns:a16="http://schemas.microsoft.com/office/drawing/2014/main" id="{F1F7B30D-D7BE-DF58-4452-3361EC237A82}"/>
              </a:ext>
            </a:extLst>
          </p:cNvPr>
          <p:cNvSpPr/>
          <p:nvPr/>
        </p:nvSpPr>
        <p:spPr>
          <a:xfrm>
            <a:off x="418876" y="12807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5" name="Oval 3">
            <a:extLst>
              <a:ext uri="{FF2B5EF4-FFF2-40B4-BE49-F238E27FC236}">
                <a16:creationId xmlns:a16="http://schemas.microsoft.com/office/drawing/2014/main" id="{B31D722D-A47A-C93B-CCB9-63F2F86B6640}"/>
              </a:ext>
            </a:extLst>
          </p:cNvPr>
          <p:cNvSpPr/>
          <p:nvPr/>
        </p:nvSpPr>
        <p:spPr>
          <a:xfrm>
            <a:off x="411006" y="45837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TextBox 16">
            <a:extLst>
              <a:ext uri="{FF2B5EF4-FFF2-40B4-BE49-F238E27FC236}">
                <a16:creationId xmlns:a16="http://schemas.microsoft.com/office/drawing/2014/main" id="{9F7DB15C-761F-2D52-826A-16AD3A1BDBE7}"/>
              </a:ext>
            </a:extLst>
          </p:cNvPr>
          <p:cNvSpPr txBox="1"/>
          <p:nvPr/>
        </p:nvSpPr>
        <p:spPr>
          <a:xfrm>
            <a:off x="8051439" y="1218131"/>
            <a:ext cx="3549445" cy="2862322"/>
          </a:xfrm>
          <a:prstGeom prst="rect">
            <a:avLst/>
          </a:prstGeom>
          <a:solidFill>
            <a:schemeClr val="accent4">
              <a:lumMod val="20000"/>
              <a:lumOff val="80000"/>
            </a:schemeClr>
          </a:solidFill>
        </p:spPr>
        <p:txBody>
          <a:bodyPr wrap="square" rtlCol="0">
            <a:spAutoFit/>
          </a:bodyPr>
          <a:lstStyle/>
          <a:p>
            <a:r>
              <a:rPr lang="lt-LT"/>
              <a:t>Pateikus planuojamų pirkimų suvestinę tvirtinimui matysite pranešimą „Pateikimas sėkmingas“. Jūsų pateiktą Pirkimų suvestinę sistemiškai turės paviešinti Viešųjų pirkimų tarnyba (VPT). </a:t>
            </a:r>
            <a:r>
              <a:rPr lang="lt-LT" u="sng"/>
              <a:t>Atkreipiame dėmesį, kad viešindama pirkimų suvestines VPT neperžiūri ir netikrina jos duomenų ir užpildymo teisingumo.</a:t>
            </a:r>
            <a:endParaRPr lang="en-US" u="sng"/>
          </a:p>
        </p:txBody>
      </p:sp>
      <p:cxnSp>
        <p:nvCxnSpPr>
          <p:cNvPr id="19" name="Straight Arrow Connector 18">
            <a:extLst>
              <a:ext uri="{FF2B5EF4-FFF2-40B4-BE49-F238E27FC236}">
                <a16:creationId xmlns:a16="http://schemas.microsoft.com/office/drawing/2014/main" id="{DA9D27BB-D861-BF86-5EDB-4D4C441B9B4F}"/>
              </a:ext>
            </a:extLst>
          </p:cNvPr>
          <p:cNvCxnSpPr>
            <a:cxnSpLocks/>
            <a:stCxn id="17" idx="1"/>
            <a:endCxn id="32" idx="3"/>
          </p:cNvCxnSpPr>
          <p:nvPr/>
        </p:nvCxnSpPr>
        <p:spPr>
          <a:xfrm flipH="1" flipV="1">
            <a:off x="2192594" y="1502443"/>
            <a:ext cx="5858845" cy="114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2FC11D-3F99-30F7-39BD-BAF7C7E33DD6}"/>
              </a:ext>
            </a:extLst>
          </p:cNvPr>
          <p:cNvSpPr txBox="1"/>
          <p:nvPr/>
        </p:nvSpPr>
        <p:spPr>
          <a:xfrm>
            <a:off x="8051439" y="4135790"/>
            <a:ext cx="3549445" cy="1200329"/>
          </a:xfrm>
          <a:prstGeom prst="rect">
            <a:avLst/>
          </a:prstGeom>
          <a:solidFill>
            <a:schemeClr val="accent4">
              <a:lumMod val="20000"/>
              <a:lumOff val="80000"/>
            </a:schemeClr>
          </a:solidFill>
        </p:spPr>
        <p:txBody>
          <a:bodyPr wrap="square" rtlCol="0">
            <a:spAutoFit/>
          </a:bodyPr>
          <a:lstStyle/>
          <a:p>
            <a:r>
              <a:rPr lang="lt-LT"/>
              <a:t>VPT paviešinus Jūsų pateiktą planuojamų pirkimų suvestinę, peržiūroje matysite pranešimą „Pirkimų suvestinė priimta“</a:t>
            </a:r>
            <a:endParaRPr lang="en-US"/>
          </a:p>
        </p:txBody>
      </p:sp>
      <p:cxnSp>
        <p:nvCxnSpPr>
          <p:cNvPr id="23" name="Straight Arrow Connector 22">
            <a:extLst>
              <a:ext uri="{FF2B5EF4-FFF2-40B4-BE49-F238E27FC236}">
                <a16:creationId xmlns:a16="http://schemas.microsoft.com/office/drawing/2014/main" id="{974E82CF-A8EC-3DF4-4ABB-BF5E3CC25734}"/>
              </a:ext>
            </a:extLst>
          </p:cNvPr>
          <p:cNvCxnSpPr>
            <a:cxnSpLocks/>
            <a:stCxn id="22" idx="1"/>
          </p:cNvCxnSpPr>
          <p:nvPr/>
        </p:nvCxnSpPr>
        <p:spPr>
          <a:xfrm flipH="1">
            <a:off x="2958705" y="4735955"/>
            <a:ext cx="5092734" cy="39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24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367028" y="1159160"/>
            <a:ext cx="6798002" cy="16795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papildymas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367029" y="1691339"/>
            <a:ext cx="6798890" cy="4132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198A2D4-11CC-794B-74CF-4C339EED9A96}"/>
              </a:ext>
            </a:extLst>
          </p:cNvPr>
          <p:cNvSpPr txBox="1"/>
          <p:nvPr/>
        </p:nvSpPr>
        <p:spPr>
          <a:xfrm>
            <a:off x="349511" y="3894535"/>
            <a:ext cx="8445019"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a:t>
            </a:r>
            <a:r>
              <a:rPr lang="en-US"/>
              <a:t> </a:t>
            </a:r>
            <a:r>
              <a:rPr lang="lt-LT"/>
              <a:t>Įkeliant naują planuojamų pirkimų suvestinę, anksčiau įkelti planuojami pirkimai bus pašalinti. Jeigu norite tik papildyti jau paviešintą planuojamų pirkimų suvestinę, naujus planuojamus pirkimus pildykite jau viešintos planuojamų pirkimų suvestinės faile pridėdami naujus planuojamus pirkimus. </a:t>
            </a:r>
            <a:endParaRPr lang="en-US"/>
          </a:p>
          <a:p>
            <a:r>
              <a:rPr lang="lt-LT"/>
              <a:t>Paviešintą planuojamų pirkimų failą</a:t>
            </a:r>
            <a:r>
              <a:rPr lang="lt-LT">
                <a:ea typeface="+mn-lt"/>
                <a:cs typeface="+mn-lt"/>
              </a:rPr>
              <a:t> galite atsisiųsti stulpelyje Subjekto planas paspaudus nuorodą Atsisiųsti. </a:t>
            </a:r>
            <a:endParaRPr lang="en-US"/>
          </a:p>
          <a:p>
            <a:r>
              <a:rPr lang="lt-LT"/>
              <a:t>Jau paviešinti planuojami pirkimai įsikels iš naujo kartu su naujai papildytais. Pirkimai, kurie buvo susieti su pakartotinai įkeliamais planuojamais pirkimais, liks susieti su anksčiau įkeltais planuojamais pirkimais.</a:t>
            </a:r>
            <a:endParaRPr lang="en-US">
              <a:ea typeface="Calibri"/>
              <a:cs typeface="Calibri"/>
            </a:endParaRPr>
          </a:p>
        </p:txBody>
      </p:sp>
      <p:pic>
        <p:nvPicPr>
          <p:cNvPr id="3" name="Picture 2" descr="A number on a white background&#10;&#10;Description automatically generated">
            <a:extLst>
              <a:ext uri="{FF2B5EF4-FFF2-40B4-BE49-F238E27FC236}">
                <a16:creationId xmlns:a16="http://schemas.microsoft.com/office/drawing/2014/main" id="{C1D4257D-7F56-615C-6021-0F39EC6FFCB2}"/>
              </a:ext>
            </a:extLst>
          </p:cNvPr>
          <p:cNvPicPr>
            <a:picLocks noChangeAspect="1"/>
          </p:cNvPicPr>
          <p:nvPr/>
        </p:nvPicPr>
        <p:blipFill>
          <a:blip r:embed="rId4"/>
          <a:stretch>
            <a:fillRect/>
          </a:stretch>
        </p:blipFill>
        <p:spPr>
          <a:xfrm>
            <a:off x="345747" y="2935671"/>
            <a:ext cx="7734300" cy="723900"/>
          </a:xfrm>
          <a:prstGeom prst="rect">
            <a:avLst/>
          </a:prstGeom>
        </p:spPr>
      </p:pic>
      <p:sp>
        <p:nvSpPr>
          <p:cNvPr id="4" name="Rectangle 10">
            <a:extLst>
              <a:ext uri="{FF2B5EF4-FFF2-40B4-BE49-F238E27FC236}">
                <a16:creationId xmlns:a16="http://schemas.microsoft.com/office/drawing/2014/main" id="{0EA1DDF4-764A-23DE-0417-7E980444A63F}"/>
              </a:ext>
            </a:extLst>
          </p:cNvPr>
          <p:cNvSpPr/>
          <p:nvPr/>
        </p:nvSpPr>
        <p:spPr>
          <a:xfrm>
            <a:off x="367028" y="3302925"/>
            <a:ext cx="965649" cy="3606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CAB7D1-4924-C526-C22F-2B4358BD507B}"/>
              </a:ext>
            </a:extLst>
          </p:cNvPr>
          <p:cNvPicPr>
            <a:picLocks noChangeAspect="1"/>
          </p:cNvPicPr>
          <p:nvPr/>
        </p:nvPicPr>
        <p:blipFill>
          <a:blip r:embed="rId5"/>
          <a:stretch>
            <a:fillRect/>
          </a:stretch>
        </p:blipFill>
        <p:spPr>
          <a:xfrm>
            <a:off x="2611908" y="3366382"/>
            <a:ext cx="1389591" cy="238125"/>
          </a:xfrm>
          <a:prstGeom prst="rect">
            <a:avLst/>
          </a:prstGeom>
        </p:spPr>
      </p:pic>
    </p:spTree>
    <p:extLst>
      <p:ext uri="{BB962C8B-B14F-4D97-AF65-F5344CB8AC3E}">
        <p14:creationId xmlns:p14="http://schemas.microsoft.com/office/powerpoint/2010/main" val="258351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393947" cy="369332"/>
          </a:xfrm>
          <a:prstGeom prst="rect">
            <a:avLst/>
          </a:prstGeom>
          <a:noFill/>
        </p:spPr>
        <p:txBody>
          <a:bodyPr wrap="square" lIns="91440" tIns="45720" rIns="91440" bIns="45720" anchor="t">
            <a:spAutoFit/>
          </a:bodyPr>
          <a:lstStyle/>
          <a:p>
            <a:pPr>
              <a:defRPr/>
            </a:pPr>
            <a:r>
              <a:rPr lang="lt-LT">
                <a:solidFill>
                  <a:prstClr val="black"/>
                </a:solidFill>
                <a:latin typeface="Calibri"/>
              </a:rPr>
              <a:t>Prisijunkite prie gamybinės CVP IS aplinkos su nuoroda https://viesiejipirkimai.lt/epps/home.do</a:t>
            </a:r>
            <a:endParaRPr lang="lt-LT"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2</a:t>
            </a:fld>
            <a:endParaRPr lang="en-US"/>
          </a:p>
        </p:txBody>
      </p:sp>
      <p:pic>
        <p:nvPicPr>
          <p:cNvPr id="5" name="Picture 4">
            <a:extLst>
              <a:ext uri="{FF2B5EF4-FFF2-40B4-BE49-F238E27FC236}">
                <a16:creationId xmlns:a16="http://schemas.microsoft.com/office/drawing/2014/main" id="{23DD13C7-D0A1-047F-EA16-0E6A03DCDD96}"/>
              </a:ext>
            </a:extLst>
          </p:cNvPr>
          <p:cNvPicPr>
            <a:picLocks noChangeAspect="1"/>
          </p:cNvPicPr>
          <p:nvPr/>
        </p:nvPicPr>
        <p:blipFill>
          <a:blip r:embed="rId9"/>
          <a:stretch>
            <a:fillRect/>
          </a:stretch>
        </p:blipFill>
        <p:spPr>
          <a:xfrm>
            <a:off x="959853" y="1406152"/>
            <a:ext cx="3334561" cy="684833"/>
          </a:xfrm>
          <a:prstGeom prst="rect">
            <a:avLst/>
          </a:prstGeom>
        </p:spPr>
      </p:pic>
    </p:spTree>
    <p:extLst>
      <p:ext uri="{BB962C8B-B14F-4D97-AF65-F5344CB8AC3E}">
        <p14:creationId xmlns:p14="http://schemas.microsoft.com/office/powerpoint/2010/main" val="31805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2154436"/>
          </a:xfrm>
          <a:prstGeom prst="rect">
            <a:avLst/>
          </a:prstGeom>
          <a:noFill/>
        </p:spPr>
        <p:txBody>
          <a:bodyPr wrap="square" rtlCol="0">
            <a:spAutoFit/>
          </a:bodyPr>
          <a:lstStyle/>
          <a:p>
            <a:r>
              <a:rPr lang="lt-LT" sz="4000">
                <a:latin typeface="+mj-lt"/>
              </a:rPr>
              <a:t>Dėl papildomai iškilusių klausimų galite kreiptis</a:t>
            </a:r>
          </a:p>
          <a:p>
            <a:r>
              <a:rPr lang="lt-LT" sz="4000">
                <a:latin typeface="+mj-lt"/>
              </a:rPr>
              <a:t>tel.</a:t>
            </a:r>
            <a:r>
              <a:rPr lang="lt-LT" sz="4000"/>
              <a:t> </a:t>
            </a:r>
            <a:r>
              <a:rPr lang="en-GB" sz="4000" b="1">
                <a:solidFill>
                  <a:schemeClr val="accent1">
                    <a:lumMod val="75000"/>
                  </a:schemeClr>
                </a:solidFill>
                <a:latin typeface="+mj-lt"/>
              </a:rPr>
              <a:t>+370</a:t>
            </a:r>
            <a:r>
              <a:rPr lang="lt-LT" sz="4000" b="1">
                <a:solidFill>
                  <a:schemeClr val="accent1">
                    <a:lumMod val="75000"/>
                  </a:schemeClr>
                </a:solidFill>
                <a:latin typeface="+mj-lt"/>
              </a:rPr>
              <a:t> 5 219 7000 </a:t>
            </a:r>
            <a:r>
              <a:rPr lang="lt-LT" sz="4000">
                <a:latin typeface="+mj-lt"/>
              </a:rPr>
              <a:t>arba </a:t>
            </a:r>
            <a:r>
              <a:rPr lang="lt-LT" sz="4000" err="1">
                <a:latin typeface="+mj-lt"/>
              </a:rPr>
              <a:t>el.paštu</a:t>
            </a:r>
            <a:r>
              <a:rPr lang="lt-LT" sz="4000">
                <a:latin typeface="+mj-lt"/>
              </a:rPr>
              <a:t> </a:t>
            </a:r>
            <a:r>
              <a:rPr lang="lt-LT" sz="4000" b="1" err="1">
                <a:solidFill>
                  <a:schemeClr val="accent1">
                    <a:lumMod val="75000"/>
                  </a:schemeClr>
                </a:solidFill>
                <a:latin typeface="+mj-lt"/>
              </a:rPr>
              <a:t>pagalba@vpt.lt</a:t>
            </a:r>
            <a:br>
              <a:rPr lang="lt-LT" sz="4000" b="1">
                <a:latin typeface="+mj-lt"/>
              </a:rPr>
            </a:br>
            <a:endParaRPr lang="lt-LT" sz="4000" b="1">
              <a:latin typeface="+mj-lt"/>
            </a:endParaRPr>
          </a:p>
          <a:p>
            <a:r>
              <a:rPr lang="lt-LT" sz="1400" b="1"/>
              <a:t> </a:t>
            </a:r>
            <a:endParaRPr lang="lt-LT" sz="140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Slide Number Placeholder 1">
            <a:extLst>
              <a:ext uri="{FF2B5EF4-FFF2-40B4-BE49-F238E27FC236}">
                <a16:creationId xmlns:a16="http://schemas.microsoft.com/office/drawing/2014/main" id="{61F05FAC-B30D-5F86-3C8F-6FA5B2C4B894}"/>
              </a:ext>
            </a:extLst>
          </p:cNvPr>
          <p:cNvSpPr>
            <a:spLocks noGrp="1"/>
          </p:cNvSpPr>
          <p:nvPr>
            <p:ph type="sldNum" sz="quarter" idx="12"/>
          </p:nvPr>
        </p:nvSpPr>
        <p:spPr/>
        <p:txBody>
          <a:bodyPr/>
          <a:lstStyle/>
          <a:p>
            <a:fld id="{49EC5416-78B8-4F37-B286-A40543F63F6D}" type="slidenum">
              <a:rPr lang="en-US" smtClean="0"/>
              <a:pPr/>
              <a:t>20</a:t>
            </a:fld>
            <a:endParaRPr lang="en-US"/>
          </a:p>
        </p:txBody>
      </p:sp>
    </p:spTree>
    <p:extLst>
      <p:ext uri="{BB962C8B-B14F-4D97-AF65-F5344CB8AC3E}">
        <p14:creationId xmlns:p14="http://schemas.microsoft.com/office/powerpoint/2010/main" val="4865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3</a:t>
            </a:fld>
            <a:endParaRPr lang="en-US"/>
          </a:p>
        </p:txBody>
      </p:sp>
      <p:pic>
        <p:nvPicPr>
          <p:cNvPr id="11" name="Picture 10">
            <a:extLst>
              <a:ext uri="{FF2B5EF4-FFF2-40B4-BE49-F238E27FC236}">
                <a16:creationId xmlns:a16="http://schemas.microsoft.com/office/drawing/2014/main" id="{1BB8094D-DC16-3007-2A1E-1D43C943DDBA}"/>
              </a:ext>
            </a:extLst>
          </p:cNvPr>
          <p:cNvPicPr>
            <a:picLocks noChangeAspect="1"/>
          </p:cNvPicPr>
          <p:nvPr/>
        </p:nvPicPr>
        <p:blipFill>
          <a:blip r:embed="rId9"/>
          <a:stretch>
            <a:fillRect/>
          </a:stretch>
        </p:blipFill>
        <p:spPr>
          <a:xfrm>
            <a:off x="3642164" y="1334616"/>
            <a:ext cx="2660665" cy="546433"/>
          </a:xfrm>
          <a:prstGeom prst="rect">
            <a:avLst/>
          </a:prstGeom>
        </p:spPr>
      </p:pic>
    </p:spTree>
    <p:extLst>
      <p:ext uri="{BB962C8B-B14F-4D97-AF65-F5344CB8AC3E}">
        <p14:creationId xmlns:p14="http://schemas.microsoft.com/office/powerpoint/2010/main" val="22074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37A29-494D-4BB1-99A6-01E345926E49}"/>
              </a:ext>
            </a:extLst>
          </p:cNvPr>
          <p:cNvPicPr>
            <a:picLocks noChangeAspect="1"/>
          </p:cNvPicPr>
          <p:nvPr/>
        </p:nvPicPr>
        <p:blipFill>
          <a:blip r:embed="rId2"/>
          <a:stretch>
            <a:fillRect/>
          </a:stretch>
        </p:blipFill>
        <p:spPr>
          <a:xfrm>
            <a:off x="472476" y="1463867"/>
            <a:ext cx="9509724" cy="468682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2727180" y="1923779"/>
            <a:ext cx="170115" cy="282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8" name="Stačiakampis 6">
            <a:extLst>
              <a:ext uri="{FF2B5EF4-FFF2-40B4-BE49-F238E27FC236}">
                <a16:creationId xmlns:a16="http://schemas.microsoft.com/office/drawing/2014/main" id="{2E44334C-18CA-5AAF-E656-230B4CF8A730}"/>
              </a:ext>
            </a:extLst>
          </p:cNvPr>
          <p:cNvSpPr/>
          <p:nvPr/>
        </p:nvSpPr>
        <p:spPr>
          <a:xfrm>
            <a:off x="1599452" y="2428286"/>
            <a:ext cx="1537038" cy="194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469AA-3E89-BC58-F1E0-84793167CDBD}"/>
              </a:ext>
            </a:extLst>
          </p:cNvPr>
          <p:cNvSpPr txBox="1"/>
          <p:nvPr/>
        </p:nvSpPr>
        <p:spPr>
          <a:xfrm>
            <a:off x="657887" y="6225788"/>
            <a:ext cx="8849907" cy="369332"/>
          </a:xfrm>
          <a:prstGeom prst="rect">
            <a:avLst/>
          </a:prstGeom>
          <a:solidFill>
            <a:schemeClr val="accent4">
              <a:lumMod val="20000"/>
              <a:lumOff val="80000"/>
            </a:schemeClr>
          </a:solidFill>
        </p:spPr>
        <p:txBody>
          <a:bodyPr wrap="square" rtlCol="0">
            <a:spAutoFit/>
          </a:bodyPr>
          <a:lstStyle/>
          <a:p>
            <a:r>
              <a:rPr lang="lt-LT"/>
              <a:t>Skiltyje Pirkimų suvestinės viešinimas pasirinkite Peržiūrėti paviešintas pirkimų suvestines </a:t>
            </a:r>
            <a:endParaRPr lang="en-US"/>
          </a:p>
        </p:txBody>
      </p:sp>
    </p:spTree>
    <p:extLst>
      <p:ext uri="{BB962C8B-B14F-4D97-AF65-F5344CB8AC3E}">
        <p14:creationId xmlns:p14="http://schemas.microsoft.com/office/powerpoint/2010/main" val="251883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1098161" y="5559798"/>
            <a:ext cx="8816198"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Atsisiųskite planuojamų pirkimų suvestinės šabloną pildymui. </a:t>
            </a:r>
            <a:endParaRPr lang="lt-LT">
              <a:solidFill>
                <a:srgbClr val="000000"/>
              </a:solidFill>
            </a:endParaRPr>
          </a:p>
          <a:p>
            <a:r>
              <a:rPr lang="lt-LT">
                <a:solidFill>
                  <a:srgbClr val="FF0000"/>
                </a:solidFill>
              </a:rPr>
              <a:t>Svarbu! </a:t>
            </a:r>
            <a:r>
              <a:rPr lang="lt-LT"/>
              <a:t>Viešinant planuojamų pirkimų suvestinę metų pradžioje, atsisiųskite naują pirkimų suvestinės šabloną. Pasibaigusių metų planuojamų pirkimų į suvestinę nekelkite.</a:t>
            </a:r>
            <a:endParaRPr lang="lt-LT">
              <a:ea typeface="Calibri"/>
              <a:cs typeface="Calibri"/>
            </a:endParaRPr>
          </a:p>
        </p:txBody>
      </p:sp>
      <p:pic>
        <p:nvPicPr>
          <p:cNvPr id="11" name="Content Placeholder 10" descr="A screenshot of a computer&#10;&#10;Description automatically generated">
            <a:extLst>
              <a:ext uri="{FF2B5EF4-FFF2-40B4-BE49-F238E27FC236}">
                <a16:creationId xmlns:a16="http://schemas.microsoft.com/office/drawing/2014/main" id="{8257BEA4-A633-B921-ECFE-1877A927077D}"/>
              </a:ext>
            </a:extLst>
          </p:cNvPr>
          <p:cNvPicPr>
            <a:picLocks noGrp="1" noChangeAspect="1"/>
          </p:cNvPicPr>
          <p:nvPr>
            <p:ph idx="1"/>
          </p:nvPr>
        </p:nvPicPr>
        <p:blipFill>
          <a:blip r:embed="rId3"/>
          <a:stretch>
            <a:fillRect/>
          </a:stretch>
        </p:blipFill>
        <p:spPr>
          <a:xfrm>
            <a:off x="639941" y="1142453"/>
            <a:ext cx="9738461" cy="4351338"/>
          </a:xfrm>
        </p:spPr>
      </p:pic>
      <p:sp>
        <p:nvSpPr>
          <p:cNvPr id="12" name="Rectangle 11">
            <a:extLst>
              <a:ext uri="{FF2B5EF4-FFF2-40B4-BE49-F238E27FC236}">
                <a16:creationId xmlns:a16="http://schemas.microsoft.com/office/drawing/2014/main" id="{809FB835-ADD7-5029-7CF1-D9CC9EF7B142}"/>
              </a:ext>
            </a:extLst>
          </p:cNvPr>
          <p:cNvSpPr/>
          <p:nvPr/>
        </p:nvSpPr>
        <p:spPr>
          <a:xfrm>
            <a:off x="3148779" y="3823325"/>
            <a:ext cx="668423" cy="2047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72068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313A05-7AF5-ADE3-453E-6B10D3E52C85}"/>
              </a:ext>
            </a:extLst>
          </p:cNvPr>
          <p:cNvPicPr>
            <a:picLocks noChangeAspect="1"/>
          </p:cNvPicPr>
          <p:nvPr/>
        </p:nvPicPr>
        <p:blipFill>
          <a:blip r:embed="rId2"/>
          <a:stretch>
            <a:fillRect/>
          </a:stretch>
        </p:blipFill>
        <p:spPr>
          <a:xfrm>
            <a:off x="712003" y="1649576"/>
            <a:ext cx="10767993" cy="35588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2241259" y="4970174"/>
            <a:ext cx="746870"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15" name="TextBox 14">
            <a:extLst>
              <a:ext uri="{FF2B5EF4-FFF2-40B4-BE49-F238E27FC236}">
                <a16:creationId xmlns:a16="http://schemas.microsoft.com/office/drawing/2014/main" id="{1E7445B5-9E35-885D-6B35-2958BB82EC2F}"/>
              </a:ext>
            </a:extLst>
          </p:cNvPr>
          <p:cNvSpPr txBox="1"/>
          <p:nvPr/>
        </p:nvSpPr>
        <p:spPr>
          <a:xfrm>
            <a:off x="2236781" y="5883867"/>
            <a:ext cx="5847027" cy="369332"/>
          </a:xfrm>
          <a:prstGeom prst="rect">
            <a:avLst/>
          </a:prstGeom>
          <a:solidFill>
            <a:schemeClr val="accent4">
              <a:lumMod val="20000"/>
              <a:lumOff val="80000"/>
            </a:schemeClr>
          </a:solidFill>
        </p:spPr>
        <p:txBody>
          <a:bodyPr wrap="square" rtlCol="0">
            <a:spAutoFit/>
          </a:bodyPr>
          <a:lstStyle/>
          <a:p>
            <a:r>
              <a:rPr lang="lt-LT"/>
              <a:t>Atidarykite planuojamų pirkimų Excel failo 2 lapą „DATA“</a:t>
            </a:r>
            <a:endParaRPr lang="en-US"/>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2"/>
          <a:stretch>
            <a:fillRect/>
          </a:stretch>
        </p:blipFill>
        <p:spPr>
          <a:xfrm>
            <a:off x="0" y="942404"/>
            <a:ext cx="11722040" cy="282166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4456314" y="18627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en-GB">
              <a:solidFill>
                <a:schemeClr val="tx1"/>
              </a:solidFill>
            </a:endParaRPr>
          </a:p>
        </p:txBody>
      </p:sp>
      <p:sp>
        <p:nvSpPr>
          <p:cNvPr id="27" name="Oval 3">
            <a:extLst>
              <a:ext uri="{FF2B5EF4-FFF2-40B4-BE49-F238E27FC236}">
                <a16:creationId xmlns:a16="http://schemas.microsoft.com/office/drawing/2014/main" id="{D9BAF67D-117E-9260-8E8B-89A2378516B7}"/>
              </a:ext>
            </a:extLst>
          </p:cNvPr>
          <p:cNvSpPr/>
          <p:nvPr/>
        </p:nvSpPr>
        <p:spPr>
          <a:xfrm>
            <a:off x="6214379" y="18617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pic>
        <p:nvPicPr>
          <p:cNvPr id="6" name="Picture 5">
            <a:extLst>
              <a:ext uri="{FF2B5EF4-FFF2-40B4-BE49-F238E27FC236}">
                <a16:creationId xmlns:a16="http://schemas.microsoft.com/office/drawing/2014/main" id="{6F987222-EF03-F4F0-040E-16E26287EAA1}"/>
              </a:ext>
            </a:extLst>
          </p:cNvPr>
          <p:cNvPicPr>
            <a:picLocks noChangeAspect="1"/>
          </p:cNvPicPr>
          <p:nvPr/>
        </p:nvPicPr>
        <p:blipFill>
          <a:blip r:embed="rId4"/>
          <a:stretch>
            <a:fillRect/>
          </a:stretch>
        </p:blipFill>
        <p:spPr>
          <a:xfrm>
            <a:off x="5554964" y="2438096"/>
            <a:ext cx="2101190" cy="1004147"/>
          </a:xfrm>
          <a:prstGeom prst="rect">
            <a:avLst/>
          </a:prstGeom>
        </p:spPr>
      </p:pic>
      <p:sp>
        <p:nvSpPr>
          <p:cNvPr id="13" name="TextBox 12">
            <a:extLst>
              <a:ext uri="{FF2B5EF4-FFF2-40B4-BE49-F238E27FC236}">
                <a16:creationId xmlns:a16="http://schemas.microsoft.com/office/drawing/2014/main" id="{04BFEE9A-231A-FD87-0142-EE015E22F079}"/>
              </a:ext>
            </a:extLst>
          </p:cNvPr>
          <p:cNvSpPr txBox="1"/>
          <p:nvPr/>
        </p:nvSpPr>
        <p:spPr>
          <a:xfrm>
            <a:off x="579" y="2867459"/>
            <a:ext cx="10771722" cy="3970318"/>
          </a:xfrm>
          <a:prstGeom prst="rect">
            <a:avLst/>
          </a:prstGeom>
          <a:solidFill>
            <a:schemeClr val="accent4">
              <a:lumMod val="20000"/>
              <a:lumOff val="80000"/>
            </a:schemeClr>
          </a:solidFill>
        </p:spPr>
        <p:txBody>
          <a:bodyPr wrap="square" lIns="91440" tIns="45720" rIns="91440" bIns="45720" rtlCol="0" anchor="t">
            <a:spAutoFit/>
          </a:bodyPr>
          <a:lstStyle/>
          <a:p>
            <a:r>
              <a:rPr lang="lt-LT"/>
              <a:t>Užpildykite nurodytus privalomus suvestinės laukus:</a:t>
            </a:r>
          </a:p>
          <a:p>
            <a:pPr marL="342900" indent="-342900">
              <a:buAutoNum type="arabicPeriod"/>
            </a:pPr>
            <a:r>
              <a:rPr lang="lt-LT" err="1"/>
              <a:t>Subject</a:t>
            </a:r>
            <a:r>
              <a:rPr lang="lt-LT"/>
              <a:t> – Planuojamo pirkimo pavadinimas. </a:t>
            </a:r>
            <a:r>
              <a:rPr lang="lt-LT">
                <a:solidFill>
                  <a:srgbClr val="FF0000"/>
                </a:solidFill>
              </a:rPr>
              <a:t>SVARBU</a:t>
            </a:r>
            <a:r>
              <a:rPr lang="en-US">
                <a:solidFill>
                  <a:srgbClr val="FF0000"/>
                </a:solidFill>
              </a:rPr>
              <a:t>!</a:t>
            </a:r>
            <a:r>
              <a:rPr lang="lt-LT">
                <a:solidFill>
                  <a:srgbClr val="FF0000"/>
                </a:solidFill>
              </a:rPr>
              <a:t> </a:t>
            </a:r>
            <a:r>
              <a:rPr lang="lt-LT"/>
              <a:t>Planuojant pirkimą vykdyti </a:t>
            </a:r>
            <a:r>
              <a:rPr lang="en-US" err="1"/>
              <a:t>skelbiamos</a:t>
            </a:r>
            <a:r>
              <a:rPr lang="en-US"/>
              <a:t> </a:t>
            </a:r>
            <a:r>
              <a:rPr lang="lt-LT"/>
              <a:t>apklausos </a:t>
            </a:r>
            <a:r>
              <a:rPr lang="en-US" err="1"/>
              <a:t>būdu</a:t>
            </a:r>
            <a:r>
              <a:rPr lang="en-US"/>
              <a:t>, </a:t>
            </a:r>
            <a:r>
              <a:rPr lang="en-US" err="1"/>
              <a:t>pirkimo</a:t>
            </a:r>
            <a:r>
              <a:rPr lang="en-US"/>
              <a:t> </a:t>
            </a:r>
            <a:r>
              <a:rPr lang="lt-LT"/>
              <a:t>pavadinime būtina nurodyti pirkimo pavadinimą ir </a:t>
            </a:r>
            <a:r>
              <a:rPr lang="en-US" err="1"/>
              <a:t>pirkimo</a:t>
            </a:r>
            <a:r>
              <a:rPr lang="en-US"/>
              <a:t> </a:t>
            </a:r>
            <a:r>
              <a:rPr lang="lt-LT"/>
              <a:t>būdą, </a:t>
            </a:r>
            <a:r>
              <a:rPr lang="lt"/>
              <a:t>pvz., „Baldų pirkimas (Skelbiama apklausa)“;</a:t>
            </a:r>
            <a:endParaRPr lang="lt-LT">
              <a:ea typeface="Calibri"/>
              <a:cs typeface="Calibri"/>
            </a:endParaRPr>
          </a:p>
          <a:p>
            <a:pPr marL="342900" indent="-342900">
              <a:buFontTx/>
              <a:buAutoNum type="arabicPeriod"/>
            </a:pPr>
            <a:r>
              <a:rPr lang="lt" err="1">
                <a:ea typeface="Calibri"/>
                <a:cs typeface="Calibri"/>
              </a:rPr>
              <a:t>Description</a:t>
            </a:r>
            <a:r>
              <a:rPr lang="lt">
                <a:ea typeface="Calibri"/>
                <a:cs typeface="Calibri"/>
              </a:rPr>
              <a:t> - Aprašymas (NEPRIVALOMA). Pildoma, jeigu planuojama įsigyti iš centrinės perkančiosios organizacijos arba naudojantis centrinės perkančiosios organizacijos atlikta pirkimo procedūra; valdoma dinamine pirkimo sistema ar sudaryta preliminariąja sutartimi, kaip nustatyta Viešųjų pirkimų įstatymo 78 straipsnio 2 dalyje arba Komunalinio sektoriaus pirkimų įstatymo 86 straipsnio 2 dalyje; jeigu planuojama pirkimą rezervuoti atitinkamiems tiekėjams vadovaujantis Viešųjų pirkimų įstatymo 23 straipsnio 2 dalyje arba Komunalinio sektoriaus pirkimų įstatymo 35 straipsnio 2 dalyje nustatyta tvarka.</a:t>
            </a:r>
          </a:p>
          <a:p>
            <a:pPr marL="342900" indent="-342900">
              <a:buFontTx/>
              <a:buAutoNum type="arabicPeriod"/>
            </a:pPr>
            <a:r>
              <a:rPr lang="lt-LT" err="1"/>
              <a:t>Procurement</a:t>
            </a:r>
            <a:r>
              <a:rPr lang="lt-LT"/>
              <a:t> Type – Planuojamo pirkimo tipas (</a:t>
            </a:r>
            <a:r>
              <a:rPr lang="lt-LT" err="1"/>
              <a:t>Services</a:t>
            </a:r>
            <a:r>
              <a:rPr lang="lt-LT"/>
              <a:t> – paslaugos, Works – darbai, </a:t>
            </a:r>
            <a:r>
              <a:rPr lang="lt-LT" err="1"/>
              <a:t>Supplies</a:t>
            </a:r>
            <a:r>
              <a:rPr lang="lt-LT"/>
              <a:t> – prekės)</a:t>
            </a:r>
            <a:endParaRPr lang="lt-LT">
              <a:ea typeface="Calibri"/>
              <a:cs typeface="Calibri"/>
            </a:endParaRPr>
          </a:p>
          <a:p>
            <a:pPr marL="342900" indent="-342900">
              <a:buAutoNum type="arabicPeriod"/>
            </a:pPr>
            <a:r>
              <a:rPr lang="lt-LT" err="1"/>
              <a:t>Directive</a:t>
            </a:r>
            <a:r>
              <a:rPr lang="lt-LT"/>
              <a:t> – pasirinkite teisinį pagrindą (</a:t>
            </a:r>
            <a:r>
              <a:rPr lang="lt-LT" err="1"/>
              <a:t>Classic</a:t>
            </a:r>
            <a:r>
              <a:rPr lang="lt-LT"/>
              <a:t> – klasikinis, Utilities – komunalinis, </a:t>
            </a:r>
            <a:r>
              <a:rPr lang="lt-LT" err="1"/>
              <a:t>Concession</a:t>
            </a:r>
            <a:r>
              <a:rPr lang="lt-LT"/>
              <a:t> – koncesijos, </a:t>
            </a:r>
            <a:r>
              <a:rPr lang="lt-LT" err="1"/>
              <a:t>Defence</a:t>
            </a:r>
            <a:r>
              <a:rPr lang="lt-LT"/>
              <a:t> – Gynybos, </a:t>
            </a:r>
            <a:r>
              <a:rPr lang="lt-LT" err="1"/>
              <a:t>None</a:t>
            </a:r>
            <a:r>
              <a:rPr lang="lt-LT"/>
              <a:t> – ne pagal direktyvą (jį rinkitės viešindami tik </a:t>
            </a:r>
            <a:r>
              <a:rPr lang="lt-LT" u="sng"/>
              <a:t>neskelbiamos apklausos </a:t>
            </a:r>
            <a:r>
              <a:rPr lang="lt-LT"/>
              <a:t>planuojamus pirkimus)).</a:t>
            </a:r>
            <a:endParaRPr lang="lt-LT">
              <a:cs typeface="Calibri"/>
            </a:endParaRPr>
          </a:p>
        </p:txBody>
      </p:sp>
      <p:pic>
        <p:nvPicPr>
          <p:cNvPr id="5" name="Picture 4" descr="A grey rectangular sign with black text&#10;&#10;Description automatically generated">
            <a:extLst>
              <a:ext uri="{FF2B5EF4-FFF2-40B4-BE49-F238E27FC236}">
                <a16:creationId xmlns:a16="http://schemas.microsoft.com/office/drawing/2014/main" id="{2B4CB3E5-5363-9BE5-CE8F-847DBFDD7AF7}"/>
              </a:ext>
            </a:extLst>
          </p:cNvPr>
          <p:cNvPicPr>
            <a:picLocks noChangeAspect="1"/>
          </p:cNvPicPr>
          <p:nvPr/>
        </p:nvPicPr>
        <p:blipFill>
          <a:blip r:embed="rId5"/>
          <a:stretch>
            <a:fillRect/>
          </a:stretch>
        </p:blipFill>
        <p:spPr>
          <a:xfrm>
            <a:off x="290185" y="1118970"/>
            <a:ext cx="3308459" cy="827580"/>
          </a:xfrm>
          <a:prstGeom prst="rect">
            <a:avLst/>
          </a:prstGeom>
        </p:spPr>
      </p:pic>
      <p:sp>
        <p:nvSpPr>
          <p:cNvPr id="8" name="Oval 7">
            <a:extLst>
              <a:ext uri="{FF2B5EF4-FFF2-40B4-BE49-F238E27FC236}">
                <a16:creationId xmlns:a16="http://schemas.microsoft.com/office/drawing/2014/main" id="{3C1D54A1-6B87-746F-9682-38BFE34A9BBB}"/>
              </a:ext>
            </a:extLst>
          </p:cNvPr>
          <p:cNvSpPr/>
          <p:nvPr/>
        </p:nvSpPr>
        <p:spPr>
          <a:xfrm>
            <a:off x="1178292" y="18605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9" name="Oval 8">
            <a:extLst>
              <a:ext uri="{FF2B5EF4-FFF2-40B4-BE49-F238E27FC236}">
                <a16:creationId xmlns:a16="http://schemas.microsoft.com/office/drawing/2014/main" id="{C2489399-7884-7F96-A96A-EB61B1BC685D}"/>
              </a:ext>
            </a:extLst>
          </p:cNvPr>
          <p:cNvSpPr/>
          <p:nvPr/>
        </p:nvSpPr>
        <p:spPr>
          <a:xfrm>
            <a:off x="2807874" y="18634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308731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3"/>
          <a:stretch>
            <a:fillRect/>
          </a:stretch>
        </p:blipFill>
        <p:spPr>
          <a:xfrm>
            <a:off x="0" y="962731"/>
            <a:ext cx="11722040" cy="282166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18343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5</a:t>
            </a:r>
            <a:endParaRPr lang="en-US"/>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04BFEE9A-231A-FD87-0142-EE015E22F079}"/>
              </a:ext>
            </a:extLst>
          </p:cNvPr>
          <p:cNvSpPr txBox="1"/>
          <p:nvPr/>
        </p:nvSpPr>
        <p:spPr>
          <a:xfrm>
            <a:off x="103513" y="3431028"/>
            <a:ext cx="7515383"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a:t>5. </a:t>
            </a:r>
            <a:r>
              <a:rPr lang="lt-LT" err="1"/>
              <a:t>Procedure</a:t>
            </a:r>
            <a:r>
              <a:rPr lang="lt-LT"/>
              <a:t> – procedūros tipas.</a:t>
            </a:r>
            <a:endParaRPr lang="lt-LT">
              <a:cs typeface="Calibri"/>
            </a:endParaRPr>
          </a:p>
          <a:p>
            <a:r>
              <a:rPr lang="lt-LT">
                <a:cs typeface="Calibri"/>
              </a:rPr>
              <a:t>Procedūrų tipų vertimus ir paaiškinimus rasite sekančioje skaidrėje.</a:t>
            </a:r>
          </a:p>
          <a:p>
            <a:endParaRPr lang="lt-LT">
              <a:cs typeface="Calibri"/>
            </a:endParaRPr>
          </a:p>
          <a:p>
            <a:r>
              <a:rPr lang="lt-LT">
                <a:solidFill>
                  <a:srgbClr val="FF0000"/>
                </a:solidFill>
                <a:ea typeface="+mn-lt"/>
                <a:cs typeface="+mn-lt"/>
              </a:rPr>
              <a:t>Pastaba!</a:t>
            </a:r>
            <a:r>
              <a:rPr lang="lt-LT">
                <a:ea typeface="+mn-lt"/>
                <a:cs typeface="+mn-lt"/>
              </a:rPr>
              <a:t> Jei numatote vykdyti supaprastintą pirkimą pagal Lietuvos Respublikos viešųjų pirkimų, atliekamų gynybos ir saugumo srityje, įstatymą, rinkitės direktyvą </a:t>
            </a:r>
            <a:r>
              <a:rPr lang="lt-LT">
                <a:cs typeface="Calibri"/>
              </a:rPr>
              <a:t>2014/24/EU, o aprašyme (</a:t>
            </a:r>
            <a:r>
              <a:rPr lang="lt-LT" err="1">
                <a:cs typeface="Calibri"/>
              </a:rPr>
              <a:t>Description</a:t>
            </a:r>
            <a:r>
              <a:rPr lang="lt-LT">
                <a:cs typeface="Calibri"/>
              </a:rPr>
              <a:t>) nurodykite, kad pirkimas atliekamas pagal Lietuvos Respublikos viešųjų pirkimų, atliekamų gynybos ir saugumo srityje, įstatymą.</a:t>
            </a:r>
            <a:endParaRPr lang="lt-LT"/>
          </a:p>
          <a:p>
            <a:r>
              <a:rPr lang="lt-LT">
                <a:ea typeface="Calibri"/>
                <a:cs typeface="Calibri"/>
              </a:rPr>
              <a:t>Jei numatote vykdyti atvirą projekto konkursą, pasirinkite </a:t>
            </a:r>
            <a:r>
              <a:rPr lang="lt-LT" err="1">
                <a:ea typeface="Calibri"/>
                <a:cs typeface="Calibri"/>
              </a:rPr>
              <a:t>Open</a:t>
            </a:r>
            <a:r>
              <a:rPr lang="lt-LT">
                <a:ea typeface="Calibri"/>
                <a:cs typeface="Calibri"/>
              </a:rPr>
              <a:t> (atviras konkursas), jei ribotą projekto konkursą - </a:t>
            </a:r>
            <a:r>
              <a:rPr lang="lt-LT" err="1">
                <a:ea typeface="Calibri"/>
                <a:cs typeface="Calibri"/>
              </a:rPr>
              <a:t>Restricted</a:t>
            </a:r>
            <a:r>
              <a:rPr lang="lt-LT">
                <a:ea typeface="Calibri"/>
                <a:cs typeface="Calibri"/>
              </a:rPr>
              <a:t> (ribotas konkursas), o aprašyme (</a:t>
            </a:r>
            <a:r>
              <a:rPr lang="lt-LT" err="1">
                <a:ea typeface="Calibri"/>
                <a:cs typeface="Calibri"/>
              </a:rPr>
              <a:t>Description</a:t>
            </a:r>
            <a:r>
              <a:rPr lang="lt-LT">
                <a:ea typeface="Calibri"/>
                <a:cs typeface="Calibri"/>
              </a:rPr>
              <a:t>) nurodykite, kad vykdysite Projekto konkursą.</a:t>
            </a:r>
          </a:p>
        </p:txBody>
      </p:sp>
      <p:pic>
        <p:nvPicPr>
          <p:cNvPr id="9" name="Picture 8">
            <a:extLst>
              <a:ext uri="{FF2B5EF4-FFF2-40B4-BE49-F238E27FC236}">
                <a16:creationId xmlns:a16="http://schemas.microsoft.com/office/drawing/2014/main" id="{8F51DD23-6717-52B5-3E09-3572965F5FA1}"/>
              </a:ext>
            </a:extLst>
          </p:cNvPr>
          <p:cNvPicPr>
            <a:picLocks noChangeAspect="1"/>
          </p:cNvPicPr>
          <p:nvPr/>
        </p:nvPicPr>
        <p:blipFill>
          <a:blip r:embed="rId5"/>
          <a:stretch>
            <a:fillRect/>
          </a:stretch>
        </p:blipFill>
        <p:spPr>
          <a:xfrm>
            <a:off x="7585996" y="2486516"/>
            <a:ext cx="2537680" cy="2110923"/>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4ADA1C50-D20D-2B93-FCA6-9E495ACA0A80}"/>
              </a:ext>
            </a:extLst>
          </p:cNvPr>
          <p:cNvPicPr>
            <a:picLocks noChangeAspect="1"/>
          </p:cNvPicPr>
          <p:nvPr/>
        </p:nvPicPr>
        <p:blipFill>
          <a:blip r:embed="rId6"/>
          <a:stretch>
            <a:fillRect/>
          </a:stretch>
        </p:blipFill>
        <p:spPr>
          <a:xfrm>
            <a:off x="7584086" y="4599863"/>
            <a:ext cx="2530185" cy="795193"/>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85158BFD-B9A8-BAA1-2259-7AA3FC8FEFC1}"/>
              </a:ext>
            </a:extLst>
          </p:cNvPr>
          <p:cNvPicPr>
            <a:picLocks noChangeAspect="1"/>
          </p:cNvPicPr>
          <p:nvPr/>
        </p:nvPicPr>
        <p:blipFill>
          <a:blip r:embed="rId7"/>
          <a:stretch>
            <a:fillRect/>
          </a:stretch>
        </p:blipFill>
        <p:spPr>
          <a:xfrm>
            <a:off x="290185" y="1118970"/>
            <a:ext cx="3308459" cy="827580"/>
          </a:xfrm>
          <a:prstGeom prst="rect">
            <a:avLst/>
          </a:prstGeom>
        </p:spPr>
      </p:pic>
    </p:spTree>
    <p:extLst>
      <p:ext uri="{BB962C8B-B14F-4D97-AF65-F5344CB8AC3E}">
        <p14:creationId xmlns:p14="http://schemas.microsoft.com/office/powerpoint/2010/main" val="286102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Procedūrų tipų vertimai ir paaiškinimai</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2175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9</a:t>
            </a:fld>
            <a:endParaRPr lang="en-US"/>
          </a:p>
        </p:txBody>
      </p:sp>
      <p:pic>
        <p:nvPicPr>
          <p:cNvPr id="11" name="Picture 10" descr="A white table with black text&#10;&#10;Description automatically generated">
            <a:extLst>
              <a:ext uri="{FF2B5EF4-FFF2-40B4-BE49-F238E27FC236}">
                <a16:creationId xmlns:a16="http://schemas.microsoft.com/office/drawing/2014/main" id="{DCA6BEBC-9255-DBC5-55F4-A808ED8FD7E7}"/>
              </a:ext>
            </a:extLst>
          </p:cNvPr>
          <p:cNvPicPr>
            <a:picLocks noChangeAspect="1"/>
          </p:cNvPicPr>
          <p:nvPr/>
        </p:nvPicPr>
        <p:blipFill>
          <a:blip r:embed="rId4"/>
          <a:stretch>
            <a:fillRect/>
          </a:stretch>
        </p:blipFill>
        <p:spPr>
          <a:xfrm>
            <a:off x="-1651" y="758943"/>
            <a:ext cx="7080679" cy="5903182"/>
          </a:xfrm>
          <a:prstGeom prst="rect">
            <a:avLst/>
          </a:prstGeom>
        </p:spPr>
      </p:pic>
      <p:sp>
        <p:nvSpPr>
          <p:cNvPr id="12" name="TextBox 11">
            <a:extLst>
              <a:ext uri="{FF2B5EF4-FFF2-40B4-BE49-F238E27FC236}">
                <a16:creationId xmlns:a16="http://schemas.microsoft.com/office/drawing/2014/main" id="{0E0B3E36-759F-0B3A-2003-7ED6F38107BE}"/>
              </a:ext>
            </a:extLst>
          </p:cNvPr>
          <p:cNvSpPr txBox="1"/>
          <p:nvPr/>
        </p:nvSpPr>
        <p:spPr>
          <a:xfrm>
            <a:off x="7170607" y="1247599"/>
            <a:ext cx="4698418" cy="313932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err="1">
                <a:latin typeface="Calibri"/>
                <a:ea typeface="Calibri"/>
                <a:cs typeface="Calibri"/>
              </a:rPr>
              <a:t>Directive</a:t>
            </a:r>
            <a:r>
              <a:rPr lang="lt-LT" b="1">
                <a:latin typeface="Calibri"/>
                <a:ea typeface="Calibri"/>
                <a:cs typeface="Calibri"/>
              </a:rPr>
              <a:t> 2014/24/EU</a:t>
            </a:r>
            <a:r>
              <a:rPr lang="lt-LT">
                <a:latin typeface="Calibri"/>
                <a:ea typeface="Calibri"/>
                <a:cs typeface="Calibri"/>
              </a:rPr>
              <a:t> =Lietuvos Respublikos viešųjų pirkimų įstatymas (VPĮ)</a:t>
            </a:r>
          </a:p>
          <a:p>
            <a:r>
              <a:rPr lang="lt-LT" b="1" err="1">
                <a:latin typeface="Calibri"/>
                <a:ea typeface="Calibri"/>
                <a:cs typeface="Calibri"/>
              </a:rPr>
              <a:t>Directive</a:t>
            </a:r>
            <a:r>
              <a:rPr lang="lt-LT" b="1">
                <a:latin typeface="Calibri"/>
                <a:ea typeface="Calibri"/>
                <a:cs typeface="Calibri"/>
              </a:rPr>
              <a:t> 2014/25/EU </a:t>
            </a:r>
            <a:r>
              <a:rPr lang="lt-LT">
                <a:latin typeface="Calibri"/>
                <a:ea typeface="Calibri"/>
                <a:cs typeface="Calibri"/>
              </a:rPr>
              <a:t>=</a:t>
            </a:r>
            <a:r>
              <a:rPr lang="lt-LT" kern="0">
                <a:latin typeface="Calibri"/>
                <a:ea typeface="Calibri"/>
                <a:cs typeface="Calibri"/>
              </a:rPr>
              <a:t>Lietuvos Respublikos pirkimų, atliekamų vandentvarkos, energetikos, transporto ar pašto paslaugų srities perkančiųjų subjektų, įstatymas</a:t>
            </a:r>
            <a:r>
              <a:rPr lang="lt-LT">
                <a:latin typeface="Calibri"/>
                <a:ea typeface="Calibri"/>
                <a:cs typeface="Calibri"/>
              </a:rPr>
              <a:t> (PĮ)</a:t>
            </a:r>
          </a:p>
          <a:p>
            <a:r>
              <a:rPr lang="lt-LT" b="1" err="1">
                <a:latin typeface="Calibri"/>
                <a:ea typeface="Calibri"/>
                <a:cs typeface="Calibri"/>
              </a:rPr>
              <a:t>Directive</a:t>
            </a:r>
            <a:r>
              <a:rPr lang="lt-LT" b="1">
                <a:latin typeface="Calibri"/>
                <a:ea typeface="Calibri"/>
                <a:cs typeface="Calibri"/>
              </a:rPr>
              <a:t> 2009/81/EC</a:t>
            </a:r>
            <a:r>
              <a:rPr lang="lt-LT">
                <a:latin typeface="Calibri"/>
                <a:ea typeface="Calibri"/>
                <a:cs typeface="Calibri"/>
              </a:rPr>
              <a:t>=</a:t>
            </a:r>
            <a:r>
              <a:rPr lang="lt-LT" kern="0">
                <a:latin typeface="Calibri"/>
                <a:ea typeface="Calibri"/>
                <a:cs typeface="Calibri"/>
              </a:rPr>
              <a:t>Lietuvos Respublikos viešųjų pirkimų, atliekamų gynybos ir saugumo srityje, įstatymas</a:t>
            </a:r>
            <a:r>
              <a:rPr lang="lt-LT">
                <a:latin typeface="Calibri"/>
                <a:ea typeface="Calibri"/>
                <a:cs typeface="Calibri"/>
              </a:rPr>
              <a:t> (GPSĮ)</a:t>
            </a:r>
          </a:p>
          <a:p>
            <a:r>
              <a:rPr lang="lt-LT" b="1" err="1">
                <a:latin typeface="Calibri"/>
                <a:ea typeface="Calibri"/>
                <a:cs typeface="Calibri"/>
              </a:rPr>
              <a:t>Directive</a:t>
            </a:r>
            <a:r>
              <a:rPr lang="lt-LT" b="1" kern="0">
                <a:latin typeface="Calibri"/>
                <a:ea typeface="Calibri"/>
                <a:cs typeface="Calibri"/>
              </a:rPr>
              <a:t> 2014/23/EU</a:t>
            </a:r>
            <a:r>
              <a:rPr lang="lt-LT" kern="0">
                <a:latin typeface="Calibri"/>
                <a:ea typeface="Calibri"/>
                <a:cs typeface="Calibri"/>
              </a:rPr>
              <a:t>=</a:t>
            </a:r>
            <a:r>
              <a:rPr lang="lt-LT">
                <a:solidFill>
                  <a:srgbClr val="333333"/>
                </a:solidFill>
                <a:latin typeface="Calibri"/>
                <a:ea typeface="Calibri"/>
                <a:cs typeface="Calibri"/>
              </a:rPr>
              <a:t> </a:t>
            </a:r>
            <a:r>
              <a:rPr lang="lt-LT" kern="0">
                <a:latin typeface="Calibri"/>
                <a:ea typeface="Calibri"/>
                <a:cs typeface="Calibri"/>
              </a:rPr>
              <a:t>Lietuvos Respublikos koncesijų įstatymas (KĮ)</a:t>
            </a:r>
          </a:p>
        </p:txBody>
      </p:sp>
    </p:spTree>
    <p:extLst>
      <p:ext uri="{BB962C8B-B14F-4D97-AF65-F5344CB8AC3E}">
        <p14:creationId xmlns:p14="http://schemas.microsoft.com/office/powerpoint/2010/main" val="315428493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4BC24-7786-416D-ACD6-91847B179F2E}">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4</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tema</vt:lpstr>
      <vt:lpstr>     Pirkimų suvestinės viešinimas Centrinėje viešųjų pirkimų informacinėje sistemoje (CVP IS)</vt:lpstr>
      <vt:lpstr>Prisijungimas prie CVP IS </vt:lpstr>
      <vt:lpstr>Prisijungimas prie CVP IS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Procedūrų tipų vertimai ir paaiškinimai</vt:lpstr>
      <vt:lpstr>Procedūrų tipų vertimai ir paaiškinimai</vt:lpstr>
      <vt:lpstr>Planuojamų pirkimų suvestinės viešinimas</vt:lpstr>
      <vt:lpstr>Mažos vertės planuojamų pirkimų viešinimas</vt:lpstr>
      <vt:lpstr>Planuojamų pirkimų suvestinės viešinimas</vt:lpstr>
      <vt:lpstr>Planuojamų pirkimų suvestinės viešinimas</vt:lpstr>
      <vt:lpstr>Planuojamų pirkimų suvestinės klaidų taisymas</vt:lpstr>
      <vt:lpstr>Planuojamų pirkimų suvestinės viešinimas</vt:lpstr>
      <vt:lpstr>Planuojamų pirkimų suvestinės viešinimas</vt:lpstr>
      <vt:lpstr>Planuojamų pirkimų suvestinės viešinimas</vt:lpstr>
      <vt:lpstr>Planuojamų pirkimų suvestinės papildymas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revision>1</cp:revision>
  <dcterms:created xsi:type="dcterms:W3CDTF">2016-01-12T08:28:32Z</dcterms:created>
  <dcterms:modified xsi:type="dcterms:W3CDTF">2025-01-03T07:05:58Z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