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422" r:id="rId6"/>
    <p:sldId id="423" r:id="rId7"/>
    <p:sldId id="421" r:id="rId8"/>
    <p:sldId id="427" r:id="rId9"/>
    <p:sldId id="507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9" r:id="rId25"/>
    <p:sldId id="532" r:id="rId26"/>
    <p:sldId id="518" r:id="rId27"/>
    <p:sldId id="505" r:id="rId28"/>
    <p:sldId id="506" r:id="rId29"/>
    <p:sldId id="478" r:id="rId30"/>
    <p:sldId id="519" r:id="rId31"/>
    <p:sldId id="480" r:id="rId32"/>
    <p:sldId id="520" r:id="rId33"/>
    <p:sldId id="533" r:id="rId34"/>
    <p:sldId id="521" r:id="rId35"/>
    <p:sldId id="30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D5E3CB-AEFB-8D47-98D1-042749E591CF}" name="Elena Šerepėkienė" initials="EŠ" userId="S::elena.serepekiene@vpt.lt::1165003e-1bc1-4725-a88e-f9337cde254f" providerId="AD"/>
  <p188:author id="{C2F30CD0-1A4A-3E30-5D93-03B1D498DA81}" name="Viktorija Namavičienė" initials="VN" userId="S::viktorija.namaviciene@vpt.lt::770ee7b1-26ef-4989-be86-9956931060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4E0EC-3BD3-45C7-B61C-48DE2027D36C}" v="2" dt="2024-12-17T08:43:3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ja Namavičienė" userId="S::viktorija.namaviciene@vpt.lt::770ee7b1-26ef-4989-be86-99569310602f" providerId="AD" clId="Web-{745EAB91-EFEC-498A-3D17-1659280C8EE8}"/>
    <pc:docChg chg="mod modSld">
      <pc:chgData name="Viktorija Namavičienė" userId="S::viktorija.namaviciene@vpt.lt::770ee7b1-26ef-4989-be86-99569310602f" providerId="AD" clId="Web-{745EAB91-EFEC-498A-3D17-1659280C8EE8}" dt="2024-11-17T19:27:50.488" v="94" actId="20577"/>
      <pc:docMkLst>
        <pc:docMk/>
      </pc:docMkLst>
      <pc:sldChg chg="modSp">
        <pc:chgData name="Viktorija Namavičienė" userId="S::viktorija.namaviciene@vpt.lt::770ee7b1-26ef-4989-be86-99569310602f" providerId="AD" clId="Web-{745EAB91-EFEC-498A-3D17-1659280C8EE8}" dt="2024-11-17T19:23:30.168" v="45" actId="20577"/>
        <pc:sldMkLst>
          <pc:docMk/>
          <pc:sldMk cId="3485537153" sldId="478"/>
        </pc:sldMkLst>
        <pc:spChg chg="mod">
          <ac:chgData name="Viktorija Namavičienė" userId="S::viktorija.namaviciene@vpt.lt::770ee7b1-26ef-4989-be86-99569310602f" providerId="AD" clId="Web-{745EAB91-EFEC-498A-3D17-1659280C8EE8}" dt="2024-11-17T19:23:30.168" v="45" actId="20577"/>
          <ac:spMkLst>
            <pc:docMk/>
            <pc:sldMk cId="3485537153" sldId="478"/>
            <ac:spMk id="6" creationId="{F601D15B-E676-C1EA-986F-5F17069A6B37}"/>
          </ac:spMkLst>
        </pc:spChg>
      </pc:sldChg>
      <pc:sldChg chg="addSp modSp">
        <pc:chgData name="Viktorija Namavičienė" userId="S::viktorija.namaviciene@vpt.lt::770ee7b1-26ef-4989-be86-99569310602f" providerId="AD" clId="Web-{745EAB91-EFEC-498A-3D17-1659280C8EE8}" dt="2024-11-17T19:27:50.488" v="94" actId="20577"/>
        <pc:sldMkLst>
          <pc:docMk/>
          <pc:sldMk cId="1011326613" sldId="496"/>
        </pc:sldMkLst>
        <pc:spChg chg="add mod">
          <ac:chgData name="Viktorija Namavičienė" userId="S::viktorija.namaviciene@vpt.lt::770ee7b1-26ef-4989-be86-99569310602f" providerId="AD" clId="Web-{745EAB91-EFEC-498A-3D17-1659280C8EE8}" dt="2024-11-17T19:27:50.488" v="94" actId="20577"/>
          <ac:spMkLst>
            <pc:docMk/>
            <pc:sldMk cId="1011326613" sldId="496"/>
            <ac:spMk id="3" creationId="{E6DD7C7B-721C-F02B-5CF4-AAF0C32BF9BA}"/>
          </ac:spMkLst>
        </pc:spChg>
        <pc:spChg chg="mod">
          <ac:chgData name="Viktorija Namavičienė" userId="S::viktorija.namaviciene@vpt.lt::770ee7b1-26ef-4989-be86-99569310602f" providerId="AD" clId="Web-{745EAB91-EFEC-498A-3D17-1659280C8EE8}" dt="2024-11-17T19:25:24.953" v="60" actId="20577"/>
          <ac:spMkLst>
            <pc:docMk/>
            <pc:sldMk cId="1011326613" sldId="496"/>
            <ac:spMk id="6" creationId="{A4840641-B497-8202-0D15-8D9FBE037A94}"/>
          </ac:spMkLst>
        </pc:spChg>
      </pc:sldChg>
      <pc:sldChg chg="modSp">
        <pc:chgData name="Viktorija Namavičienė" userId="S::viktorija.namaviciene@vpt.lt::770ee7b1-26ef-4989-be86-99569310602f" providerId="AD" clId="Web-{745EAB91-EFEC-498A-3D17-1659280C8EE8}" dt="2024-11-17T19:20:53.007" v="9" actId="20577"/>
        <pc:sldMkLst>
          <pc:docMk/>
          <pc:sldMk cId="4216990368" sldId="499"/>
        </pc:sldMkLst>
        <pc:spChg chg="mod">
          <ac:chgData name="Viktorija Namavičienė" userId="S::viktorija.namaviciene@vpt.lt::770ee7b1-26ef-4989-be86-99569310602f" providerId="AD" clId="Web-{745EAB91-EFEC-498A-3D17-1659280C8EE8}" dt="2024-11-17T19:20:53.007" v="9" actId="20577"/>
          <ac:spMkLst>
            <pc:docMk/>
            <pc:sldMk cId="4216990368" sldId="499"/>
            <ac:spMk id="6" creationId="{A4840641-B497-8202-0D15-8D9FBE037A94}"/>
          </ac:spMkLst>
        </pc:spChg>
      </pc:sldChg>
    </pc:docChg>
  </pc:docChgLst>
  <pc:docChgLst>
    <pc:chgData name="Elena Šerepėkienė" userId="1165003e-1bc1-4725-a88e-f9337cde254f" providerId="ADAL" clId="{3BFF0CEE-DC2D-4197-A38D-2A4CB38C067D}"/>
    <pc:docChg chg="delSld modSld">
      <pc:chgData name="Elena Šerepėkienė" userId="1165003e-1bc1-4725-a88e-f9337cde254f" providerId="ADAL" clId="{3BFF0CEE-DC2D-4197-A38D-2A4CB38C067D}" dt="2024-11-15T20:30:24.883" v="10" actId="20577"/>
      <pc:docMkLst>
        <pc:docMk/>
      </pc:docMkLst>
      <pc:sldChg chg="modSp mod">
        <pc:chgData name="Elena Šerepėkienė" userId="1165003e-1bc1-4725-a88e-f9337cde254f" providerId="ADAL" clId="{3BFF0CEE-DC2D-4197-A38D-2A4CB38C067D}" dt="2024-11-15T20:30:24.883" v="10" actId="20577"/>
        <pc:sldMkLst>
          <pc:docMk/>
          <pc:sldMk cId="3155751863" sldId="256"/>
        </pc:sldMkLst>
        <pc:spChg chg="mod">
          <ac:chgData name="Elena Šerepėkienė" userId="1165003e-1bc1-4725-a88e-f9337cde254f" providerId="ADAL" clId="{3BFF0CEE-DC2D-4197-A38D-2A4CB38C067D}" dt="2024-11-15T20:30:24.883" v="10" actId="20577"/>
          <ac:spMkLst>
            <pc:docMk/>
            <pc:sldMk cId="3155751863" sldId="256"/>
            <ac:spMk id="2" creationId="{00000000-0000-0000-0000-000000000000}"/>
          </ac:spMkLst>
        </pc:spChg>
      </pc:sldChg>
      <pc:sldChg chg="del">
        <pc:chgData name="Elena Šerepėkienė" userId="1165003e-1bc1-4725-a88e-f9337cde254f" providerId="ADAL" clId="{3BFF0CEE-DC2D-4197-A38D-2A4CB38C067D}" dt="2024-11-15T20:30:08.293" v="9" actId="47"/>
        <pc:sldMkLst>
          <pc:docMk/>
          <pc:sldMk cId="2049608230" sldId="476"/>
        </pc:sldMkLst>
      </pc:sldChg>
      <pc:sldChg chg="modSp mod">
        <pc:chgData name="Elena Šerepėkienė" userId="1165003e-1bc1-4725-a88e-f9337cde254f" providerId="ADAL" clId="{3BFF0CEE-DC2D-4197-A38D-2A4CB38C067D}" dt="2024-11-15T20:29:36.951" v="6" actId="1076"/>
        <pc:sldMkLst>
          <pc:docMk/>
          <pc:sldMk cId="2776384630" sldId="480"/>
        </pc:sldMkLst>
        <pc:picChg chg="mod">
          <ac:chgData name="Elena Šerepėkienė" userId="1165003e-1bc1-4725-a88e-f9337cde254f" providerId="ADAL" clId="{3BFF0CEE-DC2D-4197-A38D-2A4CB38C067D}" dt="2024-11-15T20:29:34.346" v="5" actId="1076"/>
          <ac:picMkLst>
            <pc:docMk/>
            <pc:sldMk cId="2776384630" sldId="480"/>
            <ac:picMk id="5" creationId="{57F99DA6-2253-67D2-54B8-43B0AA3AF00D}"/>
          </ac:picMkLst>
        </pc:picChg>
        <pc:picChg chg="mod">
          <ac:chgData name="Elena Šerepėkienė" userId="1165003e-1bc1-4725-a88e-f9337cde254f" providerId="ADAL" clId="{3BFF0CEE-DC2D-4197-A38D-2A4CB38C067D}" dt="2024-11-15T20:29:36.951" v="6" actId="1076"/>
          <ac:picMkLst>
            <pc:docMk/>
            <pc:sldMk cId="2776384630" sldId="480"/>
            <ac:picMk id="9" creationId="{C7276013-526B-69FD-60ED-DB7B49A5A07D}"/>
          </ac:picMkLst>
        </pc:picChg>
      </pc:sldChg>
      <pc:sldChg chg="del">
        <pc:chgData name="Elena Šerepėkienė" userId="1165003e-1bc1-4725-a88e-f9337cde254f" providerId="ADAL" clId="{3BFF0CEE-DC2D-4197-A38D-2A4CB38C067D}" dt="2024-11-15T20:29:53.769" v="8" actId="47"/>
        <pc:sldMkLst>
          <pc:docMk/>
          <pc:sldMk cId="493379806" sldId="481"/>
        </pc:sldMkLst>
      </pc:sldChg>
      <pc:sldChg chg="del">
        <pc:chgData name="Elena Šerepėkienė" userId="1165003e-1bc1-4725-a88e-f9337cde254f" providerId="ADAL" clId="{3BFF0CEE-DC2D-4197-A38D-2A4CB38C067D}" dt="2024-11-15T20:29:53.769" v="8" actId="47"/>
        <pc:sldMkLst>
          <pc:docMk/>
          <pc:sldMk cId="1002940514" sldId="482"/>
        </pc:sldMkLst>
      </pc:sldChg>
      <pc:sldChg chg="del">
        <pc:chgData name="Elena Šerepėkienė" userId="1165003e-1bc1-4725-a88e-f9337cde254f" providerId="ADAL" clId="{3BFF0CEE-DC2D-4197-A38D-2A4CB38C067D}" dt="2024-11-15T20:28:44.033" v="0" actId="47"/>
        <pc:sldMkLst>
          <pc:docMk/>
          <pc:sldMk cId="2525977624" sldId="500"/>
        </pc:sldMkLst>
      </pc:sldChg>
      <pc:sldChg chg="del">
        <pc:chgData name="Elena Šerepėkienė" userId="1165003e-1bc1-4725-a88e-f9337cde254f" providerId="ADAL" clId="{3BFF0CEE-DC2D-4197-A38D-2A4CB38C067D}" dt="2024-11-15T20:28:44.033" v="0" actId="47"/>
        <pc:sldMkLst>
          <pc:docMk/>
          <pc:sldMk cId="3660559652" sldId="501"/>
        </pc:sldMkLst>
      </pc:sldChg>
      <pc:sldChg chg="del">
        <pc:chgData name="Elena Šerepėkienė" userId="1165003e-1bc1-4725-a88e-f9337cde254f" providerId="ADAL" clId="{3BFF0CEE-DC2D-4197-A38D-2A4CB38C067D}" dt="2024-11-15T20:28:44.033" v="0" actId="47"/>
        <pc:sldMkLst>
          <pc:docMk/>
          <pc:sldMk cId="2683080813" sldId="502"/>
        </pc:sldMkLst>
      </pc:sldChg>
      <pc:sldChg chg="del">
        <pc:chgData name="Elena Šerepėkienė" userId="1165003e-1bc1-4725-a88e-f9337cde254f" providerId="ADAL" clId="{3BFF0CEE-DC2D-4197-A38D-2A4CB38C067D}" dt="2024-11-15T20:28:50.618" v="1" actId="47"/>
        <pc:sldMkLst>
          <pc:docMk/>
          <pc:sldMk cId="3235901001" sldId="503"/>
        </pc:sldMkLst>
      </pc:sldChg>
      <pc:sldChg chg="del">
        <pc:chgData name="Elena Šerepėkienė" userId="1165003e-1bc1-4725-a88e-f9337cde254f" providerId="ADAL" clId="{3BFF0CEE-DC2D-4197-A38D-2A4CB38C067D}" dt="2024-11-15T20:28:50.618" v="1" actId="47"/>
        <pc:sldMkLst>
          <pc:docMk/>
          <pc:sldMk cId="2339575610" sldId="504"/>
        </pc:sldMkLst>
      </pc:sldChg>
      <pc:sldChg chg="modSp mod">
        <pc:chgData name="Elena Šerepėkienė" userId="1165003e-1bc1-4725-a88e-f9337cde254f" providerId="ADAL" clId="{3BFF0CEE-DC2D-4197-A38D-2A4CB38C067D}" dt="2024-11-15T20:29:23.163" v="4" actId="5793"/>
        <pc:sldMkLst>
          <pc:docMk/>
          <pc:sldMk cId="3411276553" sldId="505"/>
        </pc:sldMkLst>
        <pc:spChg chg="mod">
          <ac:chgData name="Elena Šerepėkienė" userId="1165003e-1bc1-4725-a88e-f9337cde254f" providerId="ADAL" clId="{3BFF0CEE-DC2D-4197-A38D-2A4CB38C067D}" dt="2024-11-15T20:29:23.163" v="4" actId="5793"/>
          <ac:spMkLst>
            <pc:docMk/>
            <pc:sldMk cId="3411276553" sldId="505"/>
            <ac:spMk id="6" creationId="{A4840641-B497-8202-0D15-8D9FBE037A94}"/>
          </ac:spMkLst>
        </pc:spChg>
      </pc:sldChg>
      <pc:sldChg chg="del">
        <pc:chgData name="Elena Šerepėkienė" userId="1165003e-1bc1-4725-a88e-f9337cde254f" providerId="ADAL" clId="{3BFF0CEE-DC2D-4197-A38D-2A4CB38C067D}" dt="2024-11-15T20:28:44.033" v="0" actId="47"/>
        <pc:sldMkLst>
          <pc:docMk/>
          <pc:sldMk cId="545862093" sldId="508"/>
        </pc:sldMkLst>
      </pc:sldChg>
      <pc:sldChg chg="del">
        <pc:chgData name="Elena Šerepėkienė" userId="1165003e-1bc1-4725-a88e-f9337cde254f" providerId="ADAL" clId="{3BFF0CEE-DC2D-4197-A38D-2A4CB38C067D}" dt="2024-11-15T20:28:44.033" v="0" actId="47"/>
        <pc:sldMkLst>
          <pc:docMk/>
          <pc:sldMk cId="3820433523" sldId="509"/>
        </pc:sldMkLst>
      </pc:sldChg>
      <pc:sldChg chg="del">
        <pc:chgData name="Elena Šerepėkienė" userId="1165003e-1bc1-4725-a88e-f9337cde254f" providerId="ADAL" clId="{3BFF0CEE-DC2D-4197-A38D-2A4CB38C067D}" dt="2024-11-15T20:28:50.618" v="1" actId="47"/>
        <pc:sldMkLst>
          <pc:docMk/>
          <pc:sldMk cId="1105254010" sldId="510"/>
        </pc:sldMkLst>
      </pc:sldChg>
      <pc:sldChg chg="del">
        <pc:chgData name="Elena Šerepėkienė" userId="1165003e-1bc1-4725-a88e-f9337cde254f" providerId="ADAL" clId="{3BFF0CEE-DC2D-4197-A38D-2A4CB38C067D}" dt="2024-11-15T20:28:50.618" v="1" actId="47"/>
        <pc:sldMkLst>
          <pc:docMk/>
          <pc:sldMk cId="902747921" sldId="511"/>
        </pc:sldMkLst>
      </pc:sldChg>
      <pc:sldChg chg="del">
        <pc:chgData name="Elena Šerepėkienė" userId="1165003e-1bc1-4725-a88e-f9337cde254f" providerId="ADAL" clId="{3BFF0CEE-DC2D-4197-A38D-2A4CB38C067D}" dt="2024-11-15T20:28:50.618" v="1" actId="47"/>
        <pc:sldMkLst>
          <pc:docMk/>
          <pc:sldMk cId="126701359" sldId="512"/>
        </pc:sldMkLst>
      </pc:sldChg>
      <pc:sldChg chg="del">
        <pc:chgData name="Elena Šerepėkienė" userId="1165003e-1bc1-4725-a88e-f9337cde254f" providerId="ADAL" clId="{3BFF0CEE-DC2D-4197-A38D-2A4CB38C067D}" dt="2024-11-15T20:28:50.618" v="1" actId="47"/>
        <pc:sldMkLst>
          <pc:docMk/>
          <pc:sldMk cId="2231367061" sldId="513"/>
        </pc:sldMkLst>
      </pc:sldChg>
      <pc:sldChg chg="del">
        <pc:chgData name="Elena Šerepėkienė" userId="1165003e-1bc1-4725-a88e-f9337cde254f" providerId="ADAL" clId="{3BFF0CEE-DC2D-4197-A38D-2A4CB38C067D}" dt="2024-11-15T20:28:54.877" v="2" actId="47"/>
        <pc:sldMkLst>
          <pc:docMk/>
          <pc:sldMk cId="2788211821" sldId="514"/>
        </pc:sldMkLst>
      </pc:sldChg>
      <pc:sldChg chg="del">
        <pc:chgData name="Elena Šerepėkienė" userId="1165003e-1bc1-4725-a88e-f9337cde254f" providerId="ADAL" clId="{3BFF0CEE-DC2D-4197-A38D-2A4CB38C067D}" dt="2024-11-15T20:28:54.877" v="2" actId="47"/>
        <pc:sldMkLst>
          <pc:docMk/>
          <pc:sldMk cId="1753345194" sldId="515"/>
        </pc:sldMkLst>
      </pc:sldChg>
      <pc:sldChg chg="del">
        <pc:chgData name="Elena Šerepėkienė" userId="1165003e-1bc1-4725-a88e-f9337cde254f" providerId="ADAL" clId="{3BFF0CEE-DC2D-4197-A38D-2A4CB38C067D}" dt="2024-11-15T20:28:54.877" v="2" actId="47"/>
        <pc:sldMkLst>
          <pc:docMk/>
          <pc:sldMk cId="3193834092" sldId="516"/>
        </pc:sldMkLst>
      </pc:sldChg>
      <pc:sldChg chg="del">
        <pc:chgData name="Elena Šerepėkienė" userId="1165003e-1bc1-4725-a88e-f9337cde254f" providerId="ADAL" clId="{3BFF0CEE-DC2D-4197-A38D-2A4CB38C067D}" dt="2024-11-15T20:29:48.106" v="7" actId="47"/>
        <pc:sldMkLst>
          <pc:docMk/>
          <pc:sldMk cId="2220161796" sldId="522"/>
        </pc:sldMkLst>
      </pc:sldChg>
      <pc:sldChg chg="del">
        <pc:chgData name="Elena Šerepėkienė" userId="1165003e-1bc1-4725-a88e-f9337cde254f" providerId="ADAL" clId="{3BFF0CEE-DC2D-4197-A38D-2A4CB38C067D}" dt="2024-11-15T20:29:48.106" v="7" actId="47"/>
        <pc:sldMkLst>
          <pc:docMk/>
          <pc:sldMk cId="948391707" sldId="523"/>
        </pc:sldMkLst>
      </pc:sldChg>
      <pc:sldChg chg="del">
        <pc:chgData name="Elena Šerepėkienė" userId="1165003e-1bc1-4725-a88e-f9337cde254f" providerId="ADAL" clId="{3BFF0CEE-DC2D-4197-A38D-2A4CB38C067D}" dt="2024-11-15T20:29:48.106" v="7" actId="47"/>
        <pc:sldMkLst>
          <pc:docMk/>
          <pc:sldMk cId="2158137562" sldId="524"/>
        </pc:sldMkLst>
      </pc:sldChg>
      <pc:sldChg chg="del">
        <pc:chgData name="Elena Šerepėkienė" userId="1165003e-1bc1-4725-a88e-f9337cde254f" providerId="ADAL" clId="{3BFF0CEE-DC2D-4197-A38D-2A4CB38C067D}" dt="2024-11-15T20:29:48.106" v="7" actId="47"/>
        <pc:sldMkLst>
          <pc:docMk/>
          <pc:sldMk cId="1386209212" sldId="525"/>
        </pc:sldMkLst>
      </pc:sldChg>
      <pc:sldChg chg="del">
        <pc:chgData name="Elena Šerepėkienė" userId="1165003e-1bc1-4725-a88e-f9337cde254f" providerId="ADAL" clId="{3BFF0CEE-DC2D-4197-A38D-2A4CB38C067D}" dt="2024-11-15T20:29:48.106" v="7" actId="47"/>
        <pc:sldMkLst>
          <pc:docMk/>
          <pc:sldMk cId="257797828" sldId="526"/>
        </pc:sldMkLst>
      </pc:sldChg>
      <pc:sldChg chg="del">
        <pc:chgData name="Elena Šerepėkienė" userId="1165003e-1bc1-4725-a88e-f9337cde254f" providerId="ADAL" clId="{3BFF0CEE-DC2D-4197-A38D-2A4CB38C067D}" dt="2024-11-15T20:29:48.106" v="7" actId="47"/>
        <pc:sldMkLst>
          <pc:docMk/>
          <pc:sldMk cId="3596546827" sldId="527"/>
        </pc:sldMkLst>
      </pc:sldChg>
      <pc:sldChg chg="del">
        <pc:chgData name="Elena Šerepėkienė" userId="1165003e-1bc1-4725-a88e-f9337cde254f" providerId="ADAL" clId="{3BFF0CEE-DC2D-4197-A38D-2A4CB38C067D}" dt="2024-11-15T20:29:53.769" v="8" actId="47"/>
        <pc:sldMkLst>
          <pc:docMk/>
          <pc:sldMk cId="2234587951" sldId="528"/>
        </pc:sldMkLst>
      </pc:sldChg>
      <pc:sldChg chg="del">
        <pc:chgData name="Elena Šerepėkienė" userId="1165003e-1bc1-4725-a88e-f9337cde254f" providerId="ADAL" clId="{3BFF0CEE-DC2D-4197-A38D-2A4CB38C067D}" dt="2024-11-15T20:29:53.769" v="8" actId="47"/>
        <pc:sldMkLst>
          <pc:docMk/>
          <pc:sldMk cId="251290772" sldId="529"/>
        </pc:sldMkLst>
      </pc:sldChg>
      <pc:sldChg chg="del">
        <pc:chgData name="Elena Šerepėkienė" userId="1165003e-1bc1-4725-a88e-f9337cde254f" providerId="ADAL" clId="{3BFF0CEE-DC2D-4197-A38D-2A4CB38C067D}" dt="2024-11-15T20:29:53.769" v="8" actId="47"/>
        <pc:sldMkLst>
          <pc:docMk/>
          <pc:sldMk cId="1757335994" sldId="530"/>
        </pc:sldMkLst>
      </pc:sldChg>
      <pc:sldChg chg="del">
        <pc:chgData name="Elena Šerepėkienė" userId="1165003e-1bc1-4725-a88e-f9337cde254f" providerId="ADAL" clId="{3BFF0CEE-DC2D-4197-A38D-2A4CB38C067D}" dt="2024-11-15T20:29:03.470" v="3" actId="47"/>
        <pc:sldMkLst>
          <pc:docMk/>
          <pc:sldMk cId="4255451457" sldId="531"/>
        </pc:sldMkLst>
      </pc:sldChg>
    </pc:docChg>
  </pc:docChgLst>
  <pc:docChgLst>
    <pc:chgData name="Evelina Butkutė-Lazdauskienė" userId="S::evelina.butkute-lazdauskiene@vpt.lt::3980e87c-aebb-41cc-a9b4-2726c0af958f" providerId="AD" clId="Web-{432EF3CD-8727-E7A2-9E25-C957B32F5F45}"/>
    <pc:docChg chg="modSld">
      <pc:chgData name="Evelina Butkutė-Lazdauskienė" userId="S::evelina.butkute-lazdauskiene@vpt.lt::3980e87c-aebb-41cc-a9b4-2726c0af958f" providerId="AD" clId="Web-{432EF3CD-8727-E7A2-9E25-C957B32F5F45}" dt="2024-11-20T14:15:44.776" v="37" actId="20577"/>
      <pc:docMkLst>
        <pc:docMk/>
      </pc:docMkLst>
      <pc:sldChg chg="modSp">
        <pc:chgData name="Evelina Butkutė-Lazdauskienė" userId="S::evelina.butkute-lazdauskiene@vpt.lt::3980e87c-aebb-41cc-a9b4-2726c0af958f" providerId="AD" clId="Web-{432EF3CD-8727-E7A2-9E25-C957B32F5F45}" dt="2024-11-20T14:15:44.776" v="37" actId="20577"/>
        <pc:sldMkLst>
          <pc:docMk/>
          <pc:sldMk cId="2308691240" sldId="422"/>
        </pc:sldMkLst>
        <pc:spChg chg="mod">
          <ac:chgData name="Evelina Butkutė-Lazdauskienė" userId="S::evelina.butkute-lazdauskiene@vpt.lt::3980e87c-aebb-41cc-a9b4-2726c0af958f" providerId="AD" clId="Web-{432EF3CD-8727-E7A2-9E25-C957B32F5F45}" dt="2024-11-20T14:15:44.776" v="37" actId="20577"/>
          <ac:spMkLst>
            <pc:docMk/>
            <pc:sldMk cId="2308691240" sldId="422"/>
            <ac:spMk id="9" creationId="{40925711-E546-78EC-4DD9-4CC2277EB926}"/>
          </ac:spMkLst>
        </pc:spChg>
      </pc:sldChg>
    </pc:docChg>
  </pc:docChgLst>
  <pc:docChgLst>
    <pc:chgData name="Evelina Butkutė-Lazdauskienė" userId="S::evelina.butkute-lazdauskiene@vpt.lt::3980e87c-aebb-41cc-a9b4-2726c0af958f" providerId="AD" clId="Web-{80BE66C0-6087-88C4-FC3A-F118DDCA4841}"/>
    <pc:docChg chg="modSld">
      <pc:chgData name="Evelina Butkutė-Lazdauskienė" userId="S::evelina.butkute-lazdauskiene@vpt.lt::3980e87c-aebb-41cc-a9b4-2726c0af958f" providerId="AD" clId="Web-{80BE66C0-6087-88C4-FC3A-F118DDCA4841}" dt="2024-11-20T14:56:12.082" v="81" actId="20577"/>
      <pc:docMkLst>
        <pc:docMk/>
      </pc:docMkLst>
      <pc:sldChg chg="modSp">
        <pc:chgData name="Evelina Butkutė-Lazdauskienė" userId="S::evelina.butkute-lazdauskiene@vpt.lt::3980e87c-aebb-41cc-a9b4-2726c0af958f" providerId="AD" clId="Web-{80BE66C0-6087-88C4-FC3A-F118DDCA4841}" dt="2024-11-20T14:56:12.082" v="81" actId="20577"/>
        <pc:sldMkLst>
          <pc:docMk/>
          <pc:sldMk cId="2308691240" sldId="422"/>
        </pc:sldMkLst>
        <pc:spChg chg="mod">
          <ac:chgData name="Evelina Butkutė-Lazdauskienė" userId="S::evelina.butkute-lazdauskiene@vpt.lt::3980e87c-aebb-41cc-a9b4-2726c0af958f" providerId="AD" clId="Web-{80BE66C0-6087-88C4-FC3A-F118DDCA4841}" dt="2024-11-20T14:56:04.145" v="73" actId="20577"/>
          <ac:spMkLst>
            <pc:docMk/>
            <pc:sldMk cId="2308691240" sldId="422"/>
            <ac:spMk id="9" creationId="{40925711-E546-78EC-4DD9-4CC2277EB926}"/>
          </ac:spMkLst>
        </pc:spChg>
        <pc:spChg chg="mod">
          <ac:chgData name="Evelina Butkutė-Lazdauskienė" userId="S::evelina.butkute-lazdauskiene@vpt.lt::3980e87c-aebb-41cc-a9b4-2726c0af958f" providerId="AD" clId="Web-{80BE66C0-6087-88C4-FC3A-F118DDCA4841}" dt="2024-11-20T14:56:12.082" v="81" actId="20577"/>
          <ac:spMkLst>
            <pc:docMk/>
            <pc:sldMk cId="2308691240" sldId="422"/>
            <ac:spMk id="12" creationId="{5D92F3D2-56E3-CCAF-EDB3-DA473F717020}"/>
          </ac:spMkLst>
        </pc:spChg>
      </pc:sldChg>
    </pc:docChg>
  </pc:docChgLst>
  <pc:docChgLst>
    <pc:chgData name="Elena Šerepėkienė" userId="S::elena.serepekiene@vpt.lt::1165003e-1bc1-4725-a88e-f9337cde254f" providerId="AD" clId="Web-{CAA067FE-37F9-4818-83ED-F03FF604EA99}"/>
    <pc:docChg chg="mod modSld">
      <pc:chgData name="Elena Šerepėkienė" userId="S::elena.serepekiene@vpt.lt::1165003e-1bc1-4725-a88e-f9337cde254f" providerId="AD" clId="Web-{CAA067FE-37F9-4818-83ED-F03FF604EA99}" dt="2024-11-17T20:08:20.279" v="3"/>
      <pc:docMkLst>
        <pc:docMk/>
      </pc:docMkLst>
      <pc:sldChg chg="delSp modSp">
        <pc:chgData name="Elena Šerepėkienė" userId="S::elena.serepekiene@vpt.lt::1165003e-1bc1-4725-a88e-f9337cde254f" providerId="AD" clId="Web-{CAA067FE-37F9-4818-83ED-F03FF604EA99}" dt="2024-11-17T20:08:20.279" v="3"/>
        <pc:sldMkLst>
          <pc:docMk/>
          <pc:sldMk cId="1011326613" sldId="496"/>
        </pc:sldMkLst>
        <pc:spChg chg="mod">
          <ac:chgData name="Elena Šerepėkienė" userId="S::elena.serepekiene@vpt.lt::1165003e-1bc1-4725-a88e-f9337cde254f" providerId="AD" clId="Web-{CAA067FE-37F9-4818-83ED-F03FF604EA99}" dt="2024-11-17T20:08:08.966" v="2" actId="1076"/>
          <ac:spMkLst>
            <pc:docMk/>
            <pc:sldMk cId="1011326613" sldId="496"/>
            <ac:spMk id="3" creationId="{E6DD7C7B-721C-F02B-5CF4-AAF0C32BF9BA}"/>
          </ac:spMkLst>
        </pc:spChg>
      </pc:sldChg>
    </pc:docChg>
  </pc:docChgLst>
  <pc:docChgLst>
    <pc:chgData name="Viktorija Namavičienė" userId="770ee7b1-26ef-4989-be86-99569310602f" providerId="ADAL" clId="{D174E0EC-3BD3-45C7-B61C-48DE2027D36C}"/>
    <pc:docChg chg="undo custSel modSld">
      <pc:chgData name="Viktorija Namavičienė" userId="770ee7b1-26ef-4989-be86-99569310602f" providerId="ADAL" clId="{D174E0EC-3BD3-45C7-B61C-48DE2027D36C}" dt="2024-12-17T08:44:53.264" v="449"/>
      <pc:docMkLst>
        <pc:docMk/>
      </pc:docMkLst>
      <pc:sldChg chg="addSp delSp modSp mod">
        <pc:chgData name="Viktorija Namavičienė" userId="770ee7b1-26ef-4989-be86-99569310602f" providerId="ADAL" clId="{D174E0EC-3BD3-45C7-B61C-48DE2027D36C}" dt="2024-12-17T08:42:34.381" v="261" actId="27636"/>
        <pc:sldMkLst>
          <pc:docMk/>
          <pc:sldMk cId="3723917860" sldId="493"/>
        </pc:sldMkLst>
        <pc:spChg chg="add del mod">
          <ac:chgData name="Viktorija Namavičienė" userId="770ee7b1-26ef-4989-be86-99569310602f" providerId="ADAL" clId="{D174E0EC-3BD3-45C7-B61C-48DE2027D36C}" dt="2024-12-17T08:35:27.361" v="112" actId="22"/>
          <ac:spMkLst>
            <pc:docMk/>
            <pc:sldMk cId="3723917860" sldId="493"/>
            <ac:spMk id="8" creationId="{A5AA32A1-8C3A-AF85-197A-BB06842544C5}"/>
          </ac:spMkLst>
        </pc:spChg>
        <pc:spChg chg="add mod">
          <ac:chgData name="Viktorija Namavičienė" userId="770ee7b1-26ef-4989-be86-99569310602f" providerId="ADAL" clId="{D174E0EC-3BD3-45C7-B61C-48DE2027D36C}" dt="2024-12-17T08:42:34.381" v="261" actId="27636"/>
          <ac:spMkLst>
            <pc:docMk/>
            <pc:sldMk cId="3723917860" sldId="493"/>
            <ac:spMk id="11" creationId="{2F7FFD61-07E2-73E1-9AF4-7E1FE8E95607}"/>
          </ac:spMkLst>
        </pc:spChg>
      </pc:sldChg>
      <pc:sldChg chg="modSp mod">
        <pc:chgData name="Viktorija Namavičienė" userId="770ee7b1-26ef-4989-be86-99569310602f" providerId="ADAL" clId="{D174E0EC-3BD3-45C7-B61C-48DE2027D36C}" dt="2024-12-17T08:26:35.060" v="94" actId="20577"/>
        <pc:sldMkLst>
          <pc:docMk/>
          <pc:sldMk cId="1011326613" sldId="496"/>
        </pc:sldMkLst>
        <pc:spChg chg="mod">
          <ac:chgData name="Viktorija Namavičienė" userId="770ee7b1-26ef-4989-be86-99569310602f" providerId="ADAL" clId="{D174E0EC-3BD3-45C7-B61C-48DE2027D36C}" dt="2024-12-17T08:26:35.060" v="94" actId="20577"/>
          <ac:spMkLst>
            <pc:docMk/>
            <pc:sldMk cId="1011326613" sldId="496"/>
            <ac:spMk id="3" creationId="{E6DD7C7B-721C-F02B-5CF4-AAF0C32BF9BA}"/>
          </ac:spMkLst>
        </pc:spChg>
      </pc:sldChg>
      <pc:sldChg chg="addSp modSp mod">
        <pc:chgData name="Viktorija Namavičienė" userId="770ee7b1-26ef-4989-be86-99569310602f" providerId="ADAL" clId="{D174E0EC-3BD3-45C7-B61C-48DE2027D36C}" dt="2024-12-17T08:44:53.264" v="449"/>
        <pc:sldMkLst>
          <pc:docMk/>
          <pc:sldMk cId="1762100679" sldId="507"/>
        </pc:sldMkLst>
        <pc:spChg chg="add mod">
          <ac:chgData name="Viktorija Namavičienė" userId="770ee7b1-26ef-4989-be86-99569310602f" providerId="ADAL" clId="{D174E0EC-3BD3-45C7-B61C-48DE2027D36C}" dt="2024-12-17T08:44:53.264" v="449"/>
          <ac:spMkLst>
            <pc:docMk/>
            <pc:sldMk cId="1762100679" sldId="507"/>
            <ac:spMk id="3" creationId="{654477C5-FD9B-4074-E1D1-B1D27B96E3AC}"/>
          </ac:spMkLst>
        </pc:spChg>
      </pc:sldChg>
    </pc:docChg>
  </pc:docChgLst>
  <pc:docChgLst>
    <pc:chgData name="Evelina Butkutė-Lazdauskienė" userId="S::evelina.butkute-lazdauskiene@vpt.lt::3980e87c-aebb-41cc-a9b4-2726c0af958f" providerId="AD" clId="Web-{F92E943C-86ED-7313-E982-73B4692532F9}"/>
    <pc:docChg chg="modSld">
      <pc:chgData name="Evelina Butkutė-Lazdauskienė" userId="S::evelina.butkute-lazdauskiene@vpt.lt::3980e87c-aebb-41cc-a9b4-2726c0af958f" providerId="AD" clId="Web-{F92E943C-86ED-7313-E982-73B4692532F9}" dt="2024-11-20T14:16:34.175" v="19" actId="20577"/>
      <pc:docMkLst>
        <pc:docMk/>
      </pc:docMkLst>
      <pc:sldChg chg="modSp">
        <pc:chgData name="Evelina Butkutė-Lazdauskienė" userId="S::evelina.butkute-lazdauskiene@vpt.lt::3980e87c-aebb-41cc-a9b4-2726c0af958f" providerId="AD" clId="Web-{F92E943C-86ED-7313-E982-73B4692532F9}" dt="2024-11-20T14:16:34.175" v="19" actId="20577"/>
        <pc:sldMkLst>
          <pc:docMk/>
          <pc:sldMk cId="2308691240" sldId="422"/>
        </pc:sldMkLst>
        <pc:spChg chg="mod">
          <ac:chgData name="Evelina Butkutė-Lazdauskienė" userId="S::evelina.butkute-lazdauskiene@vpt.lt::3980e87c-aebb-41cc-a9b4-2726c0af958f" providerId="AD" clId="Web-{F92E943C-86ED-7313-E982-73B4692532F9}" dt="2024-11-20T14:16:34.175" v="19" actId="20577"/>
          <ac:spMkLst>
            <pc:docMk/>
            <pc:sldMk cId="2308691240" sldId="422"/>
            <ac:spMk id="9" creationId="{40925711-E546-78EC-4DD9-4CC2277EB9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12/17/2024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12/17/2024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12/17/2024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t.lrv.lt/public/canonical/1733206013/18455/Tiek%C4%97jo%20susira%C5%A1in%C4%97jimas_CVP%20IS.pptx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ZjPKrQ5vj0" TargetMode="External"/><Relationship Id="rId5" Type="http://schemas.openxmlformats.org/officeDocument/2006/relationships/hyperlink" Target="https://youtu.be/HrGtH2reD0w" TargetMode="External"/><Relationship Id="rId4" Type="http://schemas.openxmlformats.org/officeDocument/2006/relationships/hyperlink" Target="https://www.youtube.com/watch?v=Y9NsACuk_C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t.lrv.lt/public/canonical/1733141593/18445/Paie%C5%A1kos%20vykdymas%20per%20CVP%20IS%20atnaujinta.pptx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800" y="2219877"/>
            <a:ext cx="9795588" cy="2405911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/>
            </a:br>
            <a:br>
              <a:rPr lang="en-US" sz="5400"/>
            </a:br>
            <a:r>
              <a:rPr lang="lt-LT" sz="5400" b="1"/>
              <a:t> </a:t>
            </a:r>
            <a:br>
              <a:rPr lang="lt-LT" sz="4800"/>
            </a:br>
            <a:br>
              <a:rPr lang="lt-LT" sz="4800"/>
            </a:br>
            <a:r>
              <a:rPr lang="lt-LT" sz="4900" b="1">
                <a:cs typeface="Times New Roman" panose="02020603050405020304" pitchFamily="18" charset="0"/>
              </a:rPr>
              <a:t> </a:t>
            </a:r>
            <a:r>
              <a:rPr lang="en-US" sz="4900" b="1" spc="-5">
                <a:cs typeface="Times New Roman" panose="02020603050405020304" pitchFamily="18" charset="0"/>
              </a:rPr>
              <a:t>Kaip </a:t>
            </a:r>
            <a:r>
              <a:rPr lang="en-US" sz="4900" b="1" spc="-5" err="1">
                <a:cs typeface="Times New Roman" panose="02020603050405020304" pitchFamily="18" charset="0"/>
              </a:rPr>
              <a:t>pateikti</a:t>
            </a:r>
            <a:r>
              <a:rPr lang="en-US" sz="4900" b="1" spc="-5">
                <a:cs typeface="Times New Roman" panose="02020603050405020304" pitchFamily="18" charset="0"/>
              </a:rPr>
              <a:t> </a:t>
            </a:r>
            <a:r>
              <a:rPr lang="en-US" sz="4900" b="1" spc="-5" err="1">
                <a:cs typeface="Times New Roman" panose="02020603050405020304" pitchFamily="18" charset="0"/>
              </a:rPr>
              <a:t>pasi</a:t>
            </a:r>
            <a:r>
              <a:rPr lang="lt-LT" sz="4900" b="1" spc="-5" err="1">
                <a:cs typeface="Times New Roman" panose="02020603050405020304" pitchFamily="18" charset="0"/>
              </a:rPr>
              <a:t>ūlymą</a:t>
            </a:r>
            <a:br>
              <a:rPr lang="lt-LT" sz="4900" b="1">
                <a:cs typeface="Times New Roman" panose="02020603050405020304" pitchFamily="18" charset="0"/>
              </a:rPr>
            </a:br>
            <a:r>
              <a:rPr lang="lt-LT" sz="4900" b="1">
                <a:cs typeface="Times New Roman" panose="02020603050405020304" pitchFamily="18" charset="0"/>
              </a:rPr>
              <a:t>Ce</a:t>
            </a:r>
            <a:r>
              <a:rPr lang="lt-LT" sz="4900" b="1" spc="-50">
                <a:cs typeface="Times New Roman" panose="02020603050405020304" pitchFamily="18" charset="0"/>
              </a:rPr>
              <a:t>n</a:t>
            </a:r>
            <a:r>
              <a:rPr lang="lt-LT" sz="4900" b="1">
                <a:cs typeface="Times New Roman" panose="02020603050405020304" pitchFamily="18" charset="0"/>
              </a:rPr>
              <a:t>trin</a:t>
            </a:r>
            <a:r>
              <a:rPr lang="lt-LT" sz="4900" b="1" spc="-15">
                <a:cs typeface="Times New Roman" panose="02020603050405020304" pitchFamily="18" charset="0"/>
              </a:rPr>
              <a:t>ė</a:t>
            </a:r>
            <a:r>
              <a:rPr lang="lt-LT" sz="4900" b="1">
                <a:cs typeface="Times New Roman" panose="02020603050405020304" pitchFamily="18" charset="0"/>
              </a:rPr>
              <a:t>s vi</a:t>
            </a:r>
            <a:r>
              <a:rPr lang="lt-LT" sz="4900" b="1" spc="-20">
                <a:cs typeface="Times New Roman" panose="02020603050405020304" pitchFamily="18" charset="0"/>
              </a:rPr>
              <a:t>e</a:t>
            </a:r>
            <a:r>
              <a:rPr lang="lt-LT" sz="4900" b="1">
                <a:cs typeface="Times New Roman" panose="02020603050405020304" pitchFamily="18" charset="0"/>
              </a:rPr>
              <a:t>šųjų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pirkimų i</a:t>
            </a:r>
            <a:r>
              <a:rPr lang="lt-LT" sz="4900" b="1" spc="-20">
                <a:cs typeface="Times New Roman" panose="02020603050405020304" pitchFamily="18" charset="0"/>
              </a:rPr>
              <a:t>n</a:t>
            </a:r>
            <a:r>
              <a:rPr lang="lt-LT" sz="4900" b="1" spc="-110">
                <a:cs typeface="Times New Roman" panose="02020603050405020304" pitchFamily="18" charset="0"/>
              </a:rPr>
              <a:t>f</a:t>
            </a:r>
            <a:r>
              <a:rPr lang="lt-LT" sz="4900" b="1">
                <a:cs typeface="Times New Roman" panose="02020603050405020304" pitchFamily="18" charset="0"/>
              </a:rPr>
              <a:t>or</a:t>
            </a:r>
            <a:r>
              <a:rPr lang="lt-LT" sz="4900" b="1" spc="5">
                <a:cs typeface="Times New Roman" panose="02020603050405020304" pitchFamily="18" charset="0"/>
              </a:rPr>
              <a:t>m</a:t>
            </a:r>
            <a:r>
              <a:rPr lang="lt-LT" sz="4900" b="1">
                <a:cs typeface="Times New Roman" panose="02020603050405020304" pitchFamily="18" charset="0"/>
              </a:rPr>
              <a:t>acinės	si</a:t>
            </a:r>
            <a:r>
              <a:rPr lang="lt-LT" sz="4900" b="1" spc="-65">
                <a:cs typeface="Times New Roman" panose="02020603050405020304" pitchFamily="18" charset="0"/>
              </a:rPr>
              <a:t>s</a:t>
            </a:r>
            <a:r>
              <a:rPr lang="lt-LT" sz="4900" b="1" spc="-50">
                <a:cs typeface="Times New Roman" panose="02020603050405020304" pitchFamily="18" charset="0"/>
              </a:rPr>
              <a:t>t</a:t>
            </a:r>
            <a:r>
              <a:rPr lang="lt-LT" sz="4900" b="1">
                <a:cs typeface="Times New Roman" panose="02020603050405020304" pitchFamily="18" charset="0"/>
              </a:rPr>
              <a:t>em</a:t>
            </a:r>
            <a:r>
              <a:rPr lang="lt-LT" sz="4900" b="1" spc="10">
                <a:cs typeface="Times New Roman" panose="02020603050405020304" pitchFamily="18" charset="0"/>
              </a:rPr>
              <a:t>o</a:t>
            </a:r>
            <a:r>
              <a:rPr lang="lt-LT" sz="4900" b="1">
                <a:cs typeface="Times New Roman" panose="02020603050405020304" pitchFamily="18" charset="0"/>
              </a:rPr>
              <a:t>s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(CVP</a:t>
            </a:r>
            <a:r>
              <a:rPr lang="lt-LT" sz="4900" b="1" spc="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IS) priemonėmis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351498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Galiojanti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nuo</a:t>
            </a:r>
            <a:r>
              <a:rPr lang="en-US">
                <a:cs typeface="Calibri"/>
              </a:rPr>
              <a:t> </a:t>
            </a:r>
            <a:r>
              <a:rPr lang="lt-LT">
                <a:cs typeface="Calibri"/>
              </a:rPr>
              <a:t>2024-11-18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842812" cy="97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0132A-3DCB-A003-48E5-E02DCFA6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419" y="1679165"/>
            <a:ext cx="6921856" cy="3943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6DDC97-A58A-A3F3-F8E9-A52DD33ED25E}"/>
              </a:ext>
            </a:extLst>
          </p:cNvPr>
          <p:cNvSpPr/>
          <p:nvPr/>
        </p:nvSpPr>
        <p:spPr>
          <a:xfrm>
            <a:off x="8390526" y="2225240"/>
            <a:ext cx="1119055" cy="12839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9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,,Pagrindinė pirkimo informaciją“ rodoma visa informacija apie pirkimą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9AAE4-C402-15AA-ADE4-84DB633E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3" y="2760957"/>
            <a:ext cx="1900806" cy="2138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666C81-F3C0-77DA-2522-1A496568A864}"/>
              </a:ext>
            </a:extLst>
          </p:cNvPr>
          <p:cNvSpPr/>
          <p:nvPr/>
        </p:nvSpPr>
        <p:spPr>
          <a:xfrm>
            <a:off x="452761" y="3295835"/>
            <a:ext cx="1900807" cy="26633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BBD9D-3BDA-D96A-C6F0-9542049E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35" y="1441624"/>
            <a:ext cx="4988932" cy="51891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47C3D8-2A6F-D3D9-20C8-30A2196D7E06}"/>
              </a:ext>
            </a:extLst>
          </p:cNvPr>
          <p:cNvCxnSpPr>
            <a:cxnSpLocks/>
          </p:cNvCxnSpPr>
          <p:nvPr/>
        </p:nvCxnSpPr>
        <p:spPr>
          <a:xfrm flipV="1">
            <a:off x="2583402" y="2574657"/>
            <a:ext cx="2600840" cy="854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0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,,Pirkimo dokumentai“ bus rodoma informacija apie skelbimą ir pirkimo dokumentus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EE134-E28A-C1CD-C389-91927A40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3" y="2396972"/>
            <a:ext cx="2564659" cy="2885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41B0D7-9D6D-A6A1-F75F-EF46C0E660D0}"/>
              </a:ext>
            </a:extLst>
          </p:cNvPr>
          <p:cNvSpPr/>
          <p:nvPr/>
        </p:nvSpPr>
        <p:spPr>
          <a:xfrm>
            <a:off x="614534" y="3422342"/>
            <a:ext cx="2350608" cy="2796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CFA24E-3656-0161-D9AD-3E5C3E92E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102" y="1457894"/>
            <a:ext cx="8002651" cy="1779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4E5D85-CA11-FAC8-9189-9F8BCBB68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02" y="3570504"/>
            <a:ext cx="7927052" cy="28441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252846-ADE2-2C1F-B939-062F7D2E78D1}"/>
              </a:ext>
            </a:extLst>
          </p:cNvPr>
          <p:cNvCxnSpPr>
            <a:cxnSpLocks/>
          </p:cNvCxnSpPr>
          <p:nvPr/>
        </p:nvCxnSpPr>
        <p:spPr>
          <a:xfrm flipV="1">
            <a:off x="3013938" y="1881010"/>
            <a:ext cx="827207" cy="1597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B564A2-15EF-0773-0115-CB931DA78D85}"/>
              </a:ext>
            </a:extLst>
          </p:cNvPr>
          <p:cNvCxnSpPr>
            <a:cxnSpLocks/>
          </p:cNvCxnSpPr>
          <p:nvPr/>
        </p:nvCxnSpPr>
        <p:spPr>
          <a:xfrm>
            <a:off x="3013938" y="3570504"/>
            <a:ext cx="749914" cy="131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D95C602-C60F-8EFC-0542-70F14DB933D8}"/>
              </a:ext>
            </a:extLst>
          </p:cNvPr>
          <p:cNvSpPr/>
          <p:nvPr/>
        </p:nvSpPr>
        <p:spPr>
          <a:xfrm>
            <a:off x="3889941" y="2117289"/>
            <a:ext cx="637671" cy="3040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E1555-66BE-0880-F432-397A26A5A26E}"/>
              </a:ext>
            </a:extLst>
          </p:cNvPr>
          <p:cNvSpPr/>
          <p:nvPr/>
        </p:nvSpPr>
        <p:spPr>
          <a:xfrm>
            <a:off x="4527612" y="4146329"/>
            <a:ext cx="825623" cy="3368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5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,,Pirkimo dokumentai“ ir skiltį apie pirkimo dokumentus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FBA3C-143A-BC41-7BC3-CB88E01C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6" y="2350044"/>
            <a:ext cx="8242600" cy="2954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63837-5E30-86F3-B60D-533E37AE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8953" y="2557918"/>
            <a:ext cx="11687045" cy="932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5FD962-DE5B-3673-00B1-65BD2A221067}"/>
              </a:ext>
            </a:extLst>
          </p:cNvPr>
          <p:cNvSpPr txBox="1"/>
          <p:nvPr/>
        </p:nvSpPr>
        <p:spPr>
          <a:xfrm>
            <a:off x="8902504" y="2680021"/>
            <a:ext cx="315157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t-LT"/>
          </a:p>
          <a:p>
            <a:r>
              <a:rPr lang="lt-LT" sz="2400"/>
              <a:t>Skiltyje pirkimo dokumentai galima dokumentus: </a:t>
            </a:r>
          </a:p>
          <a:p>
            <a:endParaRPr lang="lt-LT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/>
              <a:t>peržiūrėti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/>
              <a:t>atsisiųsti kaip </a:t>
            </a:r>
            <a:r>
              <a:rPr lang="lt-LT" sz="2400" err="1"/>
              <a:t>zip</a:t>
            </a:r>
            <a:r>
              <a:rPr lang="lt-LT" sz="2400"/>
              <a:t> failą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2EB4E0-295F-4F43-D7D2-47E0ED463BA7}"/>
              </a:ext>
            </a:extLst>
          </p:cNvPr>
          <p:cNvCxnSpPr>
            <a:cxnSpLocks/>
          </p:cNvCxnSpPr>
          <p:nvPr/>
        </p:nvCxnSpPr>
        <p:spPr>
          <a:xfrm flipH="1" flipV="1">
            <a:off x="7786138" y="4333954"/>
            <a:ext cx="1110766" cy="294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2F3513-5353-42B7-B7CF-C0400A8990FC}"/>
              </a:ext>
            </a:extLst>
          </p:cNvPr>
          <p:cNvCxnSpPr>
            <a:cxnSpLocks/>
          </p:cNvCxnSpPr>
          <p:nvPr/>
        </p:nvCxnSpPr>
        <p:spPr>
          <a:xfrm flipH="1" flipV="1">
            <a:off x="7457243" y="5096897"/>
            <a:ext cx="1439661" cy="290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534628B-026A-4F73-8064-2C68A34A2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40" y="1073814"/>
            <a:ext cx="1551475" cy="17467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E8423E0-9CD6-F946-EAF7-0CD25AD857AA}"/>
              </a:ext>
            </a:extLst>
          </p:cNvPr>
          <p:cNvSpPr/>
          <p:nvPr/>
        </p:nvSpPr>
        <p:spPr>
          <a:xfrm>
            <a:off x="9516821" y="1672515"/>
            <a:ext cx="1316176" cy="1704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37B330-73C7-032A-CDB5-9AD06CE7CFE8}"/>
              </a:ext>
            </a:extLst>
          </p:cNvPr>
          <p:cNvSpPr/>
          <p:nvPr/>
        </p:nvSpPr>
        <p:spPr>
          <a:xfrm>
            <a:off x="655117" y="2996481"/>
            <a:ext cx="871842" cy="3148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3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,,Susidomėjimo pareiškimas“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F3A10-A4F3-B007-A0DB-C658157C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01" y="2662161"/>
            <a:ext cx="2226348" cy="2504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9D4D9-B2C5-14EC-77E7-1FDB18C0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60" y="2333251"/>
            <a:ext cx="7307132" cy="24163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0D781D-CB8C-3B1A-AF8C-8EA23B927620}"/>
              </a:ext>
            </a:extLst>
          </p:cNvPr>
          <p:cNvSpPr/>
          <p:nvPr/>
        </p:nvSpPr>
        <p:spPr>
          <a:xfrm>
            <a:off x="607601" y="3748699"/>
            <a:ext cx="2018388" cy="2995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CCE1A3-508F-A2C5-7C91-59CE52D9B2A8}"/>
              </a:ext>
            </a:extLst>
          </p:cNvPr>
          <p:cNvCxnSpPr>
            <a:cxnSpLocks/>
          </p:cNvCxnSpPr>
          <p:nvPr/>
        </p:nvCxnSpPr>
        <p:spPr>
          <a:xfrm flipV="1">
            <a:off x="2815229" y="3275860"/>
            <a:ext cx="1300085" cy="622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9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650463" cy="143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,,Pasiūlymas“ pasirinkti reikia Asociacijos tipą ir norint pateikti pasiūlymą spauskite ,,PRIIMTI IR PATVIRTINTI VISUS PIRMIAUNURODYTUS VEIKSMUS“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A032F-59A3-CE9E-3493-F855201B8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317805"/>
            <a:ext cx="2422590" cy="2725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52305-AE19-409C-DB7C-8C8EEE84E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130" y="2317805"/>
            <a:ext cx="8045274" cy="2486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DDF24B-DB94-3A9A-F745-DD80182AB338}"/>
              </a:ext>
            </a:extLst>
          </p:cNvPr>
          <p:cNvSpPr/>
          <p:nvPr/>
        </p:nvSpPr>
        <p:spPr>
          <a:xfrm>
            <a:off x="370679" y="3749337"/>
            <a:ext cx="993325" cy="29000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C7C90-5EFD-386E-7E66-C24231A09ED5}"/>
              </a:ext>
            </a:extLst>
          </p:cNvPr>
          <p:cNvSpPr/>
          <p:nvPr/>
        </p:nvSpPr>
        <p:spPr>
          <a:xfrm>
            <a:off x="4472515" y="3158644"/>
            <a:ext cx="2283392" cy="5078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0C3D9-FCF1-FAB1-9913-DF5E247AF789}"/>
              </a:ext>
            </a:extLst>
          </p:cNvPr>
          <p:cNvSpPr/>
          <p:nvPr/>
        </p:nvSpPr>
        <p:spPr>
          <a:xfrm>
            <a:off x="4642005" y="4306022"/>
            <a:ext cx="2283392" cy="3725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6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,,Nustatyti įspėjimus“ galite nustatyti </a:t>
            </a:r>
            <a:r>
              <a:rPr lang="lt-LT" err="1"/>
              <a:t>termimus</a:t>
            </a:r>
            <a:r>
              <a:rPr lang="lt-LT"/>
              <a:t>, kada gauti pranešimus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84D66-4620-80ED-76A8-6B3F5155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7" y="2047438"/>
            <a:ext cx="2402485" cy="27027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35FAD4-0242-82FB-3237-FD1620C33EB9}"/>
              </a:ext>
            </a:extLst>
          </p:cNvPr>
          <p:cNvSpPr/>
          <p:nvPr/>
        </p:nvSpPr>
        <p:spPr>
          <a:xfrm>
            <a:off x="349190" y="3763230"/>
            <a:ext cx="1426344" cy="2405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3B23C-B642-E7CF-295E-62EC79398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38" y="2499487"/>
            <a:ext cx="9232316" cy="22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Paspaudus pirkimo meniu skiltį ,,Susirašinėjimas“ pasirinkite asociacijos tipą ir spauskite ,,PASIRINKTI“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B10A8-7F1C-70AB-A721-0630419F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0" y="2644406"/>
            <a:ext cx="2104009" cy="2367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AE3E02-62D4-A144-8815-0A6BD4ADE004}"/>
              </a:ext>
            </a:extLst>
          </p:cNvPr>
          <p:cNvSpPr/>
          <p:nvPr/>
        </p:nvSpPr>
        <p:spPr>
          <a:xfrm>
            <a:off x="343788" y="4340278"/>
            <a:ext cx="1254193" cy="2494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F92D0-224A-F501-B746-318C96BBE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817" y="2172645"/>
            <a:ext cx="9131243" cy="2838772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F7FFD61-07E2-73E1-9AF4-7E1FE8E95607}"/>
              </a:ext>
            </a:extLst>
          </p:cNvPr>
          <p:cNvSpPr txBox="1">
            <a:spLocks/>
          </p:cNvSpPr>
          <p:nvPr/>
        </p:nvSpPr>
        <p:spPr>
          <a:xfrm>
            <a:off x="343788" y="5401023"/>
            <a:ext cx="11683013" cy="934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Plačiau, kaip vykdyto susirašinėjimą su pirkimo vykdytoju rasite čia: </a:t>
            </a:r>
            <a:r>
              <a:rPr lang="lt-LT" b="0" i="0" u="none" strike="noStrike" dirty="0">
                <a:effectLst/>
                <a:latin typeface="Public Sans"/>
                <a:hlinkClick r:id="rId5"/>
              </a:rPr>
              <a:t>Tiekėjo susirašinėjimas Centrinės viešųjų pirkimų informacinės sistemos (CVP IS) priemonėmis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,,Automatiniai pranešimai“ galite redaguoti pranešimų nustatymus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8D770-A0C4-90E9-20AE-00D1287D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235087"/>
            <a:ext cx="2464073" cy="27720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0F23D0-D60E-24F3-FE41-241BDFB39F78}"/>
              </a:ext>
            </a:extLst>
          </p:cNvPr>
          <p:cNvSpPr/>
          <p:nvPr/>
        </p:nvSpPr>
        <p:spPr>
          <a:xfrm>
            <a:off x="379911" y="4461267"/>
            <a:ext cx="1946040" cy="3237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80E8-077A-555D-1524-3EDD0EEC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49" y="2578056"/>
            <a:ext cx="8591484" cy="21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Pasiūlymo pateikimas: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A925A-685E-A2F3-E4A9-03F37F2D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4" y="1642426"/>
            <a:ext cx="2469094" cy="2767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7AF1A-6263-4448-DBE3-A5355C9AC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15" y="1627627"/>
            <a:ext cx="8693439" cy="25215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913925-00D5-DD7B-48D7-6EF2D1B2281A}"/>
              </a:ext>
            </a:extLst>
          </p:cNvPr>
          <p:cNvSpPr/>
          <p:nvPr/>
        </p:nvSpPr>
        <p:spPr>
          <a:xfrm>
            <a:off x="287046" y="3168001"/>
            <a:ext cx="1333481" cy="2849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BC2FD0-F242-AB36-7651-02049C439E32}"/>
              </a:ext>
            </a:extLst>
          </p:cNvPr>
          <p:cNvSpPr/>
          <p:nvPr/>
        </p:nvSpPr>
        <p:spPr>
          <a:xfrm>
            <a:off x="3550529" y="2452191"/>
            <a:ext cx="373573" cy="260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A86098-6440-B15C-D2F3-970215480888}"/>
              </a:ext>
            </a:extLst>
          </p:cNvPr>
          <p:cNvSpPr/>
          <p:nvPr/>
        </p:nvSpPr>
        <p:spPr>
          <a:xfrm>
            <a:off x="3675343" y="3731913"/>
            <a:ext cx="373574" cy="260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F9D4C-BFBC-F5FC-C267-C59B06E1864F}"/>
              </a:ext>
            </a:extLst>
          </p:cNvPr>
          <p:cNvSpPr/>
          <p:nvPr/>
        </p:nvSpPr>
        <p:spPr>
          <a:xfrm>
            <a:off x="4106709" y="3735392"/>
            <a:ext cx="2407680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6BF980-B027-8E6E-6763-354B9A3E54E4}"/>
              </a:ext>
            </a:extLst>
          </p:cNvPr>
          <p:cNvSpPr/>
          <p:nvPr/>
        </p:nvSpPr>
        <p:spPr>
          <a:xfrm>
            <a:off x="4103919" y="2452191"/>
            <a:ext cx="2177960" cy="5451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32A1E71-8867-7FF4-C165-8B9CDB18476E}"/>
              </a:ext>
            </a:extLst>
          </p:cNvPr>
          <p:cNvSpPr txBox="1">
            <a:spLocks/>
          </p:cNvSpPr>
          <p:nvPr/>
        </p:nvSpPr>
        <p:spPr>
          <a:xfrm>
            <a:off x="630539" y="5100879"/>
            <a:ext cx="4202648" cy="1299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Atlikus abu žingsnius, gausite </a:t>
            </a:r>
            <a:r>
              <a:rPr lang="lt-LT" err="1"/>
              <a:t>el.laišką</a:t>
            </a:r>
            <a:r>
              <a:rPr lang="lt-LT"/>
              <a:t> į nurodytą </a:t>
            </a:r>
            <a:r>
              <a:rPr lang="lt-LT" err="1"/>
              <a:t>el.pašto</a:t>
            </a:r>
            <a:r>
              <a:rPr lang="lt-LT"/>
              <a:t> adresą registracijos metu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5C5F51-FE69-7304-8DDC-BBFB04045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120" y="4973769"/>
            <a:ext cx="5315223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925711-E546-78EC-4DD9-4CC2277E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1401288"/>
            <a:ext cx="10653156" cy="4775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European Dynamics - Centrinė viešųjų pirkimų informacinė sistema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2F3D2-56E3-CCAF-EDB3-DA473F717020}"/>
              </a:ext>
            </a:extLst>
          </p:cNvPr>
          <p:cNvSpPr txBox="1"/>
          <p:nvPr/>
        </p:nvSpPr>
        <p:spPr>
          <a:xfrm>
            <a:off x="418730" y="560926"/>
            <a:ext cx="11354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Spauskite nuorodą ir prisijunkite prie paskyros: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04B3773B-45DF-A812-CE90-1BAAE71AA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42" y="2439132"/>
            <a:ext cx="6884226" cy="42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Pasiūlymo pateikimas, </a:t>
            </a:r>
            <a:r>
              <a:rPr lang="lt-LT" b="1"/>
              <a:t>kai pasiūlymai teikiami viename voke</a:t>
            </a:r>
            <a:r>
              <a:rPr lang="lt-LT"/>
              <a:t>: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8A359-1D5E-7C29-8AFB-AD663B7C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47" y="1182163"/>
            <a:ext cx="7630334" cy="3092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9E2CFA-3367-3CB0-487E-FD9A92147E8E}"/>
              </a:ext>
            </a:extLst>
          </p:cNvPr>
          <p:cNvSpPr/>
          <p:nvPr/>
        </p:nvSpPr>
        <p:spPr>
          <a:xfrm>
            <a:off x="4423636" y="2213544"/>
            <a:ext cx="1515525" cy="4941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D7C7B-721C-F02B-5CF4-AAF0C32BF9BA}"/>
              </a:ext>
            </a:extLst>
          </p:cNvPr>
          <p:cNvSpPr txBox="1"/>
          <p:nvPr/>
        </p:nvSpPr>
        <p:spPr>
          <a:xfrm>
            <a:off x="287046" y="4214808"/>
            <a:ext cx="976909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dirty="0">
                <a:cs typeface="Segoe UI"/>
              </a:rPr>
              <a:t>​</a:t>
            </a:r>
            <a:endParaRPr lang="lt-LT" dirty="0">
              <a:solidFill>
                <a:srgbClr val="FF0000"/>
              </a:solidFill>
              <a:cs typeface="Segoe UI"/>
            </a:endParaRPr>
          </a:p>
          <a:p>
            <a:r>
              <a:rPr lang="lt-LT" dirty="0">
                <a:solidFill>
                  <a:srgbClr val="FF0000"/>
                </a:solidFill>
                <a:cs typeface="Segoe UI"/>
              </a:rPr>
              <a:t>SVARBU</a:t>
            </a:r>
            <a:r>
              <a:rPr lang="en-GB" dirty="0">
                <a:solidFill>
                  <a:srgbClr val="FF0000"/>
                </a:solidFill>
                <a:cs typeface="Segoe UI"/>
              </a:rPr>
              <a:t>! </a:t>
            </a:r>
            <a:endParaRPr lang="lt-LT" dirty="0">
              <a:solidFill>
                <a:srgbClr val="FF0000"/>
              </a:solidFill>
              <a:cs typeface="Segoe UI"/>
            </a:endParaRPr>
          </a:p>
          <a:p>
            <a:r>
              <a:rPr lang="lt-LT" b="1" dirty="0">
                <a:cs typeface="Segoe UI"/>
              </a:rPr>
              <a:t>1) </a:t>
            </a:r>
            <a:r>
              <a:rPr lang="en-GB" dirty="0">
                <a:cs typeface="Segoe UI"/>
              </a:rPr>
              <a:t>V</a:t>
            </a:r>
            <a:r>
              <a:rPr lang="lt-LT" dirty="0" err="1">
                <a:cs typeface="Segoe UI"/>
              </a:rPr>
              <a:t>aizdo</a:t>
            </a:r>
            <a:r>
              <a:rPr lang="lt-LT" dirty="0">
                <a:cs typeface="Segoe UI"/>
              </a:rPr>
              <a:t> įrašą</a:t>
            </a:r>
            <a:r>
              <a:rPr lang="en-GB" dirty="0">
                <a:cs typeface="Segoe UI"/>
              </a:rPr>
              <a:t>, </a:t>
            </a:r>
            <a:r>
              <a:rPr lang="en-GB" dirty="0" err="1">
                <a:cs typeface="Segoe UI"/>
              </a:rPr>
              <a:t>kaip</a:t>
            </a:r>
            <a:r>
              <a:rPr lang="en-GB" dirty="0">
                <a:cs typeface="Segoe UI"/>
              </a:rPr>
              <a:t> </a:t>
            </a:r>
            <a:r>
              <a:rPr lang="en-GB" dirty="0" err="1">
                <a:cs typeface="Segoe UI"/>
              </a:rPr>
              <a:t>pateikti</a:t>
            </a:r>
            <a:r>
              <a:rPr lang="en-GB" dirty="0">
                <a:cs typeface="Segoe UI"/>
              </a:rPr>
              <a:t> pas</a:t>
            </a:r>
            <a:r>
              <a:rPr lang="lt-LT" dirty="0" err="1">
                <a:cs typeface="Segoe UI"/>
              </a:rPr>
              <a:t>iūlymą</a:t>
            </a:r>
            <a:r>
              <a:rPr lang="lt-LT" dirty="0">
                <a:cs typeface="Segoe UI"/>
              </a:rPr>
              <a:t> viename voke rasite čia: 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Vaizdo įrašas (tiekėjams žr. nuo 27:00 min iki 33:00 min) </a:t>
            </a:r>
            <a:r>
              <a:rPr lang="lt-LT" b="0" i="0" u="none" strike="noStrike" dirty="0">
                <a:effectLst/>
                <a:latin typeface="Public Sans"/>
                <a:hlinkClick r:id="rId4"/>
              </a:rPr>
              <a:t>Atviro konkurso vykdymas, vienas vokas</a:t>
            </a:r>
            <a:r>
              <a:rPr lang="lt-LT" b="0" i="0" u="none" strike="noStrike" dirty="0">
                <a:effectLst/>
                <a:latin typeface="Public Sans"/>
              </a:rPr>
              <a:t>;</a:t>
            </a:r>
          </a:p>
          <a:p>
            <a:r>
              <a:rPr lang="lt-LT" b="1" dirty="0">
                <a:latin typeface="Public Sans"/>
                <a:cs typeface="Segoe UI"/>
              </a:rPr>
              <a:t>2) </a:t>
            </a:r>
            <a:r>
              <a:rPr lang="lt-LT" dirty="0">
                <a:latin typeface="Public Sans"/>
                <a:cs typeface="Segoe UI"/>
              </a:rPr>
              <a:t>Vaizdo įrašą, kaip pateikti pasiūlymą dviejuose vokuose arba pirkimo dalims rasite čia: 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Vaizdo įrašas (tiekėjams žr. nuo 19:35 min. iki 29:10 min) </a:t>
            </a:r>
            <a:r>
              <a:rPr lang="lt-LT" u="sng" dirty="0">
                <a:latin typeface="Public Sans"/>
                <a:hlinkClick r:id="rId5"/>
              </a:rPr>
              <a:t>Dviejų vokų sukūrimas, pasiūlymų į juos pateikimas ir vertinimas.</a:t>
            </a:r>
            <a:r>
              <a:rPr lang="lt-LT" u="sng" dirty="0">
                <a:latin typeface="Public Sans"/>
              </a:rPr>
              <a:t>;</a:t>
            </a:r>
            <a:r>
              <a:rPr lang="lt-LT" dirty="0">
                <a:latin typeface="Public Sans"/>
              </a:rPr>
              <a:t> </a:t>
            </a:r>
          </a:p>
          <a:p>
            <a:r>
              <a:rPr lang="lt-LT" b="1" dirty="0">
                <a:latin typeface="Public Sans"/>
                <a:cs typeface="Segoe UI"/>
              </a:rPr>
              <a:t>3) </a:t>
            </a:r>
            <a:r>
              <a:rPr lang="lt-LT" dirty="0">
                <a:latin typeface="Public Sans"/>
                <a:cs typeface="Segoe UI"/>
              </a:rPr>
              <a:t>Vaizdo įrašą, kaip pateikti pasiūlymą projekto konkurse rasite čia: (</a:t>
            </a:r>
            <a:r>
              <a:rPr lang="da-DK" b="0" i="0" dirty="0">
                <a:solidFill>
                  <a:srgbClr val="091A5A"/>
                </a:solidFill>
                <a:effectLst/>
                <a:latin typeface="Public Sans"/>
              </a:rPr>
              <a:t>tiekėjams žr. nuo 24:40 min iki 31:45 min)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 </a:t>
            </a:r>
            <a:r>
              <a:rPr lang="lt-LT" b="0" i="0" u="none" strike="noStrike" dirty="0">
                <a:effectLst/>
                <a:latin typeface="Public Sans"/>
                <a:hlinkClick r:id="rId6"/>
              </a:rPr>
              <a:t>Vaizdo įrašas „Projekto konkursas. Sukūrimas, projektų pateikimas ir vertinimas“</a:t>
            </a:r>
            <a:r>
              <a:rPr lang="lt-LT" b="0" i="0" u="none" strike="noStrike" dirty="0">
                <a:effectLst/>
                <a:latin typeface="Public Sans"/>
              </a:rPr>
              <a:t>.</a:t>
            </a:r>
            <a:endParaRPr lang="lt-LT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1132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7" y="339128"/>
            <a:ext cx="11683013" cy="934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Užpildykite skiltį pažymėta žvaigždute įrašydami "Pasiūlymas" ir spauskite ,,Išsaugoti“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27466-E450-2993-C3BA-F3C0BA5A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7" y="1380704"/>
            <a:ext cx="10096260" cy="33167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803EDB-758B-74B7-549D-BB4C0E40AD3F}"/>
              </a:ext>
            </a:extLst>
          </p:cNvPr>
          <p:cNvSpPr/>
          <p:nvPr/>
        </p:nvSpPr>
        <p:spPr>
          <a:xfrm>
            <a:off x="9358628" y="4294816"/>
            <a:ext cx="1462296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07C6E-82F2-CEA7-949C-77F14C96B59B}"/>
              </a:ext>
            </a:extLst>
          </p:cNvPr>
          <p:cNvSpPr/>
          <p:nvPr/>
        </p:nvSpPr>
        <p:spPr>
          <a:xfrm>
            <a:off x="508986" y="3269876"/>
            <a:ext cx="5076025" cy="8001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9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8" y="339128"/>
            <a:ext cx="10777578" cy="1273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Programos vadovas. Paspaudus bus paaiškintos pagrindinės funkcijos ir paaiškinta, kaip ja naudotis.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93920D-3432-2428-45CC-043CC603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0" y="1901347"/>
            <a:ext cx="9951783" cy="3904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CDDDC8-0888-28BD-BFCD-DF7333CC9B4B}"/>
              </a:ext>
            </a:extLst>
          </p:cNvPr>
          <p:cNvSpPr/>
          <p:nvPr/>
        </p:nvSpPr>
        <p:spPr>
          <a:xfrm>
            <a:off x="8610600" y="2204087"/>
            <a:ext cx="580225" cy="4351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3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r>
              <a:rPr lang="lt-LT"/>
              <a:t>Spauskite ,,Redaguoti“ mygtukas pasikeičia iš raudonos spalvos į žalią spalvą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26277-A277-17B3-4068-84B3C8FC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41" y="1420427"/>
            <a:ext cx="5740695" cy="2171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5EC079-F780-8ADD-0132-659D4EF11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284" y="4241687"/>
            <a:ext cx="5740695" cy="2190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7A59E-767F-EA98-3612-43CB15FB19E1}"/>
              </a:ext>
            </a:extLst>
          </p:cNvPr>
          <p:cNvSpPr/>
          <p:nvPr/>
        </p:nvSpPr>
        <p:spPr>
          <a:xfrm>
            <a:off x="7430348" y="1488838"/>
            <a:ext cx="867632" cy="7164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857C50-BDA4-40E6-0B91-BF40FB87A17A}"/>
              </a:ext>
            </a:extLst>
          </p:cNvPr>
          <p:cNvSpPr/>
          <p:nvPr/>
        </p:nvSpPr>
        <p:spPr>
          <a:xfrm>
            <a:off x="7676876" y="3967580"/>
            <a:ext cx="687195" cy="7027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6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Spauskite failo ženklą -&gt; ,,Įkelti naują failą“ -&gt;</a:t>
            </a:r>
          </a:p>
          <a:p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AFE48-7075-A6F3-A527-EEF6A337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83" y="2394964"/>
            <a:ext cx="8903384" cy="33635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459CBB-CEAC-9352-2C46-78341D5B3595}"/>
              </a:ext>
            </a:extLst>
          </p:cNvPr>
          <p:cNvSpPr/>
          <p:nvPr/>
        </p:nvSpPr>
        <p:spPr>
          <a:xfrm>
            <a:off x="9275423" y="45447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10F521-A1B1-8468-B8E4-942A6BD4F452}"/>
              </a:ext>
            </a:extLst>
          </p:cNvPr>
          <p:cNvSpPr/>
          <p:nvPr/>
        </p:nvSpPr>
        <p:spPr>
          <a:xfrm>
            <a:off x="2874622" y="441727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127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t-LT"/>
              <a:t>1 –spauskite ,,Pasirinkite failus“ pridėkite pasiūlymo dokumentą, </a:t>
            </a:r>
          </a:p>
          <a:p>
            <a:pPr marL="0" indent="0">
              <a:buNone/>
            </a:pPr>
            <a:r>
              <a:rPr lang="lt-LT"/>
              <a:t>2 – bus matomas koks dokumentas pridėtas</a:t>
            </a:r>
          </a:p>
          <a:p>
            <a:pPr marL="0" indent="0">
              <a:buNone/>
            </a:pPr>
            <a:r>
              <a:rPr lang="lt-LT"/>
              <a:t>3 – spauskite ,,Įkelti“, kai mygtukas papilkės, spauskite ,,Atgal“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743A8-E211-8825-23EC-CD72EB37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82" y="1654083"/>
            <a:ext cx="7772456" cy="482755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87E79ED-DD6B-61EF-2F80-C5220F9191C3}"/>
              </a:ext>
            </a:extLst>
          </p:cNvPr>
          <p:cNvSpPr/>
          <p:nvPr/>
        </p:nvSpPr>
        <p:spPr>
          <a:xfrm>
            <a:off x="3977281" y="344977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E30C91-2C03-EF1E-E53B-3ECB0D876C05}"/>
              </a:ext>
            </a:extLst>
          </p:cNvPr>
          <p:cNvSpPr/>
          <p:nvPr/>
        </p:nvSpPr>
        <p:spPr>
          <a:xfrm>
            <a:off x="2731187" y="486927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F8A332-F251-A8FC-7B71-0D637D79B71A}"/>
              </a:ext>
            </a:extLst>
          </p:cNvPr>
          <p:cNvSpPr/>
          <p:nvPr/>
        </p:nvSpPr>
        <p:spPr>
          <a:xfrm>
            <a:off x="2731187" y="556295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896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lt-LT"/>
              <a:t>Pažymėkite stulpelyje ,,File“ varnelę ties savo dokumento pavadinimu, jeigu norite galite parašyti komentarą. </a:t>
            </a:r>
          </a:p>
          <a:p>
            <a:pPr marL="0" indent="0">
              <a:buNone/>
            </a:pPr>
            <a:r>
              <a:rPr lang="lt-LT">
                <a:solidFill>
                  <a:srgbClr val="FF0000"/>
                </a:solidFill>
              </a:rPr>
              <a:t>SVARBU!</a:t>
            </a:r>
            <a:r>
              <a:rPr lang="lt-LT"/>
              <a:t> Po varnelės uždėjimo spauskite </a:t>
            </a:r>
            <a:r>
              <a:rPr lang="lt-LT" sz="2900"/>
              <a:t>,,</a:t>
            </a:r>
            <a:r>
              <a:rPr lang="lt-LT"/>
              <a:t>Išsaugoti</a:t>
            </a:r>
            <a:r>
              <a:rPr lang="lt-LT" sz="2900"/>
              <a:t>“, kitaip dokumentas nebus pridėtas.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7891C-FE03-0E82-621F-005B5D8B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5" y="1603928"/>
            <a:ext cx="10163739" cy="39810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A9A5D14-65D1-E2DA-EC9D-23CD81BE9B18}"/>
              </a:ext>
            </a:extLst>
          </p:cNvPr>
          <p:cNvSpPr/>
          <p:nvPr/>
        </p:nvSpPr>
        <p:spPr>
          <a:xfrm>
            <a:off x="2381564" y="359446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EA20C-AA91-2A2D-F973-4CB255071FDD}"/>
              </a:ext>
            </a:extLst>
          </p:cNvPr>
          <p:cNvSpPr/>
          <p:nvPr/>
        </p:nvSpPr>
        <p:spPr>
          <a:xfrm>
            <a:off x="8753381" y="432403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553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dirty="0"/>
              <a:t>Sėkmingai įkėlus pasiūlymo dokumentą, atsiranda įgyvendinimo procentai. </a:t>
            </a:r>
          </a:p>
          <a:p>
            <a:pPr marL="0" indent="0">
              <a:buNone/>
            </a:pPr>
            <a:r>
              <a:rPr lang="lt-LT" dirty="0"/>
              <a:t>Spauskite ,,Pateikti“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596F6-0C92-E529-E026-4DA859CC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38" y="2271277"/>
            <a:ext cx="7987383" cy="3037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A5B348-AF71-D908-5A36-AD688C731481}"/>
              </a:ext>
            </a:extLst>
          </p:cNvPr>
          <p:cNvSpPr/>
          <p:nvPr/>
        </p:nvSpPr>
        <p:spPr>
          <a:xfrm>
            <a:off x="1138518" y="2927545"/>
            <a:ext cx="1226337" cy="7113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27A1A-E38F-6BF0-61F9-9C49C013121D}"/>
              </a:ext>
            </a:extLst>
          </p:cNvPr>
          <p:cNvSpPr/>
          <p:nvPr/>
        </p:nvSpPr>
        <p:spPr>
          <a:xfrm>
            <a:off x="7306235" y="2398117"/>
            <a:ext cx="1447146" cy="3879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E6084A-7EC7-91AB-68E3-ECF87F6C6567}"/>
              </a:ext>
            </a:extLst>
          </p:cNvPr>
          <p:cNvSpPr/>
          <p:nvPr/>
        </p:nvSpPr>
        <p:spPr>
          <a:xfrm>
            <a:off x="475930" y="309121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3D4D9D-7C16-4015-4ACB-47CF44359E99}"/>
              </a:ext>
            </a:extLst>
          </p:cNvPr>
          <p:cNvSpPr/>
          <p:nvPr/>
        </p:nvSpPr>
        <p:spPr>
          <a:xfrm>
            <a:off x="6684622" y="24019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0135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4CBDB-155C-94EF-06E5-1789616A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45" y="3133499"/>
            <a:ext cx="10515600" cy="1401669"/>
          </a:xfrm>
        </p:spPr>
        <p:txBody>
          <a:bodyPr/>
          <a:lstStyle/>
          <a:p>
            <a:pPr marL="0" indent="0">
              <a:buNone/>
            </a:pPr>
            <a:r>
              <a:rPr lang="lt-LT"/>
              <a:t>Gausite </a:t>
            </a:r>
            <a:r>
              <a:rPr lang="lt-LT" err="1"/>
              <a:t>el.laišką</a:t>
            </a:r>
            <a:r>
              <a:rPr lang="lt-LT"/>
              <a:t> apie pasiūlymo pateikimą:</a:t>
            </a:r>
          </a:p>
          <a:p>
            <a:pPr marL="0" indent="0">
              <a:buNone/>
            </a:pPr>
            <a:endParaRPr lang="lt-LT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99DA6-2253-67D2-54B8-43B0AA3AF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68" y="1318951"/>
            <a:ext cx="2494282" cy="163455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06D28D-5CF6-1211-2369-ECBCED84AD5C}"/>
              </a:ext>
            </a:extLst>
          </p:cNvPr>
          <p:cNvSpPr txBox="1">
            <a:spLocks/>
          </p:cNvSpPr>
          <p:nvPr/>
        </p:nvSpPr>
        <p:spPr>
          <a:xfrm>
            <a:off x="564892" y="673893"/>
            <a:ext cx="10515600" cy="140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Sėkmingai pateikus pasiūlymą dešiniajame kampe bus įrašas: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76013-526B-69FD-60ED-DB7B49A5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624" y="3870967"/>
            <a:ext cx="5454930" cy="2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8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2A3AB-1F41-EC27-554E-6CDF8C43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2" y="1310382"/>
            <a:ext cx="8179143" cy="30389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2F16FA-DE97-6213-2A78-26124CDA2D9D}"/>
              </a:ext>
            </a:extLst>
          </p:cNvPr>
          <p:cNvSpPr/>
          <p:nvPr/>
        </p:nvSpPr>
        <p:spPr>
          <a:xfrm>
            <a:off x="7144872" y="1923473"/>
            <a:ext cx="1393357" cy="249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F934E2F-EB76-72B4-C01A-A3B2B307C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446" y="5034525"/>
            <a:ext cx="5740695" cy="1390721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87F04E-3677-ACFD-65E9-A2F811169E29}"/>
              </a:ext>
            </a:extLst>
          </p:cNvPr>
          <p:cNvSpPr/>
          <p:nvPr/>
        </p:nvSpPr>
        <p:spPr>
          <a:xfrm>
            <a:off x="4316349" y="5729885"/>
            <a:ext cx="990757" cy="428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292B5C6-3BE6-BD21-8A10-544771F22352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Informaciją apie pasiūlymo pateikimą galite pasižiūrėti </a:t>
            </a:r>
            <a:r>
              <a:rPr lang="lt-LT" err="1"/>
              <a:t>paspaudami</a:t>
            </a:r>
            <a:r>
              <a:rPr lang="lt-LT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,,Mano atsakymai“ ir būsena ,,Pateikta“.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5D93C1-4DF2-8662-3779-DA0409D2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646" y="830081"/>
            <a:ext cx="5470171" cy="50765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86B3C-C464-0F39-A34F-94E16F49544C}"/>
              </a:ext>
            </a:extLst>
          </p:cNvPr>
          <p:cNvSpPr txBox="1"/>
          <p:nvPr/>
        </p:nvSpPr>
        <p:spPr>
          <a:xfrm>
            <a:off x="6858405" y="2783559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/>
              <a:t>Įveskite savo naudoto vardą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B1860-9922-FFB5-8134-5886BFAFDA69}"/>
              </a:ext>
            </a:extLst>
          </p:cNvPr>
          <p:cNvSpPr txBox="1"/>
          <p:nvPr/>
        </p:nvSpPr>
        <p:spPr>
          <a:xfrm>
            <a:off x="6858405" y="3452023"/>
            <a:ext cx="6572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/>
              <a:t>Įveskite slaptažodį</a:t>
            </a:r>
            <a:endParaRPr lang="en-US" sz="32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EC957E-A729-9F4A-5D97-34ED3E40F356}"/>
              </a:ext>
            </a:extLst>
          </p:cNvPr>
          <p:cNvSpPr/>
          <p:nvPr/>
        </p:nvSpPr>
        <p:spPr>
          <a:xfrm rot="10800000">
            <a:off x="5202315" y="3034759"/>
            <a:ext cx="1564736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4D1459-9D98-78C2-956F-9842E7D4AAFF}"/>
              </a:ext>
            </a:extLst>
          </p:cNvPr>
          <p:cNvSpPr/>
          <p:nvPr/>
        </p:nvSpPr>
        <p:spPr>
          <a:xfrm rot="10800000">
            <a:off x="5202314" y="3599895"/>
            <a:ext cx="1593253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6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FF3F0-C8E9-7BA0-5B45-041E4BD04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80E6BAC-45EF-2BF3-0759-63E434C8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32" y="1213141"/>
            <a:ext cx="5731510" cy="184340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684350A-4584-6CC8-D1F7-0589CD15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1" y="1238830"/>
            <a:ext cx="5731510" cy="276225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3EDBD31-15E9-481E-5CBE-61885DB915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2D4A5-D7D0-84EF-7A43-662FE3D8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38B121-1CD6-D8A4-150F-5393C7E49D97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D547EE-F437-505F-E7C3-69455F51A597}"/>
              </a:ext>
            </a:extLst>
          </p:cNvPr>
          <p:cNvSpPr/>
          <p:nvPr/>
        </p:nvSpPr>
        <p:spPr>
          <a:xfrm>
            <a:off x="3765754" y="1155395"/>
            <a:ext cx="235975" cy="2899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3F34C-435C-F4C9-E02F-C82F7AD92688}"/>
              </a:ext>
            </a:extLst>
          </p:cNvPr>
          <p:cNvSpPr/>
          <p:nvPr/>
        </p:nvSpPr>
        <p:spPr>
          <a:xfrm>
            <a:off x="4316349" y="5729885"/>
            <a:ext cx="990757" cy="428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2A7C4BE-A7DE-D7A9-5D5C-62B2C9CD5484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Norint peržiūrėti pateiktą pasiūlymą reikia išeiti iš pasiūlymo kūrimo aplinkos (1), tuomet paspaudus ant nuorodos atsinaujinti CVP IS langą (2), pažymėti pasiūlymą (3) ir paspausti mygtuką „Peržiūrėti“ (4).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E875D8-FFF5-1DF2-81C4-E4653C0E47A1}"/>
              </a:ext>
            </a:extLst>
          </p:cNvPr>
          <p:cNvSpPr/>
          <p:nvPr/>
        </p:nvSpPr>
        <p:spPr>
          <a:xfrm>
            <a:off x="4001729" y="112752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85CD0B-71B4-5E1C-9AB8-C6F432846B20}"/>
              </a:ext>
            </a:extLst>
          </p:cNvPr>
          <p:cNvSpPr/>
          <p:nvPr/>
        </p:nvSpPr>
        <p:spPr>
          <a:xfrm>
            <a:off x="10928092" y="138375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A15B1-9DE6-22A8-B58C-37A27E2CA4D5}"/>
              </a:ext>
            </a:extLst>
          </p:cNvPr>
          <p:cNvSpPr/>
          <p:nvPr/>
        </p:nvSpPr>
        <p:spPr>
          <a:xfrm>
            <a:off x="7144300" y="1416715"/>
            <a:ext cx="3761739" cy="2940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0F46E5D2-C8C8-254C-338A-29687768C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81" y="4224346"/>
            <a:ext cx="5731510" cy="24041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4FEF53-EAA7-44A0-5E16-CCF5C7DF5BD8}"/>
              </a:ext>
            </a:extLst>
          </p:cNvPr>
          <p:cNvSpPr/>
          <p:nvPr/>
        </p:nvSpPr>
        <p:spPr>
          <a:xfrm>
            <a:off x="565343" y="5545508"/>
            <a:ext cx="235975" cy="2899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AB4716-0D0D-C5BE-2CBF-FB3900E7D502}"/>
              </a:ext>
            </a:extLst>
          </p:cNvPr>
          <p:cNvSpPr/>
          <p:nvPr/>
        </p:nvSpPr>
        <p:spPr>
          <a:xfrm>
            <a:off x="89648" y="545140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3D1DB2-90A3-BF3D-E848-AAFF503B9838}"/>
              </a:ext>
            </a:extLst>
          </p:cNvPr>
          <p:cNvSpPr/>
          <p:nvPr/>
        </p:nvSpPr>
        <p:spPr>
          <a:xfrm>
            <a:off x="643104" y="5868126"/>
            <a:ext cx="440927" cy="1905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95FF33-29FC-A7DD-4EC1-F99B9C25078A}"/>
              </a:ext>
            </a:extLst>
          </p:cNvPr>
          <p:cNvSpPr/>
          <p:nvPr/>
        </p:nvSpPr>
        <p:spPr>
          <a:xfrm>
            <a:off x="152842" y="58338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8D328CA7-DD7A-09CD-3BCA-58E370B0BDB8}"/>
              </a:ext>
            </a:extLst>
          </p:cNvPr>
          <p:cNvSpPr txBox="1">
            <a:spLocks/>
          </p:cNvSpPr>
          <p:nvPr/>
        </p:nvSpPr>
        <p:spPr>
          <a:xfrm>
            <a:off x="6434131" y="3344181"/>
            <a:ext cx="5572912" cy="87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err="1"/>
              <a:t>Norint</a:t>
            </a:r>
            <a:r>
              <a:rPr lang="en-GB" sz="2400" dirty="0"/>
              <a:t> </a:t>
            </a:r>
            <a:r>
              <a:rPr lang="en-GB" sz="2400" dirty="0" err="1"/>
              <a:t>koreguoti</a:t>
            </a:r>
            <a:r>
              <a:rPr lang="en-GB" sz="2400" dirty="0"/>
              <a:t> </a:t>
            </a:r>
            <a:r>
              <a:rPr lang="en-GB" sz="2400" dirty="0" err="1"/>
              <a:t>jau</a:t>
            </a:r>
            <a:r>
              <a:rPr lang="en-GB" sz="2400" dirty="0"/>
              <a:t> </a:t>
            </a:r>
            <a:r>
              <a:rPr lang="en-GB" sz="2400" dirty="0" err="1"/>
              <a:t>pateiktą</a:t>
            </a:r>
            <a:r>
              <a:rPr lang="en-GB" sz="2400" dirty="0"/>
              <a:t> </a:t>
            </a:r>
            <a:r>
              <a:rPr lang="en-GB" sz="2400" dirty="0" err="1"/>
              <a:t>pasiūlymą</a:t>
            </a:r>
            <a:r>
              <a:rPr lang="en-GB" sz="2400" dirty="0"/>
              <a:t>, </a:t>
            </a:r>
            <a:r>
              <a:rPr lang="en-GB" sz="2400" dirty="0" err="1"/>
              <a:t>spauskite</a:t>
            </a:r>
            <a:r>
              <a:rPr lang="en-GB" sz="2400" dirty="0"/>
              <a:t> „</a:t>
            </a:r>
            <a:r>
              <a:rPr lang="en-GB" sz="2400" dirty="0" err="1"/>
              <a:t>Sukurti</a:t>
            </a:r>
            <a:r>
              <a:rPr lang="en-GB" sz="2400" dirty="0"/>
              <a:t> </a:t>
            </a:r>
            <a:r>
              <a:rPr lang="en-GB" sz="2400" dirty="0" err="1"/>
              <a:t>pasiūlymą</a:t>
            </a:r>
            <a:r>
              <a:rPr lang="en-GB" sz="2400" dirty="0"/>
              <a:t> </a:t>
            </a:r>
            <a:r>
              <a:rPr lang="en-GB" sz="2400" dirty="0" err="1"/>
              <a:t>sistemoje</a:t>
            </a:r>
            <a:r>
              <a:rPr lang="en-GB" sz="2400" dirty="0"/>
              <a:t>“. </a:t>
            </a:r>
            <a:r>
              <a:rPr lang="en-GB" sz="2400" dirty="0" err="1"/>
              <a:t>Naujas</a:t>
            </a:r>
            <a:r>
              <a:rPr lang="en-GB" sz="2400" dirty="0"/>
              <a:t> </a:t>
            </a:r>
            <a:r>
              <a:rPr lang="en-GB" sz="2400" dirty="0" err="1"/>
              <a:t>pateiktas</a:t>
            </a:r>
            <a:r>
              <a:rPr lang="en-GB" sz="2400" dirty="0"/>
              <a:t> </a:t>
            </a:r>
            <a:r>
              <a:rPr lang="en-GB" sz="2400" dirty="0" err="1"/>
              <a:t>pasiūlymas</a:t>
            </a:r>
            <a:r>
              <a:rPr lang="en-GB" sz="2400" dirty="0"/>
              <a:t> </a:t>
            </a:r>
            <a:r>
              <a:rPr lang="en-GB" sz="2400" dirty="0" err="1"/>
              <a:t>automatiškai</a:t>
            </a:r>
            <a:r>
              <a:rPr lang="en-GB" sz="2400" dirty="0"/>
              <a:t> </a:t>
            </a:r>
            <a:r>
              <a:rPr lang="en-GB" sz="2400" dirty="0" err="1"/>
              <a:t>pakeis</a:t>
            </a:r>
            <a:r>
              <a:rPr lang="en-GB" sz="2400" dirty="0"/>
              <a:t> </a:t>
            </a:r>
            <a:r>
              <a:rPr lang="en-GB" sz="2400" dirty="0" err="1"/>
              <a:t>ankstesnįjį</a:t>
            </a:r>
            <a:r>
              <a:rPr lang="en-GB" sz="2400" dirty="0"/>
              <a:t>.</a:t>
            </a:r>
            <a:endParaRPr lang="lt-LT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Norint</a:t>
            </a:r>
            <a:r>
              <a:rPr lang="en-GB" sz="2400" dirty="0"/>
              <a:t> pa</a:t>
            </a:r>
            <a:r>
              <a:rPr lang="lt-LT" sz="2400" dirty="0"/>
              <a:t>šalinti pasiūlymą reikia pažymėti pasiūlymą (3), paspausti mygtuką „Pašalinti“ (5) ir patvirtinti pašalinimo faktą paspaudžiant „OK“.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F2B12-3DD7-C509-774C-2F9BE0A4CCF7}"/>
              </a:ext>
            </a:extLst>
          </p:cNvPr>
          <p:cNvSpPr/>
          <p:nvPr/>
        </p:nvSpPr>
        <p:spPr>
          <a:xfrm>
            <a:off x="1100304" y="5863209"/>
            <a:ext cx="440927" cy="1905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BEC1EF-C060-08A6-FF6C-82BB9B664B0F}"/>
              </a:ext>
            </a:extLst>
          </p:cNvPr>
          <p:cNvSpPr/>
          <p:nvPr/>
        </p:nvSpPr>
        <p:spPr>
          <a:xfrm>
            <a:off x="1542657" y="58338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4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8A8E33-7DA3-31D4-601A-1657D39D36DB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err="1"/>
              <a:t>Surasti</a:t>
            </a:r>
            <a:r>
              <a:rPr lang="en-US"/>
              <a:t> </a:t>
            </a:r>
            <a:r>
              <a:rPr lang="en-US" err="1"/>
              <a:t>savo</a:t>
            </a:r>
            <a:r>
              <a:rPr lang="en-US"/>
              <a:t> </a:t>
            </a:r>
            <a:r>
              <a:rPr lang="en-US" err="1"/>
              <a:t>pirkim</a:t>
            </a:r>
            <a:r>
              <a:rPr lang="lt-LT"/>
              <a:t>ą galite paskyros pagrindiniame lange. Paspauskite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Pirkimų valdymas -&gt; Mano pirkimų sąrašas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2E200-E87B-A993-DC59-DC69EA36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8" y="1316548"/>
            <a:ext cx="7956140" cy="2908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9CDE6E-7D8F-9365-C03F-9B2A25D6E498}"/>
              </a:ext>
            </a:extLst>
          </p:cNvPr>
          <p:cNvSpPr/>
          <p:nvPr/>
        </p:nvSpPr>
        <p:spPr>
          <a:xfrm>
            <a:off x="210708" y="1726249"/>
            <a:ext cx="1150269" cy="5328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36C69A-0F40-399E-76D5-2E821D5E6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6" y="4373101"/>
            <a:ext cx="7153660" cy="23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8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>
                <a:latin typeface="+mj-lt"/>
              </a:rPr>
              <a:t>Dėl papildomai iškilusių klausimų galite kreiptis</a:t>
            </a:r>
          </a:p>
          <a:p>
            <a:r>
              <a:rPr lang="lt-LT" sz="4000">
                <a:latin typeface="+mj-lt"/>
              </a:rPr>
              <a:t>tel.</a:t>
            </a:r>
            <a:r>
              <a:rPr lang="lt-LT" sz="4000"/>
              <a:t> </a:t>
            </a:r>
            <a:r>
              <a:rPr lang="en-GB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+370</a:t>
            </a:r>
            <a:r>
              <a:rPr lang="lt-LT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5 219 7000 </a:t>
            </a:r>
            <a:r>
              <a:rPr lang="lt-LT" sz="4000">
                <a:latin typeface="+mj-lt"/>
              </a:rPr>
              <a:t>arba </a:t>
            </a:r>
            <a:r>
              <a:rPr lang="lt-LT" sz="4000" err="1">
                <a:latin typeface="+mj-lt"/>
              </a:rPr>
              <a:t>el.paštu</a:t>
            </a:r>
            <a:r>
              <a:rPr lang="lt-LT" sz="4000">
                <a:latin typeface="+mj-lt"/>
              </a:rPr>
              <a:t> </a:t>
            </a:r>
            <a:r>
              <a:rPr lang="lt-LT" sz="4000" b="1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>
                <a:latin typeface="+mj-lt"/>
              </a:rPr>
            </a:br>
            <a:endParaRPr lang="lt-LT" sz="4000" b="1">
              <a:latin typeface="+mj-lt"/>
            </a:endParaRPr>
          </a:p>
          <a:p>
            <a:r>
              <a:rPr lang="lt-LT" sz="1400" b="1"/>
              <a:t> </a:t>
            </a:r>
            <a:endParaRPr lang="lt-LT" sz="140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C6CDA-9BAE-043F-CDB9-CF728BFA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2A0B8-4900-F7C7-6E48-9824D1E8D8E6}"/>
              </a:ext>
            </a:extLst>
          </p:cNvPr>
          <p:cNvSpPr txBox="1"/>
          <p:nvPr/>
        </p:nvSpPr>
        <p:spPr>
          <a:xfrm>
            <a:off x="654131" y="519147"/>
            <a:ext cx="10794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Prisijungus, galite ieškoti p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irkimo</a:t>
            </a:r>
            <a:r>
              <a:rPr lang="lt-L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keliais būdais: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23DC83-DD97-D0ED-6844-105DA0D3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8" y="1533808"/>
            <a:ext cx="10948061" cy="40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B30C8-C759-2BCD-0294-1118C1C9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" y="2408610"/>
            <a:ext cx="8010192" cy="3490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06FF5-DE21-650B-E671-574ED8B05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820104"/>
            <a:ext cx="3463031" cy="117701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150921" y="443884"/>
            <a:ext cx="11922710" cy="157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Vykdant paiešką šiuo būdu, spauskite ,,Naujausi pirkimai“ ir būsite nukreipti į visus pirkimus.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err="1"/>
              <a:t>Pra</a:t>
            </a:r>
            <a:r>
              <a:rPr lang="lt-LT" err="1"/>
              <a:t>šome</a:t>
            </a:r>
            <a:r>
              <a:rPr lang="lt-LT"/>
              <a:t> teikti pasiūlymus bandomajame pirkime, kurio </a:t>
            </a:r>
            <a:r>
              <a:rPr lang="lt-LT" b="1"/>
              <a:t>ID 28249</a:t>
            </a:r>
            <a:endParaRPr lang="lt-LT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DDA04F3-D48A-9F36-EE11-4CDB42E7601C}"/>
              </a:ext>
            </a:extLst>
          </p:cNvPr>
          <p:cNvCxnSpPr>
            <a:cxnSpLocks/>
          </p:cNvCxnSpPr>
          <p:nvPr/>
        </p:nvCxnSpPr>
        <p:spPr>
          <a:xfrm flipV="1">
            <a:off x="6480699" y="2601157"/>
            <a:ext cx="3755254" cy="470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6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215154" y="358588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Detalesnei paieškai, spauskite ,,Išplėstinė paieška“ ir skiltyje</a:t>
            </a:r>
            <a:r>
              <a:rPr lang="en-US" dirty="0"/>
              <a:t> ,,</a:t>
            </a:r>
            <a:r>
              <a:rPr lang="en-US" dirty="0" err="1"/>
              <a:t>Pirkimo</a:t>
            </a:r>
            <a:r>
              <a:rPr lang="en-US" dirty="0"/>
              <a:t> ID” </a:t>
            </a:r>
            <a:r>
              <a:rPr lang="lt-LT" dirty="0"/>
              <a:t>įveskite pirkimo ID ir spauskite ,,Paieška“.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F6D4AC-5E0D-DA7A-50DF-4C50A2F2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02" y="2176277"/>
            <a:ext cx="5543835" cy="35879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46DE4-9C33-B581-A3BE-FCE164DD8D73}"/>
              </a:ext>
            </a:extLst>
          </p:cNvPr>
          <p:cNvCxnSpPr>
            <a:cxnSpLocks/>
          </p:cNvCxnSpPr>
          <p:nvPr/>
        </p:nvCxnSpPr>
        <p:spPr>
          <a:xfrm flipV="1">
            <a:off x="4828538" y="3053918"/>
            <a:ext cx="1412464" cy="530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810959E-4049-8172-0232-52B1FAE5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63" y="2903291"/>
            <a:ext cx="4661987" cy="18962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1C92B4-6AFC-4C5D-7A70-ACB3B9583359}"/>
              </a:ext>
            </a:extLst>
          </p:cNvPr>
          <p:cNvSpPr/>
          <p:nvPr/>
        </p:nvSpPr>
        <p:spPr>
          <a:xfrm>
            <a:off x="3175461" y="3708026"/>
            <a:ext cx="1653077" cy="213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09674C-1F23-5221-FE2B-AAE375F151BC}"/>
              </a:ext>
            </a:extLst>
          </p:cNvPr>
          <p:cNvSpPr/>
          <p:nvPr/>
        </p:nvSpPr>
        <p:spPr>
          <a:xfrm>
            <a:off x="11299794" y="5465410"/>
            <a:ext cx="527952" cy="29880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54477C5-FD9B-4074-E1D1-B1D27B96E3AC}"/>
              </a:ext>
            </a:extLst>
          </p:cNvPr>
          <p:cNvSpPr txBox="1">
            <a:spLocks/>
          </p:cNvSpPr>
          <p:nvPr/>
        </p:nvSpPr>
        <p:spPr>
          <a:xfrm>
            <a:off x="367554" y="5832796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Daugiau informacijos, kaip ieškoti pirkimų, rasite čia: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0" u="none" strike="noStrike" dirty="0" err="1">
                <a:effectLst/>
                <a:latin typeface="Public Sans"/>
                <a:hlinkClick r:id="rId5"/>
              </a:rPr>
              <a:t>Paieškos</a:t>
            </a:r>
            <a:r>
              <a:rPr lang="en-GB" b="0" i="0" u="none" strike="noStrike" dirty="0">
                <a:effectLst/>
                <a:latin typeface="Public Sans"/>
                <a:hlinkClick r:id="rId5"/>
              </a:rPr>
              <a:t> </a:t>
            </a:r>
            <a:r>
              <a:rPr lang="en-GB" b="0" i="0" u="none" strike="noStrike" dirty="0" err="1">
                <a:effectLst/>
                <a:latin typeface="Public Sans"/>
                <a:hlinkClick r:id="rId5"/>
              </a:rPr>
              <a:t>vykdymas</a:t>
            </a:r>
            <a:r>
              <a:rPr lang="en-GB" b="0" i="0" u="none" strike="noStrike">
                <a:effectLst/>
                <a:latin typeface="Public Sans"/>
                <a:hlinkClick r:id="rId5"/>
              </a:rPr>
              <a:t> per CVP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Paspauskite ant pirkimo pavadinimo ir teikite pasiūlymus bandomajame pirkime, kurio </a:t>
            </a:r>
            <a:r>
              <a:rPr lang="lt-LT" b="1"/>
              <a:t>ID 28249</a:t>
            </a:r>
            <a:endParaRPr lang="en-US" b="1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B7384B-F3FE-E9EB-39BD-B8E1BF86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588582"/>
            <a:ext cx="11683013" cy="17184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410962-AFB6-FA6A-1A63-68D688C7F0B1}"/>
              </a:ext>
            </a:extLst>
          </p:cNvPr>
          <p:cNvSpPr/>
          <p:nvPr/>
        </p:nvSpPr>
        <p:spPr>
          <a:xfrm>
            <a:off x="355106" y="3227706"/>
            <a:ext cx="1970843" cy="5985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6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25075" y="5326826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" y="485775"/>
            <a:ext cx="11931588" cy="881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D3C82-7E0E-7AD8-BE05-23E906D6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45" y="1459821"/>
            <a:ext cx="3115326" cy="1969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D464D-8456-69E1-254A-609AD3C3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6" y="1367161"/>
            <a:ext cx="5664491" cy="485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573438-810C-8AE4-ECF3-17644A1E8B40}"/>
              </a:ext>
            </a:extLst>
          </p:cNvPr>
          <p:cNvCxnSpPr>
            <a:cxnSpLocks/>
          </p:cNvCxnSpPr>
          <p:nvPr/>
        </p:nvCxnSpPr>
        <p:spPr>
          <a:xfrm flipH="1">
            <a:off x="6123172" y="2622715"/>
            <a:ext cx="1618156" cy="147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D11BFF-BA46-B030-F68B-9A74FD735A84}"/>
              </a:ext>
            </a:extLst>
          </p:cNvPr>
          <p:cNvSpPr txBox="1"/>
          <p:nvPr/>
        </p:nvSpPr>
        <p:spPr>
          <a:xfrm>
            <a:off x="7313474" y="3973394"/>
            <a:ext cx="3115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/>
              <a:t>Skiltyje ,,Pagrindinė pirkimo informacija“ rodoma informacija apie pirkimą.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91C8B-EC10-D7B4-D031-693CDEC99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63" y="1342808"/>
            <a:ext cx="3112814" cy="197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848B8-BB58-735C-06A0-8E70340E8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90" y="1420427"/>
            <a:ext cx="6366516" cy="1507118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1931588" cy="88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FA828F-290D-8E43-E3A9-A5F6C875C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90" y="3315464"/>
            <a:ext cx="6340792" cy="276573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28CD2A-2C25-CCBB-FE1A-3B98A40E781B}"/>
              </a:ext>
            </a:extLst>
          </p:cNvPr>
          <p:cNvCxnSpPr>
            <a:cxnSpLocks/>
          </p:cNvCxnSpPr>
          <p:nvPr/>
        </p:nvCxnSpPr>
        <p:spPr>
          <a:xfrm flipH="1" flipV="1">
            <a:off x="7052586" y="2224194"/>
            <a:ext cx="2166151" cy="630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147703-5C7F-795A-469E-FB99CA42D573}"/>
              </a:ext>
            </a:extLst>
          </p:cNvPr>
          <p:cNvCxnSpPr>
            <a:cxnSpLocks/>
          </p:cNvCxnSpPr>
          <p:nvPr/>
        </p:nvCxnSpPr>
        <p:spPr>
          <a:xfrm flipH="1">
            <a:off x="6900186" y="2881330"/>
            <a:ext cx="2318551" cy="717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8F26EA6-7550-3B2A-54B0-3C333E7E1035}"/>
              </a:ext>
            </a:extLst>
          </p:cNvPr>
          <p:cNvSpPr txBox="1"/>
          <p:nvPr/>
        </p:nvSpPr>
        <p:spPr>
          <a:xfrm>
            <a:off x="7262774" y="3794863"/>
            <a:ext cx="46421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/>
              <a:t>Skiltyje ,,Pirkimo dokumentai“ yra dvi skiltys:</a:t>
            </a:r>
          </a:p>
          <a:p>
            <a:endParaRPr lang="lt-L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/>
              <a:t>Skelbimai – informacija apie skelbimą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/>
              <a:t>Pirkimo dokumentai – įkelti dokumentai, kuriuos galima: </a:t>
            </a:r>
          </a:p>
          <a:p>
            <a:r>
              <a:rPr lang="lt-LT"/>
              <a:t>	peržiūrėti </a:t>
            </a:r>
          </a:p>
          <a:p>
            <a:r>
              <a:rPr lang="lt-LT"/>
              <a:t>	atsisiųsti kaip </a:t>
            </a:r>
            <a:r>
              <a:rPr lang="lt-LT" err="1"/>
              <a:t>zip</a:t>
            </a:r>
            <a:r>
              <a:rPr lang="lt-LT"/>
              <a:t> failą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1A89E3-1C16-E153-5711-C66B2C6DFAB9}"/>
              </a:ext>
            </a:extLst>
          </p:cNvPr>
          <p:cNvCxnSpPr>
            <a:cxnSpLocks/>
          </p:cNvCxnSpPr>
          <p:nvPr/>
        </p:nvCxnSpPr>
        <p:spPr>
          <a:xfrm flipH="1" flipV="1">
            <a:off x="6427433" y="4949025"/>
            <a:ext cx="1708228" cy="679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C1D25D-D110-BFDD-B9F1-0570A5D82059}"/>
              </a:ext>
            </a:extLst>
          </p:cNvPr>
          <p:cNvCxnSpPr>
            <a:cxnSpLocks/>
          </p:cNvCxnSpPr>
          <p:nvPr/>
        </p:nvCxnSpPr>
        <p:spPr>
          <a:xfrm flipH="1">
            <a:off x="6096000" y="5857408"/>
            <a:ext cx="20396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6982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0E2F40A7367419FC7F5E36C0AFEBC" ma:contentTypeVersion="12" ma:contentTypeDescription="Create a new document." ma:contentTypeScope="" ma:versionID="af18eab128a37410d2854ef1f1913ad6">
  <xsd:schema xmlns:xsd="http://www.w3.org/2001/XMLSchema" xmlns:xs="http://www.w3.org/2001/XMLSchema" xmlns:p="http://schemas.microsoft.com/office/2006/metadata/properties" xmlns:ns2="f9c884a0-80fa-49f1-80f8-084d90b87028" xmlns:ns3="103a8c4c-3415-44a0-a799-d5a1400d594a" targetNamespace="http://schemas.microsoft.com/office/2006/metadata/properties" ma:root="true" ma:fieldsID="aba95fd757e58c31442b2687e9570bdf" ns2:_="" ns3:_="">
    <xsd:import namespace="f9c884a0-80fa-49f1-80f8-084d90b87028"/>
    <xsd:import namespace="103a8c4c-3415-44a0-a799-d5a1400d5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84a0-80fa-49f1-80f8-084d90b87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8c3b55-3e8a-4e8f-9286-46d15c50df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a8c4c-3415-44a0-a799-d5a1400d59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0f5d79-ab87-4486-8ee5-8cddb4339359}" ma:internalName="TaxCatchAll" ma:showField="CatchAllData" ma:web="103a8c4c-3415-44a0-a799-d5a1400d5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a8c4c-3415-44a0-a799-d5a1400d594a" xsi:nil="true"/>
    <lcf76f155ced4ddcb4097134ff3c332f xmlns="f9c884a0-80fa-49f1-80f8-084d90b87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E4DC07-6B8A-4E44-9022-C949C07A6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884a0-80fa-49f1-80f8-084d90b87028"/>
    <ds:schemaRef ds:uri="103a8c4c-3415-44a0-a799-d5a1400d5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CB5AC-D550-45B4-AC72-296DFA990DC3}">
  <ds:schemaRefs>
    <ds:schemaRef ds:uri="103a8c4c-3415-44a0-a799-d5a1400d594a"/>
    <ds:schemaRef ds:uri="f9c884a0-80fa-49f1-80f8-084d90b870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833</Words>
  <Application>Microsoft Office PowerPoint</Application>
  <PresentationFormat>Widescreen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Public Sans</vt:lpstr>
      <vt:lpstr>Segoe UI</vt:lpstr>
      <vt:lpstr>Times New Roman</vt:lpstr>
      <vt:lpstr>„Office“ tema</vt:lpstr>
      <vt:lpstr>      Kaip pateikti pasiūlymą Centrinės viešųjų pirkimų informacinės sistemos (CVP IS) priemonėmis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Viktorija Namavičienė</cp:lastModifiedBy>
  <cp:revision>16</cp:revision>
  <dcterms:created xsi:type="dcterms:W3CDTF">2016-01-12T08:28:32Z</dcterms:created>
  <dcterms:modified xsi:type="dcterms:W3CDTF">2024-12-17T08:45:02Z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0x010100CF00E2F40A7367419FC7F5E36C0AFEBC</vt:lpwstr>
  </property>
  <property fmtid="{D5CDD505-2E9C-101B-9397-08002B2CF9AE}" pid="3" name="MediaServiceImageTags">
    <vt:lpwstr/>
  </property>
</Properties>
</file>