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0"/>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499" r:id="rId58"/>
    <p:sldId id="50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7" autoAdjust="0"/>
  </p:normalViewPr>
  <p:slideViewPr>
    <p:cSldViewPr snapToGrid="0">
      <p:cViewPr varScale="1">
        <p:scale>
          <a:sx n="59" d="100"/>
          <a:sy n="59" d="100"/>
        </p:scale>
        <p:origin x="94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šra Mažulienė" userId="f25d8a55-4e67-43bb-95c8-94a38df513b4" providerId="ADAL" clId="{95A054E5-ECA4-4A65-B58D-9CDB9DE02B10}"/>
    <pc:docChg chg="modSld">
      <pc:chgData name="Aušra Mažulienė" userId="f25d8a55-4e67-43bb-95c8-94a38df513b4" providerId="ADAL" clId="{95A054E5-ECA4-4A65-B58D-9CDB9DE02B10}" dt="2024-11-18T05:31:05.411" v="25"/>
      <pc:docMkLst>
        <pc:docMk/>
      </pc:docMkLst>
      <pc:sldChg chg="modSp mod">
        <pc:chgData name="Aušra Mažulienė" userId="f25d8a55-4e67-43bb-95c8-94a38df513b4" providerId="ADAL" clId="{95A054E5-ECA4-4A65-B58D-9CDB9DE02B10}" dt="2024-11-18T05:20:38.981" v="5" actId="20577"/>
        <pc:sldMkLst>
          <pc:docMk/>
          <pc:sldMk cId="3756953933" sldId="446"/>
        </pc:sldMkLst>
        <pc:spChg chg="mod">
          <ac:chgData name="Aušra Mažulienė" userId="f25d8a55-4e67-43bb-95c8-94a38df513b4" providerId="ADAL" clId="{95A054E5-ECA4-4A65-B58D-9CDB9DE02B10}" dt="2024-11-18T05:20:38.981" v="5" actId="20577"/>
          <ac:spMkLst>
            <pc:docMk/>
            <pc:sldMk cId="3756953933" sldId="446"/>
            <ac:spMk id="49" creationId="{FAF4D839-B8AF-ED8F-9C0D-E98C97A0407A}"/>
          </ac:spMkLst>
        </pc:spChg>
        <pc:spChg chg="mod">
          <ac:chgData name="Aušra Mažulienė" userId="f25d8a55-4e67-43bb-95c8-94a38df513b4" providerId="ADAL" clId="{95A054E5-ECA4-4A65-B58D-9CDB9DE02B10}" dt="2024-11-18T05:20:11.694" v="3" actId="20577"/>
          <ac:spMkLst>
            <pc:docMk/>
            <pc:sldMk cId="3756953933" sldId="446"/>
            <ac:spMk id="54" creationId="{FCC7269B-BF26-6B0C-9EB2-31A98C09E305}"/>
          </ac:spMkLst>
        </pc:spChg>
      </pc:sldChg>
      <pc:sldChg chg="modSp mod">
        <pc:chgData name="Aušra Mažulienė" userId="f25d8a55-4e67-43bb-95c8-94a38df513b4" providerId="ADAL" clId="{95A054E5-ECA4-4A65-B58D-9CDB9DE02B10}" dt="2024-11-18T05:22:35.331" v="11" actId="20577"/>
        <pc:sldMkLst>
          <pc:docMk/>
          <pc:sldMk cId="3350642649" sldId="455"/>
        </pc:sldMkLst>
        <pc:spChg chg="mod">
          <ac:chgData name="Aušra Mažulienė" userId="f25d8a55-4e67-43bb-95c8-94a38df513b4" providerId="ADAL" clId="{95A054E5-ECA4-4A65-B58D-9CDB9DE02B10}" dt="2024-11-18T05:22:35.331" v="11" actId="20577"/>
          <ac:spMkLst>
            <pc:docMk/>
            <pc:sldMk cId="3350642649" sldId="455"/>
            <ac:spMk id="9" creationId="{91EF75E9-3CC6-C4F2-2C09-9CB74CB3A48D}"/>
          </ac:spMkLst>
        </pc:spChg>
      </pc:sldChg>
      <pc:sldChg chg="modSp mod">
        <pc:chgData name="Aušra Mažulienė" userId="f25d8a55-4e67-43bb-95c8-94a38df513b4" providerId="ADAL" clId="{95A054E5-ECA4-4A65-B58D-9CDB9DE02B10}" dt="2024-11-18T05:24:47.242" v="16" actId="20577"/>
        <pc:sldMkLst>
          <pc:docMk/>
          <pc:sldMk cId="1136436369" sldId="474"/>
        </pc:sldMkLst>
        <pc:spChg chg="mod">
          <ac:chgData name="Aušra Mažulienė" userId="f25d8a55-4e67-43bb-95c8-94a38df513b4" providerId="ADAL" clId="{95A054E5-ECA4-4A65-B58D-9CDB9DE02B10}" dt="2024-11-18T05:24:47.242" v="16" actId="20577"/>
          <ac:spMkLst>
            <pc:docMk/>
            <pc:sldMk cId="1136436369" sldId="474"/>
            <ac:spMk id="24" creationId="{8DBA08C7-57BB-1EF4-E110-EE5DB8FD7A7E}"/>
          </ac:spMkLst>
        </pc:spChg>
      </pc:sldChg>
      <pc:sldChg chg="modSp mod">
        <pc:chgData name="Aušra Mažulienė" userId="f25d8a55-4e67-43bb-95c8-94a38df513b4" providerId="ADAL" clId="{95A054E5-ECA4-4A65-B58D-9CDB9DE02B10}" dt="2024-11-18T05:28:51.149" v="24" actId="20577"/>
        <pc:sldMkLst>
          <pc:docMk/>
          <pc:sldMk cId="1503742273" sldId="483"/>
        </pc:sldMkLst>
        <pc:spChg chg="mod">
          <ac:chgData name="Aušra Mažulienė" userId="f25d8a55-4e67-43bb-95c8-94a38df513b4" providerId="ADAL" clId="{95A054E5-ECA4-4A65-B58D-9CDB9DE02B10}" dt="2024-11-18T05:28:51.149" v="24" actId="20577"/>
          <ac:spMkLst>
            <pc:docMk/>
            <pc:sldMk cId="1503742273" sldId="483"/>
            <ac:spMk id="15" creationId="{891D6F44-77AC-5F42-C858-BC3FD4FBE4A6}"/>
          </ac:spMkLst>
        </pc:spChg>
        <pc:cxnChg chg="mod">
          <ac:chgData name="Aušra Mažulienė" userId="f25d8a55-4e67-43bb-95c8-94a38df513b4" providerId="ADAL" clId="{95A054E5-ECA4-4A65-B58D-9CDB9DE02B10}" dt="2024-11-18T05:27:14.645" v="18" actId="14100"/>
          <ac:cxnSpMkLst>
            <pc:docMk/>
            <pc:sldMk cId="1503742273" sldId="483"/>
            <ac:cxnSpMk id="34" creationId="{E77F357D-7378-8923-5B55-A48CE989CCC0}"/>
          </ac:cxnSpMkLst>
        </pc:cxnChg>
      </pc:sldChg>
      <pc:sldChg chg="modCm">
        <pc:chgData name="Aušra Mažulienė" userId="f25d8a55-4e67-43bb-95c8-94a38df513b4" providerId="ADAL" clId="{95A054E5-ECA4-4A65-B58D-9CDB9DE02B10}" dt="2024-11-18T05:31:05.411" v="25"/>
        <pc:sldMkLst>
          <pc:docMk/>
          <pc:sldMk cId="2750818900" sldId="499"/>
        </pc:sldMkLst>
      </pc:sldChg>
    </pc:docChg>
  </pc:docChgLst>
  <pc:docChgLst>
    <pc:chgData name="Aušra Mažulienė" userId="f25d8a55-4e67-43bb-95c8-94a38df513b4" providerId="ADAL" clId="{C2F5DA5E-51F8-404C-A9EE-38A8D5DAE56D}"/>
    <pc:docChg chg="custSel addSld delSld modSld">
      <pc:chgData name="Aušra Mažulienė" userId="f25d8a55-4e67-43bb-95c8-94a38df513b4" providerId="ADAL" clId="{C2F5DA5E-51F8-404C-A9EE-38A8D5DAE56D}" dt="2024-11-15T06:06:03.521" v="44" actId="207"/>
      <pc:docMkLst>
        <pc:docMk/>
      </pc:docMkLst>
      <pc:sldChg chg="modCm">
        <pc:chgData name="Aušra Mažulienė" userId="f25d8a55-4e67-43bb-95c8-94a38df513b4" providerId="ADAL" clId="{C2F5DA5E-51F8-404C-A9EE-38A8D5DAE56D}" dt="2024-11-15T06:03:30.063" v="36"/>
        <pc:sldMkLst>
          <pc:docMk/>
          <pc:sldMk cId="3180558089" sldId="289"/>
        </pc:sldMkLst>
      </pc:sldChg>
      <pc:sldChg chg="modSp del mod">
        <pc:chgData name="Aušra Mažulienė" userId="f25d8a55-4e67-43bb-95c8-94a38df513b4" providerId="ADAL" clId="{C2F5DA5E-51F8-404C-A9EE-38A8D5DAE56D}" dt="2024-11-15T05:57:32.979" v="35" actId="47"/>
        <pc:sldMkLst>
          <pc:docMk/>
          <pc:sldMk cId="486537373" sldId="302"/>
        </pc:sldMkLst>
      </pc:sldChg>
      <pc:sldChg chg="del">
        <pc:chgData name="Aušra Mažulienė" userId="f25d8a55-4e67-43bb-95c8-94a38df513b4" providerId="ADAL" clId="{C2F5DA5E-51F8-404C-A9EE-38A8D5DAE56D}" dt="2024-11-15T05:56:07.410" v="14" actId="47"/>
        <pc:sldMkLst>
          <pc:docMk/>
          <pc:sldMk cId="3751345795" sldId="386"/>
        </pc:sldMkLst>
      </pc:sldChg>
      <pc:sldChg chg="del">
        <pc:chgData name="Aušra Mažulienė" userId="f25d8a55-4e67-43bb-95c8-94a38df513b4" providerId="ADAL" clId="{C2F5DA5E-51F8-404C-A9EE-38A8D5DAE56D}" dt="2024-11-15T05:56:08.711" v="15" actId="47"/>
        <pc:sldMkLst>
          <pc:docMk/>
          <pc:sldMk cId="1278349907" sldId="412"/>
        </pc:sldMkLst>
      </pc:sldChg>
      <pc:sldChg chg="del">
        <pc:chgData name="Aušra Mažulienė" userId="f25d8a55-4e67-43bb-95c8-94a38df513b4" providerId="ADAL" clId="{C2F5DA5E-51F8-404C-A9EE-38A8D5DAE56D}" dt="2024-11-15T05:56:04.204" v="11" actId="47"/>
        <pc:sldMkLst>
          <pc:docMk/>
          <pc:sldMk cId="1722517910" sldId="467"/>
        </pc:sldMkLst>
      </pc:sldChg>
      <pc:sldChg chg="del">
        <pc:chgData name="Aušra Mažulienė" userId="f25d8a55-4e67-43bb-95c8-94a38df513b4" providerId="ADAL" clId="{C2F5DA5E-51F8-404C-A9EE-38A8D5DAE56D}" dt="2024-11-15T05:56:02.506" v="10" actId="47"/>
        <pc:sldMkLst>
          <pc:docMk/>
          <pc:sldMk cId="1529155340" sldId="472"/>
        </pc:sldMkLst>
      </pc:sldChg>
      <pc:sldChg chg="del">
        <pc:chgData name="Aušra Mažulienė" userId="f25d8a55-4e67-43bb-95c8-94a38df513b4" providerId="ADAL" clId="{C2F5DA5E-51F8-404C-A9EE-38A8D5DAE56D}" dt="2024-11-15T05:56:01.756" v="9" actId="47"/>
        <pc:sldMkLst>
          <pc:docMk/>
          <pc:sldMk cId="3598834069" sldId="476"/>
        </pc:sldMkLst>
      </pc:sldChg>
      <pc:sldChg chg="del">
        <pc:chgData name="Aušra Mažulienė" userId="f25d8a55-4e67-43bb-95c8-94a38df513b4" providerId="ADAL" clId="{C2F5DA5E-51F8-404C-A9EE-38A8D5DAE56D}" dt="2024-11-15T05:55:52.655" v="2" actId="47"/>
        <pc:sldMkLst>
          <pc:docMk/>
          <pc:sldMk cId="3363257845" sldId="478"/>
        </pc:sldMkLst>
      </pc:sldChg>
      <pc:sldChg chg="del">
        <pc:chgData name="Aušra Mažulienė" userId="f25d8a55-4e67-43bb-95c8-94a38df513b4" providerId="ADAL" clId="{C2F5DA5E-51F8-404C-A9EE-38A8D5DAE56D}" dt="2024-11-15T05:56:00.550" v="8" actId="47"/>
        <pc:sldMkLst>
          <pc:docMk/>
          <pc:sldMk cId="401253576" sldId="479"/>
        </pc:sldMkLst>
      </pc:sldChg>
      <pc:sldChg chg="del">
        <pc:chgData name="Aušra Mažulienė" userId="f25d8a55-4e67-43bb-95c8-94a38df513b4" providerId="ADAL" clId="{C2F5DA5E-51F8-404C-A9EE-38A8D5DAE56D}" dt="2024-11-15T05:56:05.304" v="13" actId="47"/>
        <pc:sldMkLst>
          <pc:docMk/>
          <pc:sldMk cId="105155768" sldId="480"/>
        </pc:sldMkLst>
      </pc:sldChg>
      <pc:sldChg chg="del">
        <pc:chgData name="Aušra Mažulienė" userId="f25d8a55-4e67-43bb-95c8-94a38df513b4" providerId="ADAL" clId="{C2F5DA5E-51F8-404C-A9EE-38A8D5DAE56D}" dt="2024-11-15T05:55:59.585" v="7" actId="47"/>
        <pc:sldMkLst>
          <pc:docMk/>
          <pc:sldMk cId="2402563370" sldId="481"/>
        </pc:sldMkLst>
      </pc:sldChg>
      <pc:sldChg chg="del">
        <pc:chgData name="Aušra Mažulienė" userId="f25d8a55-4e67-43bb-95c8-94a38df513b4" providerId="ADAL" clId="{C2F5DA5E-51F8-404C-A9EE-38A8D5DAE56D}" dt="2024-11-15T05:55:57.993" v="6" actId="47"/>
        <pc:sldMkLst>
          <pc:docMk/>
          <pc:sldMk cId="2591945380" sldId="482"/>
        </pc:sldMkLst>
      </pc:sldChg>
      <pc:sldChg chg="del">
        <pc:chgData name="Aušra Mažulienė" userId="f25d8a55-4e67-43bb-95c8-94a38df513b4" providerId="ADAL" clId="{C2F5DA5E-51F8-404C-A9EE-38A8D5DAE56D}" dt="2024-11-15T05:56:04.832" v="12" actId="47"/>
        <pc:sldMkLst>
          <pc:docMk/>
          <pc:sldMk cId="1059744106" sldId="484"/>
        </pc:sldMkLst>
      </pc:sldChg>
      <pc:sldChg chg="modSp mod">
        <pc:chgData name="Aušra Mažulienė" userId="f25d8a55-4e67-43bb-95c8-94a38df513b4" providerId="ADAL" clId="{C2F5DA5E-51F8-404C-A9EE-38A8D5DAE56D}" dt="2024-11-15T06:05:42.373" v="43" actId="20577"/>
        <pc:sldMkLst>
          <pc:docMk/>
          <pc:sldMk cId="902991243" sldId="487"/>
        </pc:sldMkLst>
        <pc:spChg chg="mod">
          <ac:chgData name="Aušra Mažulienė" userId="f25d8a55-4e67-43bb-95c8-94a38df513b4" providerId="ADAL" clId="{C2F5DA5E-51F8-404C-A9EE-38A8D5DAE56D}" dt="2024-11-15T06:05:42.373" v="43" actId="20577"/>
          <ac:spMkLst>
            <pc:docMk/>
            <pc:sldMk cId="902991243" sldId="487"/>
            <ac:spMk id="13" creationId="{3793A312-C872-7FC2-802C-C13948E80F79}"/>
          </ac:spMkLst>
        </pc:spChg>
      </pc:sldChg>
      <pc:sldChg chg="del">
        <pc:chgData name="Aušra Mažulienė" userId="f25d8a55-4e67-43bb-95c8-94a38df513b4" providerId="ADAL" clId="{C2F5DA5E-51F8-404C-A9EE-38A8D5DAE56D}" dt="2024-11-15T05:55:55.314" v="4" actId="47"/>
        <pc:sldMkLst>
          <pc:docMk/>
          <pc:sldMk cId="2997062995" sldId="488"/>
        </pc:sldMkLst>
      </pc:sldChg>
      <pc:sldChg chg="del">
        <pc:chgData name="Aušra Mažulienė" userId="f25d8a55-4e67-43bb-95c8-94a38df513b4" providerId="ADAL" clId="{C2F5DA5E-51F8-404C-A9EE-38A8D5DAE56D}" dt="2024-11-15T05:55:53.559" v="3" actId="47"/>
        <pc:sldMkLst>
          <pc:docMk/>
          <pc:sldMk cId="1489155448" sldId="489"/>
        </pc:sldMkLst>
      </pc:sldChg>
      <pc:sldChg chg="del">
        <pc:chgData name="Aušra Mažulienė" userId="f25d8a55-4e67-43bb-95c8-94a38df513b4" providerId="ADAL" clId="{C2F5DA5E-51F8-404C-A9EE-38A8D5DAE56D}" dt="2024-11-15T05:55:56.742" v="5" actId="47"/>
        <pc:sldMkLst>
          <pc:docMk/>
          <pc:sldMk cId="164751328" sldId="492"/>
        </pc:sldMkLst>
      </pc:sldChg>
      <pc:sldChg chg="del">
        <pc:chgData name="Aušra Mažulienė" userId="f25d8a55-4e67-43bb-95c8-94a38df513b4" providerId="ADAL" clId="{C2F5DA5E-51F8-404C-A9EE-38A8D5DAE56D}" dt="2024-11-15T05:55:51.318" v="1" actId="47"/>
        <pc:sldMkLst>
          <pc:docMk/>
          <pc:sldMk cId="2094726085" sldId="497"/>
        </pc:sldMkLst>
      </pc:sldChg>
      <pc:sldChg chg="modSp mod">
        <pc:chgData name="Aušra Mažulienė" userId="f25d8a55-4e67-43bb-95c8-94a38df513b4" providerId="ADAL" clId="{C2F5DA5E-51F8-404C-A9EE-38A8D5DAE56D}" dt="2024-11-15T06:06:03.521" v="44" actId="207"/>
        <pc:sldMkLst>
          <pc:docMk/>
          <pc:sldMk cId="2750818900" sldId="499"/>
        </pc:sldMkLst>
        <pc:spChg chg="mod">
          <ac:chgData name="Aušra Mažulienė" userId="f25d8a55-4e67-43bb-95c8-94a38df513b4" providerId="ADAL" clId="{C2F5DA5E-51F8-404C-A9EE-38A8D5DAE56D}" dt="2024-11-15T06:06:03.521" v="44" actId="207"/>
          <ac:spMkLst>
            <pc:docMk/>
            <pc:sldMk cId="2750818900" sldId="499"/>
            <ac:spMk id="9" creationId="{EC03C4A5-1992-D945-5148-62BA7C154B40}"/>
          </ac:spMkLst>
        </pc:spChg>
      </pc:sldChg>
      <pc:sldChg chg="addSp delSp modSp add mod">
        <pc:chgData name="Aušra Mažulienė" userId="f25d8a55-4e67-43bb-95c8-94a38df513b4" providerId="ADAL" clId="{C2F5DA5E-51F8-404C-A9EE-38A8D5DAE56D}" dt="2024-11-15T05:57:27.865" v="34" actId="1076"/>
        <pc:sldMkLst>
          <pc:docMk/>
          <pc:sldMk cId="399576431" sldId="500"/>
        </pc:sldMkLst>
        <pc:spChg chg="add mod">
          <ac:chgData name="Aušra Mažulienė" userId="f25d8a55-4e67-43bb-95c8-94a38df513b4" providerId="ADAL" clId="{C2F5DA5E-51F8-404C-A9EE-38A8D5DAE56D}" dt="2024-11-15T05:57:27.865" v="34" actId="1076"/>
          <ac:spMkLst>
            <pc:docMk/>
            <pc:sldMk cId="399576431" sldId="500"/>
            <ac:spMk id="4" creationId="{3B4DA3CD-3E0E-E52D-8203-54BFC45EAD32}"/>
          </ac:spMkLst>
        </pc:spChg>
      </pc:sldChg>
      <pc:sldChg chg="del">
        <pc:chgData name="Aušra Mažulienė" userId="f25d8a55-4e67-43bb-95c8-94a38df513b4" providerId="ADAL" clId="{C2F5DA5E-51F8-404C-A9EE-38A8D5DAE56D}" dt="2024-11-15T05:55:50.329" v="0" actId="47"/>
        <pc:sldMkLst>
          <pc:docMk/>
          <pc:sldMk cId="997701191" sldId="500"/>
        </pc:sldMkLst>
      </pc:sldChg>
    </pc:docChg>
  </pc:docChgLst>
  <pc:docChgLst>
    <pc:chgData name="Viktorija Namavičienė" userId="S::viktorija.namaviciene@vpt.lt::770ee7b1-26ef-4989-be86-99569310602f" providerId="AD" clId="Web-{E2AD1AED-C4C5-188E-78B6-324CA2A3E568}"/>
    <pc:docChg chg="modSld">
      <pc:chgData name="Viktorija Namavičienė" userId="S::viktorija.namaviciene@vpt.lt::770ee7b1-26ef-4989-be86-99569310602f" providerId="AD" clId="Web-{E2AD1AED-C4C5-188E-78B6-324CA2A3E568}" dt="2024-11-17T17:23:35.914" v="201" actId="20577"/>
      <pc:docMkLst>
        <pc:docMk/>
      </pc:docMkLst>
      <pc:sldChg chg="modSp">
        <pc:chgData name="Viktorija Namavičienė" userId="S::viktorija.namaviciene@vpt.lt::770ee7b1-26ef-4989-be86-99569310602f" providerId="AD" clId="Web-{E2AD1AED-C4C5-188E-78B6-324CA2A3E568}" dt="2024-11-17T16:55:07.393" v="4" actId="20577"/>
        <pc:sldMkLst>
          <pc:docMk/>
          <pc:sldMk cId="3180558089" sldId="289"/>
        </pc:sldMkLst>
        <pc:spChg chg="mod">
          <ac:chgData name="Viktorija Namavičienė" userId="S::viktorija.namaviciene@vpt.lt::770ee7b1-26ef-4989-be86-99569310602f" providerId="AD" clId="Web-{E2AD1AED-C4C5-188E-78B6-324CA2A3E568}" dt="2024-11-17T16:55:07.393" v="4" actId="20577"/>
          <ac:spMkLst>
            <pc:docMk/>
            <pc:sldMk cId="3180558089" sldId="289"/>
            <ac:spMk id="7" creationId="{6C28AB28-D980-0AD8-A0D9-27D5AB6ED154}"/>
          </ac:spMkLst>
        </pc:spChg>
      </pc:sldChg>
      <pc:sldChg chg="modSp">
        <pc:chgData name="Viktorija Namavičienė" userId="S::viktorija.namaviciene@vpt.lt::770ee7b1-26ef-4989-be86-99569310602f" providerId="AD" clId="Web-{E2AD1AED-C4C5-188E-78B6-324CA2A3E568}" dt="2024-11-17T16:59:22.182" v="6" actId="1076"/>
        <pc:sldMkLst>
          <pc:docMk/>
          <pc:sldMk cId="55888048" sldId="420"/>
        </pc:sldMkLst>
        <pc:spChg chg="mod">
          <ac:chgData name="Viktorija Namavičienė" userId="S::viktorija.namaviciene@vpt.lt::770ee7b1-26ef-4989-be86-99569310602f" providerId="AD" clId="Web-{E2AD1AED-C4C5-188E-78B6-324CA2A3E568}" dt="2024-11-17T16:59:22.182" v="6" actId="1076"/>
          <ac:spMkLst>
            <pc:docMk/>
            <pc:sldMk cId="55888048" sldId="420"/>
            <ac:spMk id="16" creationId="{4CA1EC57-1729-CBEA-1CDC-C2562E81E99C}"/>
          </ac:spMkLst>
        </pc:spChg>
        <pc:picChg chg="mod">
          <ac:chgData name="Viktorija Namavičienė" userId="S::viktorija.namaviciene@vpt.lt::770ee7b1-26ef-4989-be86-99569310602f" providerId="AD" clId="Web-{E2AD1AED-C4C5-188E-78B6-324CA2A3E568}" dt="2024-11-17T16:59:19.042" v="5" actId="1076"/>
          <ac:picMkLst>
            <pc:docMk/>
            <pc:sldMk cId="55888048" sldId="420"/>
            <ac:picMk id="18" creationId="{EB829AA2-36A7-9A3B-5E1C-157D9D5BC9FB}"/>
          </ac:picMkLst>
        </pc:picChg>
      </pc:sldChg>
      <pc:sldChg chg="modSp">
        <pc:chgData name="Viktorija Namavičienė" userId="S::viktorija.namaviciene@vpt.lt::770ee7b1-26ef-4989-be86-99569310602f" providerId="AD" clId="Web-{E2AD1AED-C4C5-188E-78B6-324CA2A3E568}" dt="2024-11-17T17:09:41.420" v="27" actId="20577"/>
        <pc:sldMkLst>
          <pc:docMk/>
          <pc:sldMk cId="1521887226" sldId="421"/>
        </pc:sldMkLst>
        <pc:spChg chg="mod">
          <ac:chgData name="Viktorija Namavičienė" userId="S::viktorija.namaviciene@vpt.lt::770ee7b1-26ef-4989-be86-99569310602f" providerId="AD" clId="Web-{E2AD1AED-C4C5-188E-78B6-324CA2A3E568}" dt="2024-11-17T17:09:41.420" v="27" actId="20577"/>
          <ac:spMkLst>
            <pc:docMk/>
            <pc:sldMk cId="1521887226" sldId="421"/>
            <ac:spMk id="9" creationId="{37912562-4246-BE44-4363-B4B5F007185F}"/>
          </ac:spMkLst>
        </pc:spChg>
      </pc:sldChg>
      <pc:sldChg chg="modSp">
        <pc:chgData name="Viktorija Namavičienė" userId="S::viktorija.namaviciene@vpt.lt::770ee7b1-26ef-4989-be86-99569310602f" providerId="AD" clId="Web-{E2AD1AED-C4C5-188E-78B6-324CA2A3E568}" dt="2024-11-17T17:06:34.383" v="26" actId="20577"/>
        <pc:sldMkLst>
          <pc:docMk/>
          <pc:sldMk cId="4239656631" sldId="424"/>
        </pc:sldMkLst>
        <pc:spChg chg="mod">
          <ac:chgData name="Viktorija Namavičienė" userId="S::viktorija.namaviciene@vpt.lt::770ee7b1-26ef-4989-be86-99569310602f" providerId="AD" clId="Web-{E2AD1AED-C4C5-188E-78B6-324CA2A3E568}" dt="2024-11-17T17:06:34.383" v="26" actId="20577"/>
          <ac:spMkLst>
            <pc:docMk/>
            <pc:sldMk cId="4239656631" sldId="424"/>
            <ac:spMk id="21" creationId="{E4588928-50C8-3DAB-1BA5-363AC1E4171B}"/>
          </ac:spMkLst>
        </pc:spChg>
      </pc:sldChg>
      <pc:sldChg chg="modSp">
        <pc:chgData name="Viktorija Namavičienė" userId="S::viktorija.namaviciene@vpt.lt::770ee7b1-26ef-4989-be86-99569310602f" providerId="AD" clId="Web-{E2AD1AED-C4C5-188E-78B6-324CA2A3E568}" dt="2024-11-17T17:23:35.914" v="201" actId="20577"/>
        <pc:sldMkLst>
          <pc:docMk/>
          <pc:sldMk cId="894664470" sldId="428"/>
        </pc:sldMkLst>
        <pc:spChg chg="mod">
          <ac:chgData name="Viktorija Namavičienė" userId="S::viktorija.namaviciene@vpt.lt::770ee7b1-26ef-4989-be86-99569310602f" providerId="AD" clId="Web-{E2AD1AED-C4C5-188E-78B6-324CA2A3E568}" dt="2024-11-17T17:23:35.914" v="201" actId="20577"/>
          <ac:spMkLst>
            <pc:docMk/>
            <pc:sldMk cId="894664470" sldId="428"/>
            <ac:spMk id="20" creationId="{6C240592-9851-B253-9F3E-5608EFF79030}"/>
          </ac:spMkLst>
        </pc:spChg>
      </pc:sldChg>
    </pc:docChg>
  </pc:docChgLst>
  <pc:docChgLst>
    <pc:chgData name="Viktorija Namavičienė" userId="770ee7b1-26ef-4989-be86-99569310602f" providerId="ADAL" clId="{B8E09AC2-25B0-4BFE-8C9D-C843F078762D}"/>
    <pc:docChg chg="modSld modMainMaster">
      <pc:chgData name="Viktorija Namavičienė" userId="770ee7b1-26ef-4989-be86-99569310602f" providerId="ADAL" clId="{B8E09AC2-25B0-4BFE-8C9D-C843F078762D}" dt="2024-11-11T14:27:29.750" v="7" actId="1076"/>
      <pc:docMkLst>
        <pc:docMk/>
      </pc:docMkLst>
      <pc:sldChg chg="modSp mod">
        <pc:chgData name="Viktorija Namavičienė" userId="770ee7b1-26ef-4989-be86-99569310602f" providerId="ADAL" clId="{B8E09AC2-25B0-4BFE-8C9D-C843F078762D}" dt="2024-11-11T14:27:29.750" v="7" actId="1076"/>
        <pc:sldMkLst>
          <pc:docMk/>
          <pc:sldMk cId="3437621357" sldId="414"/>
        </pc:sldMkLst>
      </pc:sldChg>
      <pc:sldMasterChg chg="modSldLayout">
        <pc:chgData name="Viktorija Namavičienė" userId="770ee7b1-26ef-4989-be86-99569310602f" providerId="ADAL" clId="{B8E09AC2-25B0-4BFE-8C9D-C843F078762D}" dt="2024-11-11T14:23:01.345" v="3" actId="1076"/>
        <pc:sldMasterMkLst>
          <pc:docMk/>
          <pc:sldMasterMk cId="975346217" sldId="2147483648"/>
        </pc:sldMasterMkLst>
        <pc:sldLayoutChg chg="modSp mod">
          <pc:chgData name="Viktorija Namavičienė" userId="770ee7b1-26ef-4989-be86-99569310602f" providerId="ADAL" clId="{B8E09AC2-25B0-4BFE-8C9D-C843F078762D}" dt="2024-11-11T14:23:01.345" v="3" actId="1076"/>
          <pc:sldLayoutMkLst>
            <pc:docMk/>
            <pc:sldMasterMk cId="975346217" sldId="2147483648"/>
            <pc:sldLayoutMk cId="4147170850" sldId="2147483650"/>
          </pc:sldLayoutMkLst>
          <pc:spChg chg="mod">
            <ac:chgData name="Viktorija Namavičienė" userId="770ee7b1-26ef-4989-be86-99569310602f" providerId="ADAL" clId="{B8E09AC2-25B0-4BFE-8C9D-C843F078762D}" dt="2024-11-11T14:23:01.345" v="3" actId="1076"/>
            <ac:spMkLst>
              <pc:docMk/>
              <pc:sldMasterMk cId="975346217" sldId="2147483648"/>
              <pc:sldLayoutMk cId="4147170850" sldId="2147483650"/>
              <ac:spMk id="6" creationId="{00000000-0000-0000-0000-000000000000}"/>
            </ac:spMkLst>
          </pc:spChg>
        </pc:sldLayoutChg>
      </pc:sldMasterChg>
    </pc:docChg>
  </pc:docChgLst>
  <pc:docChgLst>
    <pc:chgData name="Aušra Mažulienė" userId="f25d8a55-4e67-43bb-95c8-94a38df513b4" providerId="ADAL" clId="{199F2719-7784-4717-956A-33377ECAF897}"/>
    <pc:docChg chg="undo custSel addSld delSld modSld addSection delSection modSection">
      <pc:chgData name="Aušra Mažulienė" userId="f25d8a55-4e67-43bb-95c8-94a38df513b4" providerId="ADAL" clId="{199F2719-7784-4717-956A-33377ECAF897}" dt="2024-11-18T08:44:38.732" v="416" actId="20577"/>
      <pc:docMkLst>
        <pc:docMk/>
      </pc:docMkLst>
      <pc:sldChg chg="addSp modSp mod">
        <pc:chgData name="Aušra Mažulienė" userId="f25d8a55-4e67-43bb-95c8-94a38df513b4" providerId="ADAL" clId="{199F2719-7784-4717-956A-33377ECAF897}" dt="2024-11-18T08:44:38.732" v="416" actId="20577"/>
        <pc:sldMkLst>
          <pc:docMk/>
          <pc:sldMk cId="2847815327" sldId="423"/>
        </pc:sldMkLst>
        <pc:spChg chg="add mod">
          <ac:chgData name="Aušra Mažulienė" userId="f25d8a55-4e67-43bb-95c8-94a38df513b4" providerId="ADAL" clId="{199F2719-7784-4717-956A-33377ECAF897}" dt="2024-11-18T08:43:26.517" v="412" actId="1076"/>
          <ac:spMkLst>
            <pc:docMk/>
            <pc:sldMk cId="2847815327" sldId="423"/>
            <ac:spMk id="3" creationId="{79092CE9-B4F9-2F81-5F30-7C0B4020F481}"/>
          </ac:spMkLst>
        </pc:spChg>
        <pc:spChg chg="mod">
          <ac:chgData name="Aušra Mažulienė" userId="f25d8a55-4e67-43bb-95c8-94a38df513b4" providerId="ADAL" clId="{199F2719-7784-4717-956A-33377ECAF897}" dt="2024-11-18T08:44:38.732" v="416" actId="20577"/>
          <ac:spMkLst>
            <pc:docMk/>
            <pc:sldMk cId="2847815327" sldId="423"/>
            <ac:spMk id="7" creationId="{00000000-0000-0000-0000-000000000000}"/>
          </ac:spMkLst>
        </pc:spChg>
      </pc:sldChg>
      <pc:sldChg chg="addSp delSp modSp new del mod">
        <pc:chgData name="Aušra Mažulienė" userId="f25d8a55-4e67-43bb-95c8-94a38df513b4" providerId="ADAL" clId="{199F2719-7784-4717-956A-33377ECAF897}" dt="2024-11-18T08:25:27.424" v="1" actId="27022"/>
        <pc:sldMkLst>
          <pc:docMk/>
          <pc:sldMk cId="1766276440" sldId="503"/>
        </pc:sldMkLst>
        <pc:graphicFrameChg chg="add del modGraphic">
          <ac:chgData name="Aušra Mažulienė" userId="f25d8a55-4e67-43bb-95c8-94a38df513b4" providerId="ADAL" clId="{199F2719-7784-4717-956A-33377ECAF897}" dt="2024-11-18T08:25:27.424" v="1" actId="27022"/>
          <ac:graphicFrameMkLst>
            <pc:docMk/>
            <pc:sldMk cId="1766276440" sldId="503"/>
            <ac:graphicFrameMk id="6" creationId="{476C421D-764C-C278-2D70-5DAA06912030}"/>
          </ac:graphicFrameMkLst>
        </pc:graphicFrameChg>
      </pc:sldChg>
    </pc:docChg>
  </pc:docChgLst>
  <pc:docChgLst>
    <pc:chgData name="Viktorija Namavičienė" userId="S::viktorija.namaviciene@vpt.lt::770ee7b1-26ef-4989-be86-99569310602f" providerId="AD" clId="Web-{390ED677-EB60-4540-AFBB-5F961623F68F}"/>
    <pc:docChg chg="modSld">
      <pc:chgData name="Viktorija Namavičienė" userId="S::viktorija.namaviciene@vpt.lt::770ee7b1-26ef-4989-be86-99569310602f" providerId="AD" clId="Web-{390ED677-EB60-4540-AFBB-5F961623F68F}" dt="2024-11-17T18:56:24.863" v="1" actId="20577"/>
      <pc:docMkLst>
        <pc:docMk/>
      </pc:docMkLst>
      <pc:sldChg chg="modSp">
        <pc:chgData name="Viktorija Namavičienė" userId="S::viktorija.namaviciene@vpt.lt::770ee7b1-26ef-4989-be86-99569310602f" providerId="AD" clId="Web-{390ED677-EB60-4540-AFBB-5F961623F68F}" dt="2024-11-17T18:56:24.863" v="1" actId="20577"/>
        <pc:sldMkLst>
          <pc:docMk/>
          <pc:sldMk cId="4190477386" sldId="445"/>
        </pc:sldMkLst>
        <pc:spChg chg="mod">
          <ac:chgData name="Viktorija Namavičienė" userId="S::viktorija.namaviciene@vpt.lt::770ee7b1-26ef-4989-be86-99569310602f" providerId="AD" clId="Web-{390ED677-EB60-4540-AFBB-5F961623F68F}" dt="2024-11-17T18:56:24.863" v="1" actId="20577"/>
          <ac:spMkLst>
            <pc:docMk/>
            <pc:sldMk cId="4190477386" sldId="445"/>
            <ac:spMk id="9" creationId="{283BFF35-FAF5-B8DC-91D0-C4E36F2FA0C9}"/>
          </ac:spMkLst>
        </pc:spChg>
      </pc:sldChg>
    </pc:docChg>
  </pc:docChgLst>
  <pc:docChgLst>
    <pc:chgData name="Aušra Mažulienė" userId="f25d8a55-4e67-43bb-95c8-94a38df513b4" providerId="ADAL" clId="{5FD46A5A-F77B-4687-8C56-B7E69CBDEBEE}"/>
    <pc:docChg chg="undo custSel addSld modSld">
      <pc:chgData name="Aušra Mažulienė" userId="f25d8a55-4e67-43bb-95c8-94a38df513b4" providerId="ADAL" clId="{5FD46A5A-F77B-4687-8C56-B7E69CBDEBEE}" dt="2024-11-11T09:38:38.829" v="565" actId="1076"/>
      <pc:docMkLst>
        <pc:docMk/>
      </pc:docMkLst>
      <pc:sldChg chg="modSp mod">
        <pc:chgData name="Aušra Mažulienė" userId="f25d8a55-4e67-43bb-95c8-94a38df513b4" providerId="ADAL" clId="{5FD46A5A-F77B-4687-8C56-B7E69CBDEBEE}" dt="2024-11-11T08:25:29.095" v="154" actId="207"/>
        <pc:sldMkLst>
          <pc:docMk/>
          <pc:sldMk cId="3155751863" sldId="256"/>
        </pc:sldMkLst>
        <pc:spChg chg="mod">
          <ac:chgData name="Aušra Mažulienė" userId="f25d8a55-4e67-43bb-95c8-94a38df513b4" providerId="ADAL" clId="{5FD46A5A-F77B-4687-8C56-B7E69CBDEBEE}" dt="2024-11-11T06:44:44.599" v="50" actId="1076"/>
          <ac:spMkLst>
            <pc:docMk/>
            <pc:sldMk cId="3155751863" sldId="256"/>
            <ac:spMk id="2" creationId="{00000000-0000-0000-0000-000000000000}"/>
          </ac:spMkLst>
        </pc:spChg>
        <pc:spChg chg="mod">
          <ac:chgData name="Aušra Mažulienė" userId="f25d8a55-4e67-43bb-95c8-94a38df513b4" providerId="ADAL" clId="{5FD46A5A-F77B-4687-8C56-B7E69CBDEBEE}" dt="2024-11-11T08:25:29.095" v="154" actId="207"/>
          <ac:spMkLst>
            <pc:docMk/>
            <pc:sldMk cId="3155751863" sldId="256"/>
            <ac:spMk id="3" creationId="{0C25C5B2-43E3-2C20-C255-40C87B7ED103}"/>
          </ac:spMkLst>
        </pc:spChg>
      </pc:sldChg>
      <pc:sldChg chg="addSp delSp modSp mod">
        <pc:chgData name="Aušra Mažulienė" userId="f25d8a55-4e67-43bb-95c8-94a38df513b4" providerId="ADAL" clId="{5FD46A5A-F77B-4687-8C56-B7E69CBDEBEE}" dt="2024-11-11T09:16:01.271" v="451" actId="14100"/>
        <pc:sldMkLst>
          <pc:docMk/>
          <pc:sldMk cId="2518839177" sldId="288"/>
        </pc:sldMkLst>
        <pc:spChg chg="add mod">
          <ac:chgData name="Aušra Mažulienė" userId="f25d8a55-4e67-43bb-95c8-94a38df513b4" providerId="ADAL" clId="{5FD46A5A-F77B-4687-8C56-B7E69CBDEBEE}" dt="2024-11-11T08:34:34.120" v="204" actId="14100"/>
          <ac:spMkLst>
            <pc:docMk/>
            <pc:sldMk cId="2518839177" sldId="288"/>
            <ac:spMk id="4" creationId="{12341A36-0413-50E5-421D-B31529EF3E99}"/>
          </ac:spMkLst>
        </pc:spChg>
        <pc:spChg chg="mod">
          <ac:chgData name="Aušra Mažulienė" userId="f25d8a55-4e67-43bb-95c8-94a38df513b4" providerId="ADAL" clId="{5FD46A5A-F77B-4687-8C56-B7E69CBDEBEE}" dt="2024-11-11T06:57:56.458" v="142" actId="207"/>
          <ac:spMkLst>
            <pc:docMk/>
            <pc:sldMk cId="2518839177" sldId="288"/>
            <ac:spMk id="7" creationId="{00000000-0000-0000-0000-000000000000}"/>
          </ac:spMkLst>
        </pc:spChg>
        <pc:spChg chg="add mod">
          <ac:chgData name="Aušra Mažulienė" userId="f25d8a55-4e67-43bb-95c8-94a38df513b4" providerId="ADAL" clId="{5FD46A5A-F77B-4687-8C56-B7E69CBDEBEE}" dt="2024-11-11T09:16:01.271" v="451" actId="14100"/>
          <ac:spMkLst>
            <pc:docMk/>
            <pc:sldMk cId="2518839177" sldId="288"/>
            <ac:spMk id="9" creationId="{4AF05D8B-DDAA-B905-6360-45FE404AB416}"/>
          </ac:spMkLst>
        </pc:spChg>
      </pc:sldChg>
      <pc:sldChg chg="addSp delSp modSp mod">
        <pc:chgData name="Aušra Mažulienė" userId="f25d8a55-4e67-43bb-95c8-94a38df513b4" providerId="ADAL" clId="{5FD46A5A-F77B-4687-8C56-B7E69CBDEBEE}" dt="2024-11-11T08:26:25.405" v="162" actId="1076"/>
        <pc:sldMkLst>
          <pc:docMk/>
          <pc:sldMk cId="3180558089" sldId="289"/>
        </pc:sldMkLst>
        <pc:spChg chg="mod">
          <ac:chgData name="Aušra Mažulienė" userId="f25d8a55-4e67-43bb-95c8-94a38df513b4" providerId="ADAL" clId="{5FD46A5A-F77B-4687-8C56-B7E69CBDEBEE}" dt="2024-11-11T08:26:24.206" v="161" actId="20577"/>
          <ac:spMkLst>
            <pc:docMk/>
            <pc:sldMk cId="3180558089" sldId="289"/>
            <ac:spMk id="2" creationId="{00000000-0000-0000-0000-000000000000}"/>
          </ac:spMkLst>
        </pc:spChg>
        <pc:spChg chg="add mod">
          <ac:chgData name="Aušra Mažulienė" userId="f25d8a55-4e67-43bb-95c8-94a38df513b4" providerId="ADAL" clId="{5FD46A5A-F77B-4687-8C56-B7E69CBDEBEE}" dt="2024-11-11T06:46:22.675" v="60" actId="13926"/>
          <ac:spMkLst>
            <pc:docMk/>
            <pc:sldMk cId="3180558089" sldId="289"/>
            <ac:spMk id="7" creationId="{6C28AB28-D980-0AD8-A0D9-27D5AB6ED154}"/>
          </ac:spMkLst>
        </pc:spChg>
        <pc:spChg chg="add mod">
          <ac:chgData name="Aušra Mažulienė" userId="f25d8a55-4e67-43bb-95c8-94a38df513b4" providerId="ADAL" clId="{5FD46A5A-F77B-4687-8C56-B7E69CBDEBEE}" dt="2024-11-11T06:47:58.635" v="76" actId="14100"/>
          <ac:spMkLst>
            <pc:docMk/>
            <pc:sldMk cId="3180558089" sldId="289"/>
            <ac:spMk id="12" creationId="{F2CC2CAF-EB9B-D56C-98AB-2603EC0DFBD2}"/>
          </ac:spMkLst>
        </pc:spChg>
        <pc:picChg chg="add mod">
          <ac:chgData name="Aušra Mažulienė" userId="f25d8a55-4e67-43bb-95c8-94a38df513b4" providerId="ADAL" clId="{5FD46A5A-F77B-4687-8C56-B7E69CBDEBEE}" dt="2024-11-11T08:26:25.405" v="162" actId="1076"/>
          <ac:picMkLst>
            <pc:docMk/>
            <pc:sldMk cId="3180558089" sldId="289"/>
            <ac:picMk id="11" creationId="{08CDD654-0287-BCEC-6C4C-215C6180CAA3}"/>
          </ac:picMkLst>
        </pc:picChg>
      </pc:sldChg>
      <pc:sldChg chg="modSp mod">
        <pc:chgData name="Aušra Mažulienė" userId="f25d8a55-4e67-43bb-95c8-94a38df513b4" providerId="ADAL" clId="{5FD46A5A-F77B-4687-8C56-B7E69CBDEBEE}" dt="2024-11-11T06:53:37.887" v="105" actId="20577"/>
        <pc:sldMkLst>
          <pc:docMk/>
          <pc:sldMk cId="3796762518" sldId="326"/>
        </pc:sldMkLst>
      </pc:sldChg>
      <pc:sldChg chg="addSp delSp modSp add mod">
        <pc:chgData name="Aušra Mažulienė" userId="f25d8a55-4e67-43bb-95c8-94a38df513b4" providerId="ADAL" clId="{5FD46A5A-F77B-4687-8C56-B7E69CBDEBEE}" dt="2024-11-11T06:56:46.691" v="124" actId="1076"/>
        <pc:sldMkLst>
          <pc:docMk/>
          <pc:sldMk cId="2207453347" sldId="413"/>
        </pc:sldMkLst>
        <pc:spChg chg="mod">
          <ac:chgData name="Aušra Mažulienė" userId="f25d8a55-4e67-43bb-95c8-94a38df513b4" providerId="ADAL" clId="{5FD46A5A-F77B-4687-8C56-B7E69CBDEBEE}" dt="2024-11-11T06:54:57.128" v="116" actId="14100"/>
          <ac:spMkLst>
            <pc:docMk/>
            <pc:sldMk cId="2207453347" sldId="413"/>
            <ac:spMk id="7" creationId="{6C28AB28-D980-0AD8-A0D9-27D5AB6ED154}"/>
          </ac:spMkLst>
        </pc:spChg>
        <pc:spChg chg="add mod">
          <ac:chgData name="Aušra Mažulienė" userId="f25d8a55-4e67-43bb-95c8-94a38df513b4" providerId="ADAL" clId="{5FD46A5A-F77B-4687-8C56-B7E69CBDEBEE}" dt="2024-11-11T06:56:46.691" v="124" actId="1076"/>
          <ac:spMkLst>
            <pc:docMk/>
            <pc:sldMk cId="2207453347" sldId="413"/>
            <ac:spMk id="8" creationId="{8D0189AC-6921-1BBC-8E14-37B830ECD3B1}"/>
          </ac:spMkLst>
        </pc:spChg>
        <pc:spChg chg="add mod">
          <ac:chgData name="Aušra Mažulienė" userId="f25d8a55-4e67-43bb-95c8-94a38df513b4" providerId="ADAL" clId="{5FD46A5A-F77B-4687-8C56-B7E69CBDEBEE}" dt="2024-11-11T06:56:34.448" v="123" actId="1076"/>
          <ac:spMkLst>
            <pc:docMk/>
            <pc:sldMk cId="2207453347" sldId="413"/>
            <ac:spMk id="9" creationId="{938A6F36-5963-2728-EAA9-657723F593B1}"/>
          </ac:spMkLst>
        </pc:spChg>
        <pc:spChg chg="mod">
          <ac:chgData name="Aušra Mažulienė" userId="f25d8a55-4e67-43bb-95c8-94a38df513b4" providerId="ADAL" clId="{5FD46A5A-F77B-4687-8C56-B7E69CBDEBEE}" dt="2024-11-11T06:55:14.033" v="121" actId="14100"/>
          <ac:spMkLst>
            <pc:docMk/>
            <pc:sldMk cId="2207453347" sldId="413"/>
            <ac:spMk id="12" creationId="{F2CC2CAF-EB9B-D56C-98AB-2603EC0DFBD2}"/>
          </ac:spMkLst>
        </pc:spChg>
        <pc:picChg chg="add mod ord">
          <ac:chgData name="Aušra Mažulienė" userId="f25d8a55-4e67-43bb-95c8-94a38df513b4" providerId="ADAL" clId="{5FD46A5A-F77B-4687-8C56-B7E69CBDEBEE}" dt="2024-11-11T06:55:08.090" v="120" actId="14100"/>
          <ac:picMkLst>
            <pc:docMk/>
            <pc:sldMk cId="2207453347" sldId="413"/>
            <ac:picMk id="5" creationId="{13116642-D06B-A6E4-4537-8CB364A1EEE0}"/>
          </ac:picMkLst>
        </pc:picChg>
      </pc:sldChg>
      <pc:sldChg chg="addSp delSp modSp add mod">
        <pc:chgData name="Aušra Mažulienė" userId="f25d8a55-4e67-43bb-95c8-94a38df513b4" providerId="ADAL" clId="{5FD46A5A-F77B-4687-8C56-B7E69CBDEBEE}" dt="2024-11-11T09:20:33.411" v="494" actId="1076"/>
        <pc:sldMkLst>
          <pc:docMk/>
          <pc:sldMk cId="3437621357" sldId="414"/>
        </pc:sldMkLst>
      </pc:sldChg>
      <pc:sldChg chg="add">
        <pc:chgData name="Aušra Mažulienė" userId="f25d8a55-4e67-43bb-95c8-94a38df513b4" providerId="ADAL" clId="{5FD46A5A-F77B-4687-8C56-B7E69CBDEBEE}" dt="2024-11-11T08:44:49.835" v="353" actId="2890"/>
        <pc:sldMkLst>
          <pc:docMk/>
          <pc:sldMk cId="970019771" sldId="415"/>
        </pc:sldMkLst>
      </pc:sldChg>
      <pc:sldChg chg="addSp delSp modSp add mod">
        <pc:chgData name="Aušra Mažulienė" userId="f25d8a55-4e67-43bb-95c8-94a38df513b4" providerId="ADAL" clId="{5FD46A5A-F77B-4687-8C56-B7E69CBDEBEE}" dt="2024-11-11T09:31:42.763" v="529" actId="1076"/>
        <pc:sldMkLst>
          <pc:docMk/>
          <pc:sldMk cId="4154577666" sldId="416"/>
        </pc:sldMkLst>
      </pc:sldChg>
      <pc:sldChg chg="addSp delSp modSp add mod">
        <pc:chgData name="Aušra Mažulienė" userId="f25d8a55-4e67-43bb-95c8-94a38df513b4" providerId="ADAL" clId="{5FD46A5A-F77B-4687-8C56-B7E69CBDEBEE}" dt="2024-11-11T09:32:29.617" v="531" actId="207"/>
        <pc:sldMkLst>
          <pc:docMk/>
          <pc:sldMk cId="1209775826" sldId="417"/>
        </pc:sldMkLst>
      </pc:sldChg>
      <pc:sldChg chg="addSp delSp modSp add mod">
        <pc:chgData name="Aušra Mažulienė" userId="f25d8a55-4e67-43bb-95c8-94a38df513b4" providerId="ADAL" clId="{5FD46A5A-F77B-4687-8C56-B7E69CBDEBEE}" dt="2024-11-11T09:38:38.829" v="565" actId="1076"/>
        <pc:sldMkLst>
          <pc:docMk/>
          <pc:sldMk cId="952304676" sldId="418"/>
        </pc:sldMkLst>
      </pc:sldChg>
    </pc:docChg>
  </pc:docChgLst>
  <pc:docChgLst>
    <pc:chgData name="Viktorija Namavičienė" userId="S::viktorija.namaviciene@vpt.lt::770ee7b1-26ef-4989-be86-99569310602f" providerId="AD" clId="Web-{88CEFAC2-B11F-4957-F139-827E52CBD2D8}"/>
    <pc:docChg chg="addSld delSld modSld">
      <pc:chgData name="Viktorija Namavičienė" userId="S::viktorija.namaviciene@vpt.lt::770ee7b1-26ef-4989-be86-99569310602f" providerId="AD" clId="Web-{88CEFAC2-B11F-4957-F139-827E52CBD2D8}" dt="2024-11-07T07:10:21.521" v="37" actId="1076"/>
      <pc:docMkLst>
        <pc:docMk/>
      </pc:docMkLst>
      <pc:sldChg chg="addSp modSp">
        <pc:chgData name="Viktorija Namavičienė" userId="S::viktorija.namaviciene@vpt.lt::770ee7b1-26ef-4989-be86-99569310602f" providerId="AD" clId="Web-{88CEFAC2-B11F-4957-F139-827E52CBD2D8}" dt="2024-11-07T07:10:21.521" v="37" actId="1076"/>
        <pc:sldMkLst>
          <pc:docMk/>
          <pc:sldMk cId="3155751863" sldId="256"/>
        </pc:sldMkLst>
        <pc:spChg chg="add mod">
          <ac:chgData name="Viktorija Namavičienė" userId="S::viktorija.namaviciene@vpt.lt::770ee7b1-26ef-4989-be86-99569310602f" providerId="AD" clId="Web-{88CEFAC2-B11F-4957-F139-827E52CBD2D8}" dt="2024-11-07T07:10:21.521" v="37" actId="1076"/>
          <ac:spMkLst>
            <pc:docMk/>
            <pc:sldMk cId="3155751863" sldId="256"/>
            <ac:spMk id="3" creationId="{0C25C5B2-43E3-2C20-C255-40C87B7ED103}"/>
          </ac:spMkLst>
        </pc:spChg>
      </pc:sldChg>
      <pc:sldChg chg="addSp delSp modSp">
        <pc:chgData name="Viktorija Namavičienė" userId="S::viktorija.namaviciene@vpt.lt::770ee7b1-26ef-4989-be86-99569310602f" providerId="AD" clId="Web-{88CEFAC2-B11F-4957-F139-827E52CBD2D8}" dt="2024-11-07T07:06:28.125" v="14"/>
        <pc:sldMkLst>
          <pc:docMk/>
          <pc:sldMk cId="2518839177" sldId="288"/>
        </pc:sldMkLst>
      </pc:sldChg>
      <pc:sldChg chg="add del replId">
        <pc:chgData name="Viktorija Namavičienė" userId="S::viktorija.namaviciene@vpt.lt::770ee7b1-26ef-4989-be86-99569310602f" providerId="AD" clId="Web-{88CEFAC2-B11F-4957-F139-827E52CBD2D8}" dt="2024-11-07T07:04:26.373" v="3"/>
        <pc:sldMkLst>
          <pc:docMk/>
          <pc:sldMk cId="1178948668" sldId="413"/>
        </pc:sldMkLst>
      </pc:sldChg>
      <pc:sldChg chg="new del">
        <pc:chgData name="Viktorija Namavičienė" userId="S::viktorija.namaviciene@vpt.lt::770ee7b1-26ef-4989-be86-99569310602f" providerId="AD" clId="Web-{88CEFAC2-B11F-4957-F139-827E52CBD2D8}" dt="2024-11-07T07:04:18.294" v="1"/>
        <pc:sldMkLst>
          <pc:docMk/>
          <pc:sldMk cId="3558919567" sldId="413"/>
        </pc:sldMkLst>
      </pc:sldChg>
    </pc:docChg>
  </pc:docChgLst>
  <pc:docChgLst>
    <pc:chgData name="Viktorija Namavičienė" userId="770ee7b1-26ef-4989-be86-99569310602f" providerId="ADAL" clId="{3E1DFB1B-3FC4-46A1-9BE5-A71E07420A36}"/>
    <pc:docChg chg="delSld modSld">
      <pc:chgData name="Viktorija Namavičienė" userId="770ee7b1-26ef-4989-be86-99569310602f" providerId="ADAL" clId="{3E1DFB1B-3FC4-46A1-9BE5-A71E07420A36}" dt="2024-11-06T10:07:24.769" v="76" actId="207"/>
      <pc:docMkLst>
        <pc:docMk/>
      </pc:docMkLst>
      <pc:sldChg chg="modSp mod">
        <pc:chgData name="Viktorija Namavičienė" userId="770ee7b1-26ef-4989-be86-99569310602f" providerId="ADAL" clId="{3E1DFB1B-3FC4-46A1-9BE5-A71E07420A36}" dt="2024-11-06T10:02:39.667" v="0" actId="207"/>
        <pc:sldMkLst>
          <pc:docMk/>
          <pc:sldMk cId="3155751863" sldId="256"/>
        </pc:sldMkLst>
        <pc:spChg chg="mod">
          <ac:chgData name="Viktorija Namavičienė" userId="770ee7b1-26ef-4989-be86-99569310602f" providerId="ADAL" clId="{3E1DFB1B-3FC4-46A1-9BE5-A71E07420A36}" dt="2024-11-06T10:02:39.667" v="0" actId="207"/>
          <ac:spMkLst>
            <pc:docMk/>
            <pc:sldMk cId="3155751863" sldId="256"/>
            <ac:spMk id="2" creationId="{00000000-0000-0000-0000-000000000000}"/>
          </ac:spMkLst>
        </pc:spChg>
      </pc:sldChg>
      <pc:sldChg chg="modSp mod">
        <pc:chgData name="Viktorija Namavičienė" userId="770ee7b1-26ef-4989-be86-99569310602f" providerId="ADAL" clId="{3E1DFB1B-3FC4-46A1-9BE5-A71E07420A36}" dt="2024-11-06T10:03:14.142" v="3" actId="207"/>
        <pc:sldMkLst>
          <pc:docMk/>
          <pc:sldMk cId="2518839177" sldId="288"/>
        </pc:sldMkLst>
        <pc:spChg chg="mod">
          <ac:chgData name="Viktorija Namavičienė" userId="770ee7b1-26ef-4989-be86-99569310602f" providerId="ADAL" clId="{3E1DFB1B-3FC4-46A1-9BE5-A71E07420A36}" dt="2024-11-06T10:03:14.142" v="3" actId="207"/>
          <ac:spMkLst>
            <pc:docMk/>
            <pc:sldMk cId="2518839177" sldId="288"/>
            <ac:spMk id="7" creationId="{00000000-0000-0000-0000-000000000000}"/>
          </ac:spMkLst>
        </pc:spChg>
      </pc:sldChg>
      <pc:sldChg chg="modSp mod">
        <pc:chgData name="Viktorija Namavičienė" userId="770ee7b1-26ef-4989-be86-99569310602f" providerId="ADAL" clId="{3E1DFB1B-3FC4-46A1-9BE5-A71E07420A36}" dt="2024-11-06T10:03:04.089" v="2" actId="207"/>
        <pc:sldMkLst>
          <pc:docMk/>
          <pc:sldMk cId="3180558089" sldId="289"/>
        </pc:sldMkLst>
        <pc:spChg chg="mod">
          <ac:chgData name="Viktorija Namavičienė" userId="770ee7b1-26ef-4989-be86-99569310602f" providerId="ADAL" clId="{3E1DFB1B-3FC4-46A1-9BE5-A71E07420A36}" dt="2024-11-06T10:03:04.089" v="2" actId="207"/>
          <ac:spMkLst>
            <pc:docMk/>
            <pc:sldMk cId="3180558089" sldId="289"/>
            <ac:spMk id="2" creationId="{00000000-0000-0000-0000-000000000000}"/>
          </ac:spMkLst>
        </pc:spChg>
      </pc:sldChg>
      <pc:sldChg chg="modSp mod">
        <pc:chgData name="Viktorija Namavičienė" userId="770ee7b1-26ef-4989-be86-99569310602f" providerId="ADAL" clId="{3E1DFB1B-3FC4-46A1-9BE5-A71E07420A36}" dt="2024-11-06T10:06:29.441" v="73" actId="20577"/>
        <pc:sldMkLst>
          <pc:docMk/>
          <pc:sldMk cId="486537373" sldId="302"/>
        </pc:sldMkLst>
      </pc:sldChg>
      <pc:sldChg chg="modSp mod">
        <pc:chgData name="Viktorija Namavičienė" userId="770ee7b1-26ef-4989-be86-99569310602f" providerId="ADAL" clId="{3E1DFB1B-3FC4-46A1-9BE5-A71E07420A36}" dt="2024-11-06T10:02:49.552" v="1" actId="207"/>
        <pc:sldMkLst>
          <pc:docMk/>
          <pc:sldMk cId="3796762518" sldId="326"/>
        </pc:sldMkLst>
      </pc:sldChg>
      <pc:sldChg chg="del">
        <pc:chgData name="Viktorija Namavičienė" userId="770ee7b1-26ef-4989-be86-99569310602f" providerId="ADAL" clId="{3E1DFB1B-3FC4-46A1-9BE5-A71E07420A36}" dt="2024-11-06T10:04:37.158" v="31" actId="2696"/>
        <pc:sldMkLst>
          <pc:docMk/>
          <pc:sldMk cId="4161716672" sldId="343"/>
        </pc:sldMkLst>
      </pc:sldChg>
      <pc:sldChg chg="del">
        <pc:chgData name="Viktorija Namavičienė" userId="770ee7b1-26ef-4989-be86-99569310602f" providerId="ADAL" clId="{3E1DFB1B-3FC4-46A1-9BE5-A71E07420A36}" dt="2024-11-06T10:05:39.370" v="52" actId="2696"/>
        <pc:sldMkLst>
          <pc:docMk/>
          <pc:sldMk cId="3281806040" sldId="352"/>
        </pc:sldMkLst>
      </pc:sldChg>
      <pc:sldChg chg="del">
        <pc:chgData name="Viktorija Namavičienė" userId="770ee7b1-26ef-4989-be86-99569310602f" providerId="ADAL" clId="{3E1DFB1B-3FC4-46A1-9BE5-A71E07420A36}" dt="2024-11-06T10:03:20.848" v="4" actId="47"/>
        <pc:sldMkLst>
          <pc:docMk/>
          <pc:sldMk cId="3006746755" sldId="360"/>
        </pc:sldMkLst>
      </pc:sldChg>
      <pc:sldChg chg="del">
        <pc:chgData name="Viktorija Namavičienė" userId="770ee7b1-26ef-4989-be86-99569310602f" providerId="ADAL" clId="{3E1DFB1B-3FC4-46A1-9BE5-A71E07420A36}" dt="2024-11-06T10:05:51.738" v="53" actId="2696"/>
        <pc:sldMkLst>
          <pc:docMk/>
          <pc:sldMk cId="3104455358" sldId="369"/>
        </pc:sldMkLst>
      </pc:sldChg>
      <pc:sldChg chg="modSp mod">
        <pc:chgData name="Viktorija Namavičienė" userId="770ee7b1-26ef-4989-be86-99569310602f" providerId="ADAL" clId="{3E1DFB1B-3FC4-46A1-9BE5-A71E07420A36}" dt="2024-11-06T10:07:21.213" v="75" actId="207"/>
        <pc:sldMkLst>
          <pc:docMk/>
          <pc:sldMk cId="3751345795" sldId="386"/>
        </pc:sldMkLst>
      </pc:sldChg>
      <pc:sldChg chg="del">
        <pc:chgData name="Viktorija Namavičienė" userId="770ee7b1-26ef-4989-be86-99569310602f" providerId="ADAL" clId="{3E1DFB1B-3FC4-46A1-9BE5-A71E07420A36}" dt="2024-11-06T10:04:34.476" v="30" actId="2696"/>
        <pc:sldMkLst>
          <pc:docMk/>
          <pc:sldMk cId="1218005573" sldId="391"/>
        </pc:sldMkLst>
      </pc:sldChg>
      <pc:sldChg chg="del">
        <pc:chgData name="Viktorija Namavičienė" userId="770ee7b1-26ef-4989-be86-99569310602f" providerId="ADAL" clId="{3E1DFB1B-3FC4-46A1-9BE5-A71E07420A36}" dt="2024-11-06T10:04:28.729" v="28" actId="2696"/>
        <pc:sldMkLst>
          <pc:docMk/>
          <pc:sldMk cId="2681455210" sldId="396"/>
        </pc:sldMkLst>
      </pc:sldChg>
      <pc:sldChg chg="del">
        <pc:chgData name="Viktorija Namavičienė" userId="770ee7b1-26ef-4989-be86-99569310602f" providerId="ADAL" clId="{3E1DFB1B-3FC4-46A1-9BE5-A71E07420A36}" dt="2024-11-06T10:03:48.774" v="11" actId="2696"/>
        <pc:sldMkLst>
          <pc:docMk/>
          <pc:sldMk cId="1950554442" sldId="408"/>
        </pc:sldMkLst>
      </pc:sldChg>
      <pc:sldChg chg="del">
        <pc:chgData name="Viktorija Namavičienė" userId="770ee7b1-26ef-4989-be86-99569310602f" providerId="ADAL" clId="{3E1DFB1B-3FC4-46A1-9BE5-A71E07420A36}" dt="2024-11-06T10:03:43.630" v="9" actId="2696"/>
        <pc:sldMkLst>
          <pc:docMk/>
          <pc:sldMk cId="2416524864" sldId="409"/>
        </pc:sldMkLst>
      </pc:sldChg>
      <pc:sldChg chg="modSp mod">
        <pc:chgData name="Viktorija Namavičienė" userId="770ee7b1-26ef-4989-be86-99569310602f" providerId="ADAL" clId="{3E1DFB1B-3FC4-46A1-9BE5-A71E07420A36}" dt="2024-11-06T10:07:24.769" v="76" actId="207"/>
        <pc:sldMkLst>
          <pc:docMk/>
          <pc:sldMk cId="1278349907" sldId="412"/>
        </pc:sldMkLst>
      </pc:sldChg>
      <pc:sldChg chg="del">
        <pc:chgData name="Viktorija Namavičienė" userId="770ee7b1-26ef-4989-be86-99569310602f" providerId="ADAL" clId="{3E1DFB1B-3FC4-46A1-9BE5-A71E07420A36}" dt="2024-11-06T10:04:31.530" v="29" actId="2696"/>
        <pc:sldMkLst>
          <pc:docMk/>
          <pc:sldMk cId="2406864893" sldId="413"/>
        </pc:sldMkLst>
      </pc:sldChg>
      <pc:sldChg chg="del">
        <pc:chgData name="Viktorija Namavičienė" userId="770ee7b1-26ef-4989-be86-99569310602f" providerId="ADAL" clId="{3E1DFB1B-3FC4-46A1-9BE5-A71E07420A36}" dt="2024-11-06T10:05:30.991" v="51" actId="2696"/>
        <pc:sldMkLst>
          <pc:docMk/>
          <pc:sldMk cId="1365553890" sldId="414"/>
        </pc:sldMkLst>
      </pc:sldChg>
      <pc:sldChg chg="del">
        <pc:chgData name="Viktorija Namavičienė" userId="770ee7b1-26ef-4989-be86-99569310602f" providerId="ADAL" clId="{3E1DFB1B-3FC4-46A1-9BE5-A71E07420A36}" dt="2024-11-06T10:05:27.168" v="50" actId="2696"/>
        <pc:sldMkLst>
          <pc:docMk/>
          <pc:sldMk cId="4153925927" sldId="420"/>
        </pc:sldMkLst>
      </pc:sldChg>
      <pc:sldChg chg="del">
        <pc:chgData name="Viktorija Namavičienė" userId="770ee7b1-26ef-4989-be86-99569310602f" providerId="ADAL" clId="{3E1DFB1B-3FC4-46A1-9BE5-A71E07420A36}" dt="2024-11-06T10:05:16.516" v="48" actId="2696"/>
        <pc:sldMkLst>
          <pc:docMk/>
          <pc:sldMk cId="2385725705" sldId="422"/>
        </pc:sldMkLst>
      </pc:sldChg>
      <pc:sldChg chg="del">
        <pc:chgData name="Viktorija Namavičienė" userId="770ee7b1-26ef-4989-be86-99569310602f" providerId="ADAL" clId="{3E1DFB1B-3FC4-46A1-9BE5-A71E07420A36}" dt="2024-11-06T10:05:13.167" v="47" actId="2696"/>
        <pc:sldMkLst>
          <pc:docMk/>
          <pc:sldMk cId="515780029" sldId="423"/>
        </pc:sldMkLst>
      </pc:sldChg>
      <pc:sldChg chg="del">
        <pc:chgData name="Viktorija Namavičienė" userId="770ee7b1-26ef-4989-be86-99569310602f" providerId="ADAL" clId="{3E1DFB1B-3FC4-46A1-9BE5-A71E07420A36}" dt="2024-11-06T10:05:11.248" v="46" actId="2696"/>
        <pc:sldMkLst>
          <pc:docMk/>
          <pc:sldMk cId="1952631235" sldId="424"/>
        </pc:sldMkLst>
      </pc:sldChg>
      <pc:sldChg chg="del">
        <pc:chgData name="Viktorija Namavičienė" userId="770ee7b1-26ef-4989-be86-99569310602f" providerId="ADAL" clId="{3E1DFB1B-3FC4-46A1-9BE5-A71E07420A36}" dt="2024-11-06T10:05:07.613" v="45" actId="2696"/>
        <pc:sldMkLst>
          <pc:docMk/>
          <pc:sldMk cId="4203818925" sldId="425"/>
        </pc:sldMkLst>
      </pc:sldChg>
      <pc:sldChg chg="del">
        <pc:chgData name="Viktorija Namavičienė" userId="770ee7b1-26ef-4989-be86-99569310602f" providerId="ADAL" clId="{3E1DFB1B-3FC4-46A1-9BE5-A71E07420A36}" dt="2024-11-06T10:05:01.506" v="42" actId="2696"/>
        <pc:sldMkLst>
          <pc:docMk/>
          <pc:sldMk cId="4201396185" sldId="426"/>
        </pc:sldMkLst>
      </pc:sldChg>
      <pc:sldChg chg="del">
        <pc:chgData name="Viktorija Namavičienė" userId="770ee7b1-26ef-4989-be86-99569310602f" providerId="ADAL" clId="{3E1DFB1B-3FC4-46A1-9BE5-A71E07420A36}" dt="2024-11-06T10:05:03.746" v="43" actId="2696"/>
        <pc:sldMkLst>
          <pc:docMk/>
          <pc:sldMk cId="457237845" sldId="427"/>
        </pc:sldMkLst>
      </pc:sldChg>
      <pc:sldChg chg="del">
        <pc:chgData name="Viktorija Namavičienė" userId="770ee7b1-26ef-4989-be86-99569310602f" providerId="ADAL" clId="{3E1DFB1B-3FC4-46A1-9BE5-A71E07420A36}" dt="2024-11-06T10:05:05.543" v="44" actId="2696"/>
        <pc:sldMkLst>
          <pc:docMk/>
          <pc:sldMk cId="986152897" sldId="428"/>
        </pc:sldMkLst>
      </pc:sldChg>
      <pc:sldChg chg="del">
        <pc:chgData name="Viktorija Namavičienė" userId="770ee7b1-26ef-4989-be86-99569310602f" providerId="ADAL" clId="{3E1DFB1B-3FC4-46A1-9BE5-A71E07420A36}" dt="2024-11-06T10:04:56.680" v="40" actId="2696"/>
        <pc:sldMkLst>
          <pc:docMk/>
          <pc:sldMk cId="2335844599" sldId="429"/>
        </pc:sldMkLst>
      </pc:sldChg>
      <pc:sldChg chg="del">
        <pc:chgData name="Viktorija Namavičienė" userId="770ee7b1-26ef-4989-be86-99569310602f" providerId="ADAL" clId="{3E1DFB1B-3FC4-46A1-9BE5-A71E07420A36}" dt="2024-11-06T10:04:59.688" v="41" actId="2696"/>
        <pc:sldMkLst>
          <pc:docMk/>
          <pc:sldMk cId="1288706928" sldId="430"/>
        </pc:sldMkLst>
      </pc:sldChg>
      <pc:sldChg chg="del">
        <pc:chgData name="Viktorija Namavičienė" userId="770ee7b1-26ef-4989-be86-99569310602f" providerId="ADAL" clId="{3E1DFB1B-3FC4-46A1-9BE5-A71E07420A36}" dt="2024-11-06T10:04:54.981" v="39" actId="2696"/>
        <pc:sldMkLst>
          <pc:docMk/>
          <pc:sldMk cId="3430287876" sldId="431"/>
        </pc:sldMkLst>
      </pc:sldChg>
      <pc:sldChg chg="del">
        <pc:chgData name="Viktorija Namavičienė" userId="770ee7b1-26ef-4989-be86-99569310602f" providerId="ADAL" clId="{3E1DFB1B-3FC4-46A1-9BE5-A71E07420A36}" dt="2024-11-06T10:04:52.868" v="38" actId="2696"/>
        <pc:sldMkLst>
          <pc:docMk/>
          <pc:sldMk cId="1053168651" sldId="432"/>
        </pc:sldMkLst>
      </pc:sldChg>
      <pc:sldChg chg="del">
        <pc:chgData name="Viktorija Namavičienė" userId="770ee7b1-26ef-4989-be86-99569310602f" providerId="ADAL" clId="{3E1DFB1B-3FC4-46A1-9BE5-A71E07420A36}" dt="2024-11-06T10:04:51.036" v="37" actId="2696"/>
        <pc:sldMkLst>
          <pc:docMk/>
          <pc:sldMk cId="445509899" sldId="433"/>
        </pc:sldMkLst>
      </pc:sldChg>
      <pc:sldChg chg="del">
        <pc:chgData name="Viktorija Namavičienė" userId="770ee7b1-26ef-4989-be86-99569310602f" providerId="ADAL" clId="{3E1DFB1B-3FC4-46A1-9BE5-A71E07420A36}" dt="2024-11-06T10:04:48.695" v="36" actId="2696"/>
        <pc:sldMkLst>
          <pc:docMk/>
          <pc:sldMk cId="3348823186" sldId="434"/>
        </pc:sldMkLst>
      </pc:sldChg>
      <pc:sldChg chg="del">
        <pc:chgData name="Viktorija Namavičienė" userId="770ee7b1-26ef-4989-be86-99569310602f" providerId="ADAL" clId="{3E1DFB1B-3FC4-46A1-9BE5-A71E07420A36}" dt="2024-11-06T10:04:46.460" v="35" actId="2696"/>
        <pc:sldMkLst>
          <pc:docMk/>
          <pc:sldMk cId="529891619" sldId="437"/>
        </pc:sldMkLst>
      </pc:sldChg>
      <pc:sldChg chg="del">
        <pc:chgData name="Viktorija Namavičienė" userId="770ee7b1-26ef-4989-be86-99569310602f" providerId="ADAL" clId="{3E1DFB1B-3FC4-46A1-9BE5-A71E07420A36}" dt="2024-11-06T10:04:41.982" v="33" actId="2696"/>
        <pc:sldMkLst>
          <pc:docMk/>
          <pc:sldMk cId="996039829" sldId="441"/>
        </pc:sldMkLst>
      </pc:sldChg>
      <pc:sldChg chg="del">
        <pc:chgData name="Viktorija Namavičienė" userId="770ee7b1-26ef-4989-be86-99569310602f" providerId="ADAL" clId="{3E1DFB1B-3FC4-46A1-9BE5-A71E07420A36}" dt="2024-11-06T10:04:39.104" v="32" actId="2696"/>
        <pc:sldMkLst>
          <pc:docMk/>
          <pc:sldMk cId="2970037596" sldId="442"/>
        </pc:sldMkLst>
      </pc:sldChg>
      <pc:sldChg chg="del">
        <pc:chgData name="Viktorija Namavičienė" userId="770ee7b1-26ef-4989-be86-99569310602f" providerId="ADAL" clId="{3E1DFB1B-3FC4-46A1-9BE5-A71E07420A36}" dt="2024-11-06T10:04:44.090" v="34" actId="2696"/>
        <pc:sldMkLst>
          <pc:docMk/>
          <pc:sldMk cId="643562929" sldId="443"/>
        </pc:sldMkLst>
      </pc:sldChg>
      <pc:sldChg chg="del">
        <pc:chgData name="Viktorija Namavičienė" userId="770ee7b1-26ef-4989-be86-99569310602f" providerId="ADAL" clId="{3E1DFB1B-3FC4-46A1-9BE5-A71E07420A36}" dt="2024-11-06T10:04:24.560" v="26" actId="2696"/>
        <pc:sldMkLst>
          <pc:docMk/>
          <pc:sldMk cId="2246206575" sldId="446"/>
        </pc:sldMkLst>
      </pc:sldChg>
      <pc:sldChg chg="del">
        <pc:chgData name="Viktorija Namavičienė" userId="770ee7b1-26ef-4989-be86-99569310602f" providerId="ADAL" clId="{3E1DFB1B-3FC4-46A1-9BE5-A71E07420A36}" dt="2024-11-06T10:04:22.429" v="25" actId="2696"/>
        <pc:sldMkLst>
          <pc:docMk/>
          <pc:sldMk cId="1537632896" sldId="447"/>
        </pc:sldMkLst>
      </pc:sldChg>
      <pc:sldChg chg="del">
        <pc:chgData name="Viktorija Namavičienė" userId="770ee7b1-26ef-4989-be86-99569310602f" providerId="ADAL" clId="{3E1DFB1B-3FC4-46A1-9BE5-A71E07420A36}" dt="2024-11-06T10:04:20.406" v="24" actId="2696"/>
        <pc:sldMkLst>
          <pc:docMk/>
          <pc:sldMk cId="1072378636" sldId="448"/>
        </pc:sldMkLst>
      </pc:sldChg>
      <pc:sldChg chg="del">
        <pc:chgData name="Viktorija Namavičienė" userId="770ee7b1-26ef-4989-be86-99569310602f" providerId="ADAL" clId="{3E1DFB1B-3FC4-46A1-9BE5-A71E07420A36}" dt="2024-11-06T10:04:18.435" v="23" actId="2696"/>
        <pc:sldMkLst>
          <pc:docMk/>
          <pc:sldMk cId="1665990051" sldId="449"/>
        </pc:sldMkLst>
      </pc:sldChg>
      <pc:sldChg chg="del">
        <pc:chgData name="Viktorija Namavičienė" userId="770ee7b1-26ef-4989-be86-99569310602f" providerId="ADAL" clId="{3E1DFB1B-3FC4-46A1-9BE5-A71E07420A36}" dt="2024-11-06T10:04:16.481" v="22" actId="2696"/>
        <pc:sldMkLst>
          <pc:docMk/>
          <pc:sldMk cId="182089576" sldId="450"/>
        </pc:sldMkLst>
      </pc:sldChg>
      <pc:sldChg chg="del">
        <pc:chgData name="Viktorija Namavičienė" userId="770ee7b1-26ef-4989-be86-99569310602f" providerId="ADAL" clId="{3E1DFB1B-3FC4-46A1-9BE5-A71E07420A36}" dt="2024-11-06T10:04:14.939" v="21" actId="2696"/>
        <pc:sldMkLst>
          <pc:docMk/>
          <pc:sldMk cId="351452743" sldId="451"/>
        </pc:sldMkLst>
      </pc:sldChg>
      <pc:sldChg chg="del">
        <pc:chgData name="Viktorija Namavičienė" userId="770ee7b1-26ef-4989-be86-99569310602f" providerId="ADAL" clId="{3E1DFB1B-3FC4-46A1-9BE5-A71E07420A36}" dt="2024-11-06T10:04:06.824" v="18" actId="2696"/>
        <pc:sldMkLst>
          <pc:docMk/>
          <pc:sldMk cId="1362030024" sldId="458"/>
        </pc:sldMkLst>
      </pc:sldChg>
      <pc:sldChg chg="del">
        <pc:chgData name="Viktorija Namavičienė" userId="770ee7b1-26ef-4989-be86-99569310602f" providerId="ADAL" clId="{3E1DFB1B-3FC4-46A1-9BE5-A71E07420A36}" dt="2024-11-06T10:03:50.511" v="12" actId="2696"/>
        <pc:sldMkLst>
          <pc:docMk/>
          <pc:sldMk cId="3519206119" sldId="459"/>
        </pc:sldMkLst>
      </pc:sldChg>
      <pc:sldChg chg="del">
        <pc:chgData name="Viktorija Namavičienė" userId="770ee7b1-26ef-4989-be86-99569310602f" providerId="ADAL" clId="{3E1DFB1B-3FC4-46A1-9BE5-A71E07420A36}" dt="2024-11-06T10:04:26.706" v="27" actId="2696"/>
        <pc:sldMkLst>
          <pc:docMk/>
          <pc:sldMk cId="867731255" sldId="461"/>
        </pc:sldMkLst>
      </pc:sldChg>
      <pc:sldChg chg="del">
        <pc:chgData name="Viktorija Namavičienė" userId="770ee7b1-26ef-4989-be86-99569310602f" providerId="ADAL" clId="{3E1DFB1B-3FC4-46A1-9BE5-A71E07420A36}" dt="2024-11-06T10:04:02.395" v="17" actId="2696"/>
        <pc:sldMkLst>
          <pc:docMk/>
          <pc:sldMk cId="2945240383" sldId="462"/>
        </pc:sldMkLst>
      </pc:sldChg>
      <pc:sldChg chg="del">
        <pc:chgData name="Viktorija Namavičienė" userId="770ee7b1-26ef-4989-be86-99569310602f" providerId="ADAL" clId="{3E1DFB1B-3FC4-46A1-9BE5-A71E07420A36}" dt="2024-11-06T10:04:00.620" v="16" actId="2696"/>
        <pc:sldMkLst>
          <pc:docMk/>
          <pc:sldMk cId="1016788004" sldId="463"/>
        </pc:sldMkLst>
      </pc:sldChg>
      <pc:sldChg chg="del">
        <pc:chgData name="Viktorija Namavičienė" userId="770ee7b1-26ef-4989-be86-99569310602f" providerId="ADAL" clId="{3E1DFB1B-3FC4-46A1-9BE5-A71E07420A36}" dt="2024-11-06T10:03:58.843" v="15" actId="2696"/>
        <pc:sldMkLst>
          <pc:docMk/>
          <pc:sldMk cId="229431056" sldId="464"/>
        </pc:sldMkLst>
      </pc:sldChg>
      <pc:sldChg chg="del">
        <pc:chgData name="Viktorija Namavičienė" userId="770ee7b1-26ef-4989-be86-99569310602f" providerId="ADAL" clId="{3E1DFB1B-3FC4-46A1-9BE5-A71E07420A36}" dt="2024-11-06T10:04:12.854" v="20" actId="2696"/>
        <pc:sldMkLst>
          <pc:docMk/>
          <pc:sldMk cId="1036784147" sldId="465"/>
        </pc:sldMkLst>
      </pc:sldChg>
      <pc:sldChg chg="del">
        <pc:chgData name="Viktorija Namavičienė" userId="770ee7b1-26ef-4989-be86-99569310602f" providerId="ADAL" clId="{3E1DFB1B-3FC4-46A1-9BE5-A71E07420A36}" dt="2024-11-06T10:03:54.853" v="14" actId="2696"/>
        <pc:sldMkLst>
          <pc:docMk/>
          <pc:sldMk cId="2796455637" sldId="466"/>
        </pc:sldMkLst>
      </pc:sldChg>
      <pc:sldChg chg="del">
        <pc:chgData name="Viktorija Namavičienė" userId="770ee7b1-26ef-4989-be86-99569310602f" providerId="ADAL" clId="{3E1DFB1B-3FC4-46A1-9BE5-A71E07420A36}" dt="2024-11-06T10:03:52.325" v="13" actId="2696"/>
        <pc:sldMkLst>
          <pc:docMk/>
          <pc:sldMk cId="3326578622" sldId="468"/>
        </pc:sldMkLst>
      </pc:sldChg>
      <pc:sldChg chg="del">
        <pc:chgData name="Viktorija Namavičienė" userId="770ee7b1-26ef-4989-be86-99569310602f" providerId="ADAL" clId="{3E1DFB1B-3FC4-46A1-9BE5-A71E07420A36}" dt="2024-11-06T10:04:11.059" v="19" actId="2696"/>
        <pc:sldMkLst>
          <pc:docMk/>
          <pc:sldMk cId="712745837" sldId="470"/>
        </pc:sldMkLst>
      </pc:sldChg>
      <pc:sldChg chg="del">
        <pc:chgData name="Viktorija Namavičienė" userId="770ee7b1-26ef-4989-be86-99569310602f" providerId="ADAL" clId="{3E1DFB1B-3FC4-46A1-9BE5-A71E07420A36}" dt="2024-11-06T10:03:46.936" v="10" actId="2696"/>
        <pc:sldMkLst>
          <pc:docMk/>
          <pc:sldMk cId="1934973350" sldId="471"/>
        </pc:sldMkLst>
      </pc:sldChg>
      <pc:sldChg chg="del">
        <pc:chgData name="Viktorija Namavičienė" userId="770ee7b1-26ef-4989-be86-99569310602f" providerId="ADAL" clId="{3E1DFB1B-3FC4-46A1-9BE5-A71E07420A36}" dt="2024-11-06T10:03:41.304" v="8" actId="2696"/>
        <pc:sldMkLst>
          <pc:docMk/>
          <pc:sldMk cId="1208341246" sldId="472"/>
        </pc:sldMkLst>
      </pc:sldChg>
      <pc:sldChg chg="del">
        <pc:chgData name="Viktorija Namavičienė" userId="770ee7b1-26ef-4989-be86-99569310602f" providerId="ADAL" clId="{3E1DFB1B-3FC4-46A1-9BE5-A71E07420A36}" dt="2024-11-06T10:03:38.474" v="7" actId="2696"/>
        <pc:sldMkLst>
          <pc:docMk/>
          <pc:sldMk cId="3570483023" sldId="473"/>
        </pc:sldMkLst>
      </pc:sldChg>
      <pc:sldChg chg="del">
        <pc:chgData name="Viktorija Namavičienė" userId="770ee7b1-26ef-4989-be86-99569310602f" providerId="ADAL" clId="{3E1DFB1B-3FC4-46A1-9BE5-A71E07420A36}" dt="2024-11-06T10:03:36.397" v="6" actId="2696"/>
        <pc:sldMkLst>
          <pc:docMk/>
          <pc:sldMk cId="94533702" sldId="474"/>
        </pc:sldMkLst>
      </pc:sldChg>
      <pc:sldChg chg="del">
        <pc:chgData name="Viktorija Namavičienė" userId="770ee7b1-26ef-4989-be86-99569310602f" providerId="ADAL" clId="{3E1DFB1B-3FC4-46A1-9BE5-A71E07420A36}" dt="2024-11-06T10:03:33.024" v="5" actId="2696"/>
        <pc:sldMkLst>
          <pc:docMk/>
          <pc:sldMk cId="2536820684" sldId="476"/>
        </pc:sldMkLst>
      </pc:sldChg>
      <pc:sldChg chg="del">
        <pc:chgData name="Viktorija Namavičienė" userId="770ee7b1-26ef-4989-be86-99569310602f" providerId="ADAL" clId="{3E1DFB1B-3FC4-46A1-9BE5-A71E07420A36}" dt="2024-11-06T10:05:25.183" v="49" actId="2696"/>
        <pc:sldMkLst>
          <pc:docMk/>
          <pc:sldMk cId="2773228074" sldId="477"/>
        </pc:sldMkLst>
      </pc:sldChg>
    </pc:docChg>
  </pc:docChgLst>
  <pc:docChgLst>
    <pc:chgData name="Viktorija Namavičienė" userId="S::viktorija.namaviciene@vpt.lt::770ee7b1-26ef-4989-be86-99569310602f" providerId="AD" clId="Web-{7516498F-4E95-9C79-3947-7DC39FAEA343}"/>
    <pc:docChg chg="modSld">
      <pc:chgData name="Viktorija Namavičienė" userId="S::viktorija.namaviciene@vpt.lt::770ee7b1-26ef-4989-be86-99569310602f" providerId="AD" clId="Web-{7516498F-4E95-9C79-3947-7DC39FAEA343}" dt="2024-11-17T18:07:37.893" v="50" actId="14100"/>
      <pc:docMkLst>
        <pc:docMk/>
      </pc:docMkLst>
      <pc:sldChg chg="modSp">
        <pc:chgData name="Viktorija Namavičienė" userId="S::viktorija.namaviciene@vpt.lt::770ee7b1-26ef-4989-be86-99569310602f" providerId="AD" clId="Web-{7516498F-4E95-9C79-3947-7DC39FAEA343}" dt="2024-11-17T18:07:18.877" v="41" actId="20577"/>
        <pc:sldMkLst>
          <pc:docMk/>
          <pc:sldMk cId="1593018553" sldId="475"/>
        </pc:sldMkLst>
        <pc:spChg chg="mod">
          <ac:chgData name="Viktorija Namavičienė" userId="S::viktorija.namaviciene@vpt.lt::770ee7b1-26ef-4989-be86-99569310602f" providerId="AD" clId="Web-{7516498F-4E95-9C79-3947-7DC39FAEA343}" dt="2024-11-17T18:07:18.877" v="41" actId="20577"/>
          <ac:spMkLst>
            <pc:docMk/>
            <pc:sldMk cId="1593018553" sldId="475"/>
            <ac:spMk id="19" creationId="{6945B61F-E836-F01E-0894-8B79D4ABB31F}"/>
          </ac:spMkLst>
        </pc:spChg>
      </pc:sldChg>
      <pc:sldChg chg="modSp">
        <pc:chgData name="Viktorija Namavičienė" userId="S::viktorija.namaviciene@vpt.lt::770ee7b1-26ef-4989-be86-99569310602f" providerId="AD" clId="Web-{7516498F-4E95-9C79-3947-7DC39FAEA343}" dt="2024-11-17T18:07:37.893" v="50" actId="14100"/>
        <pc:sldMkLst>
          <pc:docMk/>
          <pc:sldMk cId="902991243" sldId="487"/>
        </pc:sldMkLst>
        <pc:spChg chg="mod">
          <ac:chgData name="Viktorija Namavičienė" userId="S::viktorija.namaviciene@vpt.lt::770ee7b1-26ef-4989-be86-99569310602f" providerId="AD" clId="Web-{7516498F-4E95-9C79-3947-7DC39FAEA343}" dt="2024-11-17T18:07:37.893" v="50" actId="14100"/>
          <ac:spMkLst>
            <pc:docMk/>
            <pc:sldMk cId="902991243" sldId="487"/>
            <ac:spMk id="19" creationId="{966A1349-D67E-D919-0A7A-AEAD721F65FF}"/>
          </ac:spMkLst>
        </pc:spChg>
      </pc:sldChg>
    </pc:docChg>
  </pc:docChgLst>
  <pc:docChgLst>
    <pc:chgData name="Viktorija Namavičienė" userId="S::viktorija.namaviciene@vpt.lt::770ee7b1-26ef-4989-be86-99569310602f" providerId="AD" clId="Web-{CF366B5E-970C-1194-FFD5-EF3A1FE3083B}"/>
    <pc:docChg chg="modSld">
      <pc:chgData name="Viktorija Namavičienė" userId="S::viktorija.namaviciene@vpt.lt::770ee7b1-26ef-4989-be86-99569310602f" providerId="AD" clId="Web-{CF366B5E-970C-1194-FFD5-EF3A1FE3083B}" dt="2024-11-17T18:25:41.029" v="74" actId="1076"/>
      <pc:docMkLst>
        <pc:docMk/>
      </pc:docMkLst>
      <pc:sldChg chg="modSp">
        <pc:chgData name="Viktorija Namavičienė" userId="S::viktorija.namaviciene@vpt.lt::770ee7b1-26ef-4989-be86-99569310602f" providerId="AD" clId="Web-{CF366B5E-970C-1194-FFD5-EF3A1FE3083B}" dt="2024-11-17T18:25:41.029" v="74" actId="1076"/>
        <pc:sldMkLst>
          <pc:docMk/>
          <pc:sldMk cId="1593018553" sldId="475"/>
        </pc:sldMkLst>
        <pc:spChg chg="mod">
          <ac:chgData name="Viktorija Namavičienė" userId="S::viktorija.namaviciene@vpt.lt::770ee7b1-26ef-4989-be86-99569310602f" providerId="AD" clId="Web-{CF366B5E-970C-1194-FFD5-EF3A1FE3083B}" dt="2024-11-17T18:25:37.435" v="73" actId="1076"/>
          <ac:spMkLst>
            <pc:docMk/>
            <pc:sldMk cId="1593018553" sldId="475"/>
            <ac:spMk id="7" creationId="{00000000-0000-0000-0000-000000000000}"/>
          </ac:spMkLst>
        </pc:spChg>
        <pc:spChg chg="mod">
          <ac:chgData name="Viktorija Namavičienė" userId="S::viktorija.namaviciene@vpt.lt::770ee7b1-26ef-4989-be86-99569310602f" providerId="AD" clId="Web-{CF366B5E-970C-1194-FFD5-EF3A1FE3083B}" dt="2024-11-17T18:25:41.029" v="74" actId="1076"/>
          <ac:spMkLst>
            <pc:docMk/>
            <pc:sldMk cId="1593018553" sldId="475"/>
            <ac:spMk id="19" creationId="{6945B61F-E836-F01E-0894-8B79D4ABB31F}"/>
          </ac:spMkLst>
        </pc:spChg>
      </pc:sldChg>
    </pc:docChg>
  </pc:docChgLst>
  <pc:docChgLst>
    <pc:chgData name="Viktorija Namavičienė" userId="S::viktorija.namaviciene@vpt.lt::770ee7b1-26ef-4989-be86-99569310602f" providerId="AD" clId="Web-{49090F5F-7D37-D3F4-95FF-64165C8EAFA4}"/>
    <pc:docChg chg="modSld">
      <pc:chgData name="Viktorija Namavičienė" userId="S::viktorija.namaviciene@vpt.lt::770ee7b1-26ef-4989-be86-99569310602f" providerId="AD" clId="Web-{49090F5F-7D37-D3F4-95FF-64165C8EAFA4}" dt="2024-11-17T17:51:51.301" v="21" actId="20577"/>
      <pc:docMkLst>
        <pc:docMk/>
      </pc:docMkLst>
      <pc:sldChg chg="modSp">
        <pc:chgData name="Viktorija Namavičienė" userId="S::viktorija.namaviciene@vpt.lt::770ee7b1-26ef-4989-be86-99569310602f" providerId="AD" clId="Web-{49090F5F-7D37-D3F4-95FF-64165C8EAFA4}" dt="2024-11-17T17:49:55.875" v="7" actId="20577"/>
        <pc:sldMkLst>
          <pc:docMk/>
          <pc:sldMk cId="1503742273" sldId="483"/>
        </pc:sldMkLst>
        <pc:spChg chg="mod">
          <ac:chgData name="Viktorija Namavičienė" userId="S::viktorija.namaviciene@vpt.lt::770ee7b1-26ef-4989-be86-99569310602f" providerId="AD" clId="Web-{49090F5F-7D37-D3F4-95FF-64165C8EAFA4}" dt="2024-11-17T17:49:55.875" v="7" actId="20577"/>
          <ac:spMkLst>
            <pc:docMk/>
            <pc:sldMk cId="1503742273" sldId="483"/>
            <ac:spMk id="11" creationId="{CA6368BB-4704-A6A2-7F6B-037646A166B3}"/>
          </ac:spMkLst>
        </pc:spChg>
      </pc:sldChg>
      <pc:sldChg chg="modSp">
        <pc:chgData name="Viktorija Namavičienė" userId="S::viktorija.namaviciene@vpt.lt::770ee7b1-26ef-4989-be86-99569310602f" providerId="AD" clId="Web-{49090F5F-7D37-D3F4-95FF-64165C8EAFA4}" dt="2024-11-17T17:51:51.301" v="21" actId="20577"/>
        <pc:sldMkLst>
          <pc:docMk/>
          <pc:sldMk cId="574317543" sldId="486"/>
        </pc:sldMkLst>
        <pc:spChg chg="mod">
          <ac:chgData name="Viktorija Namavičienė" userId="S::viktorija.namaviciene@vpt.lt::770ee7b1-26ef-4989-be86-99569310602f" providerId="AD" clId="Web-{49090F5F-7D37-D3F4-95FF-64165C8EAFA4}" dt="2024-11-17T17:51:51.301" v="21" actId="20577"/>
          <ac:spMkLst>
            <pc:docMk/>
            <pc:sldMk cId="574317543" sldId="486"/>
            <ac:spMk id="19" creationId="{58495184-E64D-38AF-15BC-BB35FDC34BA6}"/>
          </ac:spMkLst>
        </pc:spChg>
      </pc:sldChg>
      <pc:sldChg chg="modSp">
        <pc:chgData name="Viktorija Namavičienė" userId="S::viktorija.namaviciene@vpt.lt::770ee7b1-26ef-4989-be86-99569310602f" providerId="AD" clId="Web-{49090F5F-7D37-D3F4-95FF-64165C8EAFA4}" dt="2024-11-17T17:51:20.863" v="20" actId="20577"/>
        <pc:sldMkLst>
          <pc:docMk/>
          <pc:sldMk cId="902991243" sldId="487"/>
        </pc:sldMkLst>
        <pc:spChg chg="mod">
          <ac:chgData name="Viktorija Namavičienė" userId="S::viktorija.namaviciene@vpt.lt::770ee7b1-26ef-4989-be86-99569310602f" providerId="AD" clId="Web-{49090F5F-7D37-D3F4-95FF-64165C8EAFA4}" dt="2024-11-17T17:50:32.392" v="9" actId="20577"/>
          <ac:spMkLst>
            <pc:docMk/>
            <pc:sldMk cId="902991243" sldId="487"/>
            <ac:spMk id="13" creationId="{3793A312-C872-7FC2-802C-C13948E80F79}"/>
          </ac:spMkLst>
        </pc:spChg>
        <pc:spChg chg="mod">
          <ac:chgData name="Viktorija Namavičienė" userId="S::viktorija.namaviciene@vpt.lt::770ee7b1-26ef-4989-be86-99569310602f" providerId="AD" clId="Web-{49090F5F-7D37-D3F4-95FF-64165C8EAFA4}" dt="2024-11-17T17:51:20.863" v="20" actId="20577"/>
          <ac:spMkLst>
            <pc:docMk/>
            <pc:sldMk cId="902991243" sldId="487"/>
            <ac:spMk id="54" creationId="{D14DA290-DCB4-F7E2-E8E5-967C23D5079C}"/>
          </ac:spMkLst>
        </pc:spChg>
      </pc:sldChg>
    </pc:docChg>
  </pc:docChgLst>
  <pc:docChgLst>
    <pc:chgData name="Aušra Mažulienė" userId="f25d8a55-4e67-43bb-95c8-94a38df513b4" providerId="ADAL" clId="{E9A99E19-4B63-4067-9846-5015C2BFD0FB}"/>
    <pc:docChg chg="undo redo custSel addSld delSld modSld sldOrd">
      <pc:chgData name="Aušra Mažulienė" userId="f25d8a55-4e67-43bb-95c8-94a38df513b4" providerId="ADAL" clId="{E9A99E19-4B63-4067-9846-5015C2BFD0FB}" dt="2024-11-11T13:57:09.299" v="2158" actId="1076"/>
      <pc:docMkLst>
        <pc:docMk/>
      </pc:docMkLst>
      <pc:sldChg chg="addSp modSp mod">
        <pc:chgData name="Aušra Mažulienė" userId="f25d8a55-4e67-43bb-95c8-94a38df513b4" providerId="ADAL" clId="{E9A99E19-4B63-4067-9846-5015C2BFD0FB}" dt="2024-11-11T12:50:13.770" v="1517" actId="20577"/>
        <pc:sldMkLst>
          <pc:docMk/>
          <pc:sldMk cId="2518839177" sldId="288"/>
        </pc:sldMkLst>
        <pc:spChg chg="add mod">
          <ac:chgData name="Aušra Mažulienė" userId="f25d8a55-4e67-43bb-95c8-94a38df513b4" providerId="ADAL" clId="{E9A99E19-4B63-4067-9846-5015C2BFD0FB}" dt="2024-11-11T12:50:13.770" v="1517" actId="20577"/>
          <ac:spMkLst>
            <pc:docMk/>
            <pc:sldMk cId="2518839177" sldId="288"/>
            <ac:spMk id="2" creationId="{2293B548-66D1-F67B-568E-33BC25CB9F1C}"/>
          </ac:spMkLst>
        </pc:spChg>
        <pc:spChg chg="mod">
          <ac:chgData name="Aušra Mažulienė" userId="f25d8a55-4e67-43bb-95c8-94a38df513b4" providerId="ADAL" clId="{E9A99E19-4B63-4067-9846-5015C2BFD0FB}" dt="2024-11-11T11:07:50.349" v="147" actId="1076"/>
          <ac:spMkLst>
            <pc:docMk/>
            <pc:sldMk cId="2518839177" sldId="288"/>
            <ac:spMk id="4" creationId="{12341A36-0413-50E5-421D-B31529EF3E99}"/>
          </ac:spMkLst>
        </pc:spChg>
        <pc:spChg chg="mod">
          <ac:chgData name="Aušra Mažulienė" userId="f25d8a55-4e67-43bb-95c8-94a38df513b4" providerId="ADAL" clId="{E9A99E19-4B63-4067-9846-5015C2BFD0FB}" dt="2024-11-11T11:06:45.448" v="88" actId="20577"/>
          <ac:spMkLst>
            <pc:docMk/>
            <pc:sldMk cId="2518839177" sldId="288"/>
            <ac:spMk id="7" creationId="{00000000-0000-0000-0000-000000000000}"/>
          </ac:spMkLst>
        </pc:spChg>
        <pc:spChg chg="mod">
          <ac:chgData name="Aušra Mažulienė" userId="f25d8a55-4e67-43bb-95c8-94a38df513b4" providerId="ADAL" clId="{E9A99E19-4B63-4067-9846-5015C2BFD0FB}" dt="2024-11-11T11:07:54.306" v="148" actId="1076"/>
          <ac:spMkLst>
            <pc:docMk/>
            <pc:sldMk cId="2518839177" sldId="288"/>
            <ac:spMk id="9" creationId="{4AF05D8B-DDAA-B905-6360-45FE404AB416}"/>
          </ac:spMkLst>
        </pc:spChg>
      </pc:sldChg>
      <pc:sldChg chg="modSp mod">
        <pc:chgData name="Aušra Mažulienė" userId="f25d8a55-4e67-43bb-95c8-94a38df513b4" providerId="ADAL" clId="{E9A99E19-4B63-4067-9846-5015C2BFD0FB}" dt="2024-11-11T12:49:18.579" v="1487" actId="20577"/>
        <pc:sldMkLst>
          <pc:docMk/>
          <pc:sldMk cId="3180558089" sldId="289"/>
        </pc:sldMkLst>
        <pc:spChg chg="mod">
          <ac:chgData name="Aušra Mažulienė" userId="f25d8a55-4e67-43bb-95c8-94a38df513b4" providerId="ADAL" clId="{E9A99E19-4B63-4067-9846-5015C2BFD0FB}" dt="2024-11-11T12:49:18.579" v="1487" actId="20577"/>
          <ac:spMkLst>
            <pc:docMk/>
            <pc:sldMk cId="3180558089" sldId="289"/>
            <ac:spMk id="7" creationId="{6C28AB28-D980-0AD8-A0D9-27D5AB6ED154}"/>
          </ac:spMkLst>
        </pc:spChg>
      </pc:sldChg>
      <pc:sldChg chg="del">
        <pc:chgData name="Aušra Mažulienė" userId="f25d8a55-4e67-43bb-95c8-94a38df513b4" providerId="ADAL" clId="{E9A99E19-4B63-4067-9846-5015C2BFD0FB}" dt="2024-11-11T13:52:44.759" v="2100" actId="47"/>
        <pc:sldMkLst>
          <pc:docMk/>
          <pc:sldMk cId="3796762518" sldId="326"/>
        </pc:sldMkLst>
      </pc:sldChg>
      <pc:sldChg chg="addSp delSp modSp mod">
        <pc:chgData name="Aušra Mažulienė" userId="f25d8a55-4e67-43bb-95c8-94a38df513b4" providerId="ADAL" clId="{E9A99E19-4B63-4067-9846-5015C2BFD0FB}" dt="2024-11-11T12:50:32.414" v="1532" actId="1076"/>
        <pc:sldMkLst>
          <pc:docMk/>
          <pc:sldMk cId="3437621357" sldId="414"/>
        </pc:sldMkLst>
      </pc:sldChg>
      <pc:sldChg chg="addSp delSp modSp mod">
        <pc:chgData name="Aušra Mažulienė" userId="f25d8a55-4e67-43bb-95c8-94a38df513b4" providerId="ADAL" clId="{E9A99E19-4B63-4067-9846-5015C2BFD0FB}" dt="2024-11-11T13:53:18.586" v="2104" actId="20577"/>
        <pc:sldMkLst>
          <pc:docMk/>
          <pc:sldMk cId="970019771" sldId="415"/>
        </pc:sldMkLst>
        <pc:spChg chg="mod ord">
          <ac:chgData name="Aušra Mažulienė" userId="f25d8a55-4e67-43bb-95c8-94a38df513b4" providerId="ADAL" clId="{E9A99E19-4B63-4067-9846-5015C2BFD0FB}" dt="2024-11-11T12:51:54.114" v="1574" actId="1076"/>
          <ac:spMkLst>
            <pc:docMk/>
            <pc:sldMk cId="970019771" sldId="415"/>
            <ac:spMk id="12" creationId="{6AB26C5C-5AD2-A845-F564-D11A6CEB7CC6}"/>
          </ac:spMkLst>
        </pc:spChg>
        <pc:spChg chg="add mod">
          <ac:chgData name="Aušra Mažulienė" userId="f25d8a55-4e67-43bb-95c8-94a38df513b4" providerId="ADAL" clId="{E9A99E19-4B63-4067-9846-5015C2BFD0FB}" dt="2024-11-11T12:51:49.034" v="1573" actId="1076"/>
          <ac:spMkLst>
            <pc:docMk/>
            <pc:sldMk cId="970019771" sldId="415"/>
            <ac:spMk id="18" creationId="{58501F02-B5B0-5CAD-E345-A8772F2B6B1B}"/>
          </ac:spMkLst>
        </pc:spChg>
        <pc:spChg chg="add mod">
          <ac:chgData name="Aušra Mažulienė" userId="f25d8a55-4e67-43bb-95c8-94a38df513b4" providerId="ADAL" clId="{E9A99E19-4B63-4067-9846-5015C2BFD0FB}" dt="2024-11-11T12:52:06.733" v="1577" actId="1076"/>
          <ac:spMkLst>
            <pc:docMk/>
            <pc:sldMk cId="970019771" sldId="415"/>
            <ac:spMk id="19" creationId="{CF9F9361-CE94-C7CC-2404-55EB07FA0830}"/>
          </ac:spMkLst>
        </pc:spChg>
        <pc:spChg chg="add mod">
          <ac:chgData name="Aušra Mažulienė" userId="f25d8a55-4e67-43bb-95c8-94a38df513b4" providerId="ADAL" clId="{E9A99E19-4B63-4067-9846-5015C2BFD0FB}" dt="2024-11-11T12:52:02.856" v="1576" actId="1076"/>
          <ac:spMkLst>
            <pc:docMk/>
            <pc:sldMk cId="970019771" sldId="415"/>
            <ac:spMk id="24" creationId="{6F42BF21-56CE-5EA5-C510-50775D1CCB84}"/>
          </ac:spMkLst>
        </pc:spChg>
        <pc:spChg chg="add mod ord">
          <ac:chgData name="Aušra Mažulienė" userId="f25d8a55-4e67-43bb-95c8-94a38df513b4" providerId="ADAL" clId="{E9A99E19-4B63-4067-9846-5015C2BFD0FB}" dt="2024-11-11T12:52:45.141" v="1584" actId="1076"/>
          <ac:spMkLst>
            <pc:docMk/>
            <pc:sldMk cId="970019771" sldId="415"/>
            <ac:spMk id="26" creationId="{809FB835-ADD7-5029-7CF1-D9CC9EF7B142}"/>
          </ac:spMkLst>
        </pc:spChg>
        <pc:spChg chg="add mod ord">
          <ac:chgData name="Aušra Mažulienė" userId="f25d8a55-4e67-43bb-95c8-94a38df513b4" providerId="ADAL" clId="{E9A99E19-4B63-4067-9846-5015C2BFD0FB}" dt="2024-11-11T12:52:48.279" v="1585" actId="1076"/>
          <ac:spMkLst>
            <pc:docMk/>
            <pc:sldMk cId="970019771" sldId="415"/>
            <ac:spMk id="27" creationId="{D9BAF67D-117E-9260-8E8B-89A2378516B7}"/>
          </ac:spMkLst>
        </pc:spChg>
        <pc:spChg chg="add mod">
          <ac:chgData name="Aušra Mažulienė" userId="f25d8a55-4e67-43bb-95c8-94a38df513b4" providerId="ADAL" clId="{E9A99E19-4B63-4067-9846-5015C2BFD0FB}" dt="2024-11-11T12:52:39.883" v="1583" actId="14100"/>
          <ac:spMkLst>
            <pc:docMk/>
            <pc:sldMk cId="970019771" sldId="415"/>
            <ac:spMk id="32" creationId="{FDFC7C5B-53E1-E97C-E796-C43148055AA4}"/>
          </ac:spMkLst>
        </pc:spChg>
        <pc:spChg chg="add mod">
          <ac:chgData name="Aušra Mažulienė" userId="f25d8a55-4e67-43bb-95c8-94a38df513b4" providerId="ADAL" clId="{E9A99E19-4B63-4067-9846-5015C2BFD0FB}" dt="2024-11-11T12:52:14.963" v="1579" actId="1076"/>
          <ac:spMkLst>
            <pc:docMk/>
            <pc:sldMk cId="970019771" sldId="415"/>
            <ac:spMk id="33" creationId="{AF857FBA-B129-9F85-88D0-CD0C46920730}"/>
          </ac:spMkLst>
        </pc:spChg>
        <pc:spChg chg="add mod">
          <ac:chgData name="Aušra Mažulienė" userId="f25d8a55-4e67-43bb-95c8-94a38df513b4" providerId="ADAL" clId="{E9A99E19-4B63-4067-9846-5015C2BFD0FB}" dt="2024-11-11T12:59:29.825" v="1611" actId="207"/>
          <ac:spMkLst>
            <pc:docMk/>
            <pc:sldMk cId="970019771" sldId="415"/>
            <ac:spMk id="34" creationId="{1AAD4555-BAE0-2876-D645-E7A3C469030F}"/>
          </ac:spMkLst>
        </pc:spChg>
        <pc:picChg chg="add mod">
          <ac:chgData name="Aušra Mažulienė" userId="f25d8a55-4e67-43bb-95c8-94a38df513b4" providerId="ADAL" clId="{E9A99E19-4B63-4067-9846-5015C2BFD0FB}" dt="2024-11-11T12:51:59.457" v="1575" actId="1076"/>
          <ac:picMkLst>
            <pc:docMk/>
            <pc:sldMk cId="970019771" sldId="415"/>
            <ac:picMk id="17" creationId="{ED8C7A8B-743F-2767-F37A-C946B2D92ECB}"/>
          </ac:picMkLst>
        </pc:picChg>
        <pc:picChg chg="add mod modCrop">
          <ac:chgData name="Aušra Mažulienė" userId="f25d8a55-4e67-43bb-95c8-94a38df513b4" providerId="ADAL" clId="{E9A99E19-4B63-4067-9846-5015C2BFD0FB}" dt="2024-11-11T12:52:31.796" v="1582" actId="1076"/>
          <ac:picMkLst>
            <pc:docMk/>
            <pc:sldMk cId="970019771" sldId="415"/>
            <ac:picMk id="31" creationId="{20AA4D72-2386-6FAE-6222-E86E808717E1}"/>
          </ac:picMkLst>
        </pc:picChg>
        <pc:cxnChg chg="add mod">
          <ac:chgData name="Aušra Mažulienė" userId="f25d8a55-4e67-43bb-95c8-94a38df513b4" providerId="ADAL" clId="{E9A99E19-4B63-4067-9846-5015C2BFD0FB}" dt="2024-11-11T12:52:58.116" v="1587" actId="1076"/>
          <ac:cxnSpMkLst>
            <pc:docMk/>
            <pc:sldMk cId="970019771" sldId="415"/>
            <ac:cxnSpMk id="35" creationId="{11AAACB7-8548-1122-F00B-EA71D95603CC}"/>
          </ac:cxnSpMkLst>
        </pc:cxnChg>
      </pc:sldChg>
      <pc:sldChg chg="delSp modSp mod">
        <pc:chgData name="Aušra Mažulienė" userId="f25d8a55-4e67-43bb-95c8-94a38df513b4" providerId="ADAL" clId="{E9A99E19-4B63-4067-9846-5015C2BFD0FB}" dt="2024-11-11T11:02:25.627" v="67" actId="478"/>
        <pc:sldMkLst>
          <pc:docMk/>
          <pc:sldMk cId="4154577666" sldId="416"/>
        </pc:sldMkLst>
      </pc:sldChg>
      <pc:sldChg chg="addSp delSp modSp mod">
        <pc:chgData name="Aušra Mažulienė" userId="f25d8a55-4e67-43bb-95c8-94a38df513b4" providerId="ADAL" clId="{E9A99E19-4B63-4067-9846-5015C2BFD0FB}" dt="2024-11-11T11:06:08.084" v="86" actId="1076"/>
        <pc:sldMkLst>
          <pc:docMk/>
          <pc:sldMk cId="1209775826" sldId="417"/>
        </pc:sldMkLst>
      </pc:sldChg>
      <pc:sldChg chg="addSp delSp modSp mod">
        <pc:chgData name="Aušra Mažulienė" userId="f25d8a55-4e67-43bb-95c8-94a38df513b4" providerId="ADAL" clId="{E9A99E19-4B63-4067-9846-5015C2BFD0FB}" dt="2024-11-11T11:10:43.871" v="171" actId="20577"/>
        <pc:sldMkLst>
          <pc:docMk/>
          <pc:sldMk cId="952304676" sldId="418"/>
        </pc:sldMkLst>
      </pc:sldChg>
      <pc:sldChg chg="addSp delSp modSp add mod">
        <pc:chgData name="Aušra Mažulienė" userId="f25d8a55-4e67-43bb-95c8-94a38df513b4" providerId="ADAL" clId="{E9A99E19-4B63-4067-9846-5015C2BFD0FB}" dt="2024-11-11T13:53:44.269" v="2110" actId="20577"/>
        <pc:sldMkLst>
          <pc:docMk/>
          <pc:sldMk cId="2610240279" sldId="419"/>
        </pc:sldMkLst>
      </pc:sldChg>
      <pc:sldChg chg="addSp delSp modSp add mod">
        <pc:chgData name="Aušra Mažulienė" userId="f25d8a55-4e67-43bb-95c8-94a38df513b4" providerId="ADAL" clId="{E9A99E19-4B63-4067-9846-5015C2BFD0FB}" dt="2024-11-11T13:55:45.808" v="2136" actId="1076"/>
        <pc:sldMkLst>
          <pc:docMk/>
          <pc:sldMk cId="55888048" sldId="420"/>
        </pc:sldMkLst>
        <pc:spChg chg="mod">
          <ac:chgData name="Aušra Mažulienė" userId="f25d8a55-4e67-43bb-95c8-94a38df513b4" providerId="ADAL" clId="{E9A99E19-4B63-4067-9846-5015C2BFD0FB}" dt="2024-11-11T13:04:18.311" v="1670" actId="14100"/>
          <ac:spMkLst>
            <pc:docMk/>
            <pc:sldMk cId="55888048" sldId="420"/>
            <ac:spMk id="4" creationId="{898FE243-B5E7-63E7-6588-350944B65745}"/>
          </ac:spMkLst>
        </pc:spChg>
        <pc:spChg chg="add mod ord">
          <ac:chgData name="Aušra Mažulienė" userId="f25d8a55-4e67-43bb-95c8-94a38df513b4" providerId="ADAL" clId="{E9A99E19-4B63-4067-9846-5015C2BFD0FB}" dt="2024-11-11T13:02:22.559" v="1648" actId="14100"/>
          <ac:spMkLst>
            <pc:docMk/>
            <pc:sldMk cId="55888048" sldId="420"/>
            <ac:spMk id="12" creationId="{DF67D916-04F2-7BBC-4C14-62BF10761A49}"/>
          </ac:spMkLst>
        </pc:spChg>
        <pc:spChg chg="add mod">
          <ac:chgData name="Aušra Mažulienė" userId="f25d8a55-4e67-43bb-95c8-94a38df513b4" providerId="ADAL" clId="{E9A99E19-4B63-4067-9846-5015C2BFD0FB}" dt="2024-11-11T13:55:26.662" v="2132" actId="14100"/>
          <ac:spMkLst>
            <pc:docMk/>
            <pc:sldMk cId="55888048" sldId="420"/>
            <ac:spMk id="16" creationId="{4CA1EC57-1729-CBEA-1CDC-C2562E81E99C}"/>
          </ac:spMkLst>
        </pc:spChg>
        <pc:spChg chg="add mod">
          <ac:chgData name="Aušra Mažulienė" userId="f25d8a55-4e67-43bb-95c8-94a38df513b4" providerId="ADAL" clId="{E9A99E19-4B63-4067-9846-5015C2BFD0FB}" dt="2024-11-11T13:55:23.478" v="2131" actId="14100"/>
          <ac:spMkLst>
            <pc:docMk/>
            <pc:sldMk cId="55888048" sldId="420"/>
            <ac:spMk id="19" creationId="{8013B0A7-41AB-BD9D-BD8E-51F8B9137DDF}"/>
          </ac:spMkLst>
        </pc:spChg>
        <pc:picChg chg="add mod">
          <ac:chgData name="Aušra Mažulienė" userId="f25d8a55-4e67-43bb-95c8-94a38df513b4" providerId="ADAL" clId="{E9A99E19-4B63-4067-9846-5015C2BFD0FB}" dt="2024-11-11T13:54:38.990" v="2124" actId="14100"/>
          <ac:picMkLst>
            <pc:docMk/>
            <pc:sldMk cId="55888048" sldId="420"/>
            <ac:picMk id="18" creationId="{EB829AA2-36A7-9A3B-5E1C-157D9D5BC9FB}"/>
          </ac:picMkLst>
        </pc:picChg>
        <pc:picChg chg="add mod">
          <ac:chgData name="Aušra Mažulienė" userId="f25d8a55-4e67-43bb-95c8-94a38df513b4" providerId="ADAL" clId="{E9A99E19-4B63-4067-9846-5015C2BFD0FB}" dt="2024-11-11T13:55:13.856" v="2130" actId="1076"/>
          <ac:picMkLst>
            <pc:docMk/>
            <pc:sldMk cId="55888048" sldId="420"/>
            <ac:picMk id="21" creationId="{E8776956-7A92-6A68-7367-1604527E130B}"/>
          </ac:picMkLst>
        </pc:picChg>
      </pc:sldChg>
      <pc:sldChg chg="addSp delSp modSp add mod ord">
        <pc:chgData name="Aušra Mažulienė" userId="f25d8a55-4e67-43bb-95c8-94a38df513b4" providerId="ADAL" clId="{E9A99E19-4B63-4067-9846-5015C2BFD0FB}" dt="2024-11-11T13:56:02.927" v="2141" actId="1076"/>
        <pc:sldMkLst>
          <pc:docMk/>
          <pc:sldMk cId="1521887226" sldId="421"/>
        </pc:sldMkLst>
        <pc:spChg chg="mod">
          <ac:chgData name="Aušra Mažulienė" userId="f25d8a55-4e67-43bb-95c8-94a38df513b4" providerId="ADAL" clId="{E9A99E19-4B63-4067-9846-5015C2BFD0FB}" dt="2024-11-11T13:37:24.675" v="2008" actId="1076"/>
          <ac:spMkLst>
            <pc:docMk/>
            <pc:sldMk cId="1521887226" sldId="421"/>
            <ac:spMk id="4" creationId="{898FE243-B5E7-63E7-6588-350944B65745}"/>
          </ac:spMkLst>
        </pc:spChg>
        <pc:spChg chg="mod">
          <ac:chgData name="Aušra Mažulienė" userId="f25d8a55-4e67-43bb-95c8-94a38df513b4" providerId="ADAL" clId="{E9A99E19-4B63-4067-9846-5015C2BFD0FB}" dt="2024-11-11T13:37:30.733" v="2009" actId="1076"/>
          <ac:spMkLst>
            <pc:docMk/>
            <pc:sldMk cId="1521887226" sldId="421"/>
            <ac:spMk id="5" creationId="{B1EB6315-C9DD-AECD-CE39-8CB7C6358FC7}"/>
          </ac:spMkLst>
        </pc:spChg>
        <pc:spChg chg="add mod">
          <ac:chgData name="Aušra Mažulienė" userId="f25d8a55-4e67-43bb-95c8-94a38df513b4" providerId="ADAL" clId="{E9A99E19-4B63-4067-9846-5015C2BFD0FB}" dt="2024-11-11T13:39:50.578" v="2030" actId="14100"/>
          <ac:spMkLst>
            <pc:docMk/>
            <pc:sldMk cId="1521887226" sldId="421"/>
            <ac:spMk id="14" creationId="{8D9AACCF-7726-10DD-0736-DBCC30CE02C4}"/>
          </ac:spMkLst>
        </pc:spChg>
        <pc:spChg chg="add mod">
          <ac:chgData name="Aušra Mažulienė" userId="f25d8a55-4e67-43bb-95c8-94a38df513b4" providerId="ADAL" clId="{E9A99E19-4B63-4067-9846-5015C2BFD0FB}" dt="2024-11-11T13:37:43.233" v="2012" actId="1076"/>
          <ac:spMkLst>
            <pc:docMk/>
            <pc:sldMk cId="1521887226" sldId="421"/>
            <ac:spMk id="15" creationId="{E7F1B4BF-965A-EBB4-B5B7-48B7985CE85B}"/>
          </ac:spMkLst>
        </pc:spChg>
        <pc:spChg chg="add mod">
          <ac:chgData name="Aušra Mažulienė" userId="f25d8a55-4e67-43bb-95c8-94a38df513b4" providerId="ADAL" clId="{E9A99E19-4B63-4067-9846-5015C2BFD0FB}" dt="2024-11-11T13:38:04.018" v="2017" actId="1076"/>
          <ac:spMkLst>
            <pc:docMk/>
            <pc:sldMk cId="1521887226" sldId="421"/>
            <ac:spMk id="16" creationId="{A2D19E74-363B-992E-383F-A4D7E4E45197}"/>
          </ac:spMkLst>
        </pc:spChg>
        <pc:picChg chg="add mod">
          <ac:chgData name="Aušra Mažulienė" userId="f25d8a55-4e67-43bb-95c8-94a38df513b4" providerId="ADAL" clId="{E9A99E19-4B63-4067-9846-5015C2BFD0FB}" dt="2024-11-11T13:39:57.076" v="2031" actId="1076"/>
          <ac:picMkLst>
            <pc:docMk/>
            <pc:sldMk cId="1521887226" sldId="421"/>
            <ac:picMk id="13" creationId="{FA1E5988-DE4F-2049-CA66-4BAC3E29F858}"/>
          </ac:picMkLst>
        </pc:picChg>
      </pc:sldChg>
      <pc:sldChg chg="addSp delSp modSp add mod">
        <pc:chgData name="Aušra Mažulienė" userId="f25d8a55-4e67-43bb-95c8-94a38df513b4" providerId="ADAL" clId="{E9A99E19-4B63-4067-9846-5015C2BFD0FB}" dt="2024-11-11T13:57:09.299" v="2158" actId="1076"/>
        <pc:sldMkLst>
          <pc:docMk/>
          <pc:sldMk cId="1973687481" sldId="422"/>
        </pc:sldMkLst>
      </pc:sldChg>
      <pc:sldChg chg="modSp add mod">
        <pc:chgData name="Aušra Mažulienė" userId="f25d8a55-4e67-43bb-95c8-94a38df513b4" providerId="ADAL" clId="{E9A99E19-4B63-4067-9846-5015C2BFD0FB}" dt="2024-11-11T13:52:50.351" v="2101" actId="207"/>
        <pc:sldMkLst>
          <pc:docMk/>
          <pc:sldMk cId="2847815327" sldId="423"/>
        </pc:sldMkLst>
        <pc:spChg chg="mod">
          <ac:chgData name="Aušra Mažulienė" userId="f25d8a55-4e67-43bb-95c8-94a38df513b4" providerId="ADAL" clId="{E9A99E19-4B63-4067-9846-5015C2BFD0FB}" dt="2024-11-11T13:52:50.351" v="2101" actId="207"/>
          <ac:spMkLst>
            <pc:docMk/>
            <pc:sldMk cId="2847815327" sldId="423"/>
            <ac:spMk id="7" creationId="{00000000-0000-0000-0000-000000000000}"/>
          </ac:spMkLst>
        </pc:spChg>
      </pc:sldChg>
    </pc:docChg>
  </pc:docChgLst>
  <pc:docChgLst>
    <pc:chgData name="Aušra Mažulienė" userId="S::ausra.mazuliene@vpt.lt::f25d8a55-4e67-43bb-95c8-94a38df513b4" providerId="AD" clId="Web-{554EB0B3-4C3B-B0C4-F0E6-9CA7134D661A}"/>
    <pc:docChg chg="modSld">
      <pc:chgData name="Aušra Mažulienė" userId="S::ausra.mazuliene@vpt.lt::f25d8a55-4e67-43bb-95c8-94a38df513b4" providerId="AD" clId="Web-{554EB0B3-4C3B-B0C4-F0E6-9CA7134D661A}" dt="2024-11-17T17:51:46.536" v="46" actId="20577"/>
      <pc:docMkLst>
        <pc:docMk/>
      </pc:docMkLst>
      <pc:sldChg chg="modSp">
        <pc:chgData name="Aušra Mažulienė" userId="S::ausra.mazuliene@vpt.lt::f25d8a55-4e67-43bb-95c8-94a38df513b4" providerId="AD" clId="Web-{554EB0B3-4C3B-B0C4-F0E6-9CA7134D661A}" dt="2024-11-17T17:51:46.536" v="46" actId="20577"/>
        <pc:sldMkLst>
          <pc:docMk/>
          <pc:sldMk cId="2847815327" sldId="423"/>
        </pc:sldMkLst>
        <pc:spChg chg="mod">
          <ac:chgData name="Aušra Mažulienė" userId="S::ausra.mazuliene@vpt.lt::f25d8a55-4e67-43bb-95c8-94a38df513b4" providerId="AD" clId="Web-{554EB0B3-4C3B-B0C4-F0E6-9CA7134D661A}" dt="2024-11-17T17:51:46.536" v="46" actId="20577"/>
          <ac:spMkLst>
            <pc:docMk/>
            <pc:sldMk cId="2847815327" sldId="423"/>
            <ac:spMk id="7" creationId="{00000000-0000-0000-0000-000000000000}"/>
          </ac:spMkLst>
        </pc:spChg>
      </pc:sldChg>
    </pc:docChg>
  </pc:docChgLst>
  <pc:docChgLst>
    <pc:chgData name="Viktorija Namavičienė" userId="770ee7b1-26ef-4989-be86-99569310602f" providerId="ADAL" clId="{478AD679-C9DC-443E-A208-6E3A117CDE9E}"/>
    <pc:docChg chg="undo custSel modSld">
      <pc:chgData name="Viktorija Namavičienė" userId="770ee7b1-26ef-4989-be86-99569310602f" providerId="ADAL" clId="{478AD679-C9DC-443E-A208-6E3A117CDE9E}" dt="2024-11-17T17:58:23.235" v="267"/>
      <pc:docMkLst>
        <pc:docMk/>
      </pc:docMkLst>
      <pc:sldChg chg="modCm">
        <pc:chgData name="Viktorija Namavičienė" userId="770ee7b1-26ef-4989-be86-99569310602f" providerId="ADAL" clId="{478AD679-C9DC-443E-A208-6E3A117CDE9E}" dt="2024-11-17T17:58:23.235" v="267"/>
        <pc:sldMkLst>
          <pc:docMk/>
          <pc:sldMk cId="2847815327" sldId="423"/>
        </pc:sldMkLst>
      </pc:sldChg>
      <pc:sldChg chg="modSp mod">
        <pc:chgData name="Viktorija Namavičienė" userId="770ee7b1-26ef-4989-be86-99569310602f" providerId="ADAL" clId="{478AD679-C9DC-443E-A208-6E3A117CDE9E}" dt="2024-11-17T17:24:46.952" v="2" actId="20577"/>
        <pc:sldMkLst>
          <pc:docMk/>
          <pc:sldMk cId="4239656631" sldId="424"/>
        </pc:sldMkLst>
        <pc:spChg chg="mod">
          <ac:chgData name="Viktorija Namavičienė" userId="770ee7b1-26ef-4989-be86-99569310602f" providerId="ADAL" clId="{478AD679-C9DC-443E-A208-6E3A117CDE9E}" dt="2024-11-17T17:24:46.952" v="2" actId="20577"/>
          <ac:spMkLst>
            <pc:docMk/>
            <pc:sldMk cId="4239656631" sldId="424"/>
            <ac:spMk id="21" creationId="{E4588928-50C8-3DAB-1BA5-363AC1E4171B}"/>
          </ac:spMkLst>
        </pc:spChg>
      </pc:sldChg>
      <pc:sldChg chg="modSp mod">
        <pc:chgData name="Viktorija Namavičienė" userId="770ee7b1-26ef-4989-be86-99569310602f" providerId="ADAL" clId="{478AD679-C9DC-443E-A208-6E3A117CDE9E}" dt="2024-11-17T17:26:12.230" v="7" actId="20577"/>
        <pc:sldMkLst>
          <pc:docMk/>
          <pc:sldMk cId="894664470" sldId="428"/>
        </pc:sldMkLst>
        <pc:spChg chg="mod">
          <ac:chgData name="Viktorija Namavičienė" userId="770ee7b1-26ef-4989-be86-99569310602f" providerId="ADAL" clId="{478AD679-C9DC-443E-A208-6E3A117CDE9E}" dt="2024-11-17T17:26:12.230" v="7" actId="20577"/>
          <ac:spMkLst>
            <pc:docMk/>
            <pc:sldMk cId="894664470" sldId="428"/>
            <ac:spMk id="20" creationId="{6C240592-9851-B253-9F3E-5608EFF79030}"/>
          </ac:spMkLst>
        </pc:spChg>
      </pc:sldChg>
      <pc:sldChg chg="modSp mod">
        <pc:chgData name="Viktorija Namavičienė" userId="770ee7b1-26ef-4989-be86-99569310602f" providerId="ADAL" clId="{478AD679-C9DC-443E-A208-6E3A117CDE9E}" dt="2024-11-17T17:28:11.719" v="35" actId="20577"/>
        <pc:sldMkLst>
          <pc:docMk/>
          <pc:sldMk cId="2205555136" sldId="431"/>
        </pc:sldMkLst>
        <pc:spChg chg="mod">
          <ac:chgData name="Viktorija Namavičienė" userId="770ee7b1-26ef-4989-be86-99569310602f" providerId="ADAL" clId="{478AD679-C9DC-443E-A208-6E3A117CDE9E}" dt="2024-11-17T17:28:11.719" v="35" actId="20577"/>
          <ac:spMkLst>
            <pc:docMk/>
            <pc:sldMk cId="2205555136" sldId="431"/>
            <ac:spMk id="19" creationId="{665A1788-A569-19E3-EE1B-1852AA45CD5A}"/>
          </ac:spMkLst>
        </pc:spChg>
      </pc:sldChg>
      <pc:sldChg chg="addSp modSp mod">
        <pc:chgData name="Viktorija Namavičienė" userId="770ee7b1-26ef-4989-be86-99569310602f" providerId="ADAL" clId="{478AD679-C9DC-443E-A208-6E3A117CDE9E}" dt="2024-11-17T17:34:05.866" v="116" actId="1076"/>
        <pc:sldMkLst>
          <pc:docMk/>
          <pc:sldMk cId="3756747634" sldId="438"/>
        </pc:sldMkLst>
        <pc:spChg chg="add mod">
          <ac:chgData name="Viktorija Namavičienė" userId="770ee7b1-26ef-4989-be86-99569310602f" providerId="ADAL" clId="{478AD679-C9DC-443E-A208-6E3A117CDE9E}" dt="2024-11-17T17:34:05.866" v="116" actId="1076"/>
          <ac:spMkLst>
            <pc:docMk/>
            <pc:sldMk cId="3756747634" sldId="438"/>
            <ac:spMk id="6" creationId="{28DB3E54-3F8B-0941-49CF-C937C6FC4D30}"/>
          </ac:spMkLst>
        </pc:spChg>
      </pc:sldChg>
      <pc:sldChg chg="modSp mod">
        <pc:chgData name="Viktorija Namavičienė" userId="770ee7b1-26ef-4989-be86-99569310602f" providerId="ADAL" clId="{478AD679-C9DC-443E-A208-6E3A117CDE9E}" dt="2024-11-17T17:38:34.995" v="250" actId="20577"/>
        <pc:sldMkLst>
          <pc:docMk/>
          <pc:sldMk cId="4190477386" sldId="445"/>
        </pc:sldMkLst>
        <pc:spChg chg="mod">
          <ac:chgData name="Viktorija Namavičienė" userId="770ee7b1-26ef-4989-be86-99569310602f" providerId="ADAL" clId="{478AD679-C9DC-443E-A208-6E3A117CDE9E}" dt="2024-11-17T17:38:34.995" v="250" actId="20577"/>
          <ac:spMkLst>
            <pc:docMk/>
            <pc:sldMk cId="4190477386" sldId="445"/>
            <ac:spMk id="9" creationId="{283BFF35-FAF5-B8DC-91D0-C4E36F2FA0C9}"/>
          </ac:spMkLst>
        </pc:spChg>
      </pc:sldChg>
      <pc:sldChg chg="modSp mod">
        <pc:chgData name="Viktorija Namavičienė" userId="770ee7b1-26ef-4989-be86-99569310602f" providerId="ADAL" clId="{478AD679-C9DC-443E-A208-6E3A117CDE9E}" dt="2024-11-17T17:42:44.108" v="251" actId="13926"/>
        <pc:sldMkLst>
          <pc:docMk/>
          <pc:sldMk cId="3223792900" sldId="457"/>
        </pc:sldMkLst>
        <pc:spChg chg="mod">
          <ac:chgData name="Viktorija Namavičienė" userId="770ee7b1-26ef-4989-be86-99569310602f" providerId="ADAL" clId="{478AD679-C9DC-443E-A208-6E3A117CDE9E}" dt="2024-11-17T17:42:44.108" v="251" actId="13926"/>
          <ac:spMkLst>
            <pc:docMk/>
            <pc:sldMk cId="3223792900" sldId="457"/>
            <ac:spMk id="9" creationId="{EC03C4A5-1992-D945-5148-62BA7C154B40}"/>
          </ac:spMkLst>
        </pc:spChg>
      </pc:sldChg>
      <pc:sldChg chg="modSp mod">
        <pc:chgData name="Viktorija Namavičienė" userId="770ee7b1-26ef-4989-be86-99569310602f" providerId="ADAL" clId="{478AD679-C9DC-443E-A208-6E3A117CDE9E}" dt="2024-11-17T17:45:34.532" v="265" actId="20577"/>
        <pc:sldMkLst>
          <pc:docMk/>
          <pc:sldMk cId="1136436369" sldId="474"/>
        </pc:sldMkLst>
        <pc:spChg chg="mod">
          <ac:chgData name="Viktorija Namavičienė" userId="770ee7b1-26ef-4989-be86-99569310602f" providerId="ADAL" clId="{478AD679-C9DC-443E-A208-6E3A117CDE9E}" dt="2024-11-17T17:45:34.532" v="265" actId="20577"/>
          <ac:spMkLst>
            <pc:docMk/>
            <pc:sldMk cId="1136436369" sldId="474"/>
            <ac:spMk id="24" creationId="{8DBA08C7-57BB-1EF4-E110-EE5DB8FD7A7E}"/>
          </ac:spMkLst>
        </pc:spChg>
      </pc:sldChg>
    </pc:docChg>
  </pc:docChgLst>
  <pc:docChgLst>
    <pc:chgData name="Viktorija Namavičienė" userId="S::viktorija.namaviciene@vpt.lt::770ee7b1-26ef-4989-be86-99569310602f" providerId="AD" clId="Web-{124A0ED5-27B7-5775-599B-221F797AC2ED}"/>
    <pc:docChg chg="modSld">
      <pc:chgData name="Viktorija Namavičienė" userId="S::viktorija.namaviciene@vpt.lt::770ee7b1-26ef-4989-be86-99569310602f" providerId="AD" clId="Web-{124A0ED5-27B7-5775-599B-221F797AC2ED}" dt="2024-11-17T18:22:15.309" v="35" actId="20577"/>
      <pc:docMkLst>
        <pc:docMk/>
      </pc:docMkLst>
      <pc:sldChg chg="modSp">
        <pc:chgData name="Viktorija Namavičienė" userId="S::viktorija.namaviciene@vpt.lt::770ee7b1-26ef-4989-be86-99569310602f" providerId="AD" clId="Web-{124A0ED5-27B7-5775-599B-221F797AC2ED}" dt="2024-11-17T18:22:15.309" v="35" actId="20577"/>
        <pc:sldMkLst>
          <pc:docMk/>
          <pc:sldMk cId="1593018553" sldId="475"/>
        </pc:sldMkLst>
        <pc:spChg chg="mod">
          <ac:chgData name="Viktorija Namavičienė" userId="S::viktorija.namaviciene@vpt.lt::770ee7b1-26ef-4989-be86-99569310602f" providerId="AD" clId="Web-{124A0ED5-27B7-5775-599B-221F797AC2ED}" dt="2024-11-17T18:22:15.309" v="35" actId="20577"/>
          <ac:spMkLst>
            <pc:docMk/>
            <pc:sldMk cId="1593018553" sldId="475"/>
            <ac:spMk id="19" creationId="{6945B61F-E836-F01E-0894-8B79D4ABB31F}"/>
          </ac:spMkLst>
        </pc:spChg>
      </pc:sldChg>
    </pc:docChg>
  </pc:docChgLst>
  <pc:docChgLst>
    <pc:chgData name="Aušra Mažulienė" userId="f25d8a55-4e67-43bb-95c8-94a38df513b4" providerId="ADAL" clId="{49A8EDE7-419E-45D5-A95A-2D6C4FDBB228}"/>
    <pc:docChg chg="modSld">
      <pc:chgData name="Aušra Mažulienė" userId="f25d8a55-4e67-43bb-95c8-94a38df513b4" providerId="ADAL" clId="{49A8EDE7-419E-45D5-A95A-2D6C4FDBB228}" dt="2024-11-25T08:44:32.904" v="22" actId="20577"/>
      <pc:docMkLst>
        <pc:docMk/>
      </pc:docMkLst>
      <pc:sldChg chg="modSp mod">
        <pc:chgData name="Aušra Mažulienė" userId="f25d8a55-4e67-43bb-95c8-94a38df513b4" providerId="ADAL" clId="{49A8EDE7-419E-45D5-A95A-2D6C4FDBB228}" dt="2024-11-25T08:44:32.904" v="22" actId="20577"/>
        <pc:sldMkLst>
          <pc:docMk/>
          <pc:sldMk cId="3155751863" sldId="256"/>
        </pc:sldMkLst>
        <pc:spChg chg="mod">
          <ac:chgData name="Aušra Mažulienė" userId="f25d8a55-4e67-43bb-95c8-94a38df513b4" providerId="ADAL" clId="{49A8EDE7-419E-45D5-A95A-2D6C4FDBB228}" dt="2024-11-25T08:44:32.904" v="22" actId="20577"/>
          <ac:spMkLst>
            <pc:docMk/>
            <pc:sldMk cId="3155751863" sldId="256"/>
            <ac:spMk id="2" creationId="{00000000-0000-0000-0000-000000000000}"/>
          </ac:spMkLst>
        </pc:spChg>
      </pc:sldChg>
    </pc:docChg>
  </pc:docChgLst>
  <pc:docChgLst>
    <pc:chgData name="Aušra Mažulienė" userId="f25d8a55-4e67-43bb-95c8-94a38df513b4" providerId="ADAL" clId="{598D031B-7AB0-4E95-8D5E-8628D8910894}"/>
    <pc:docChg chg="custSel addSld delSld modSld sldOrd">
      <pc:chgData name="Aušra Mažulienė" userId="f25d8a55-4e67-43bb-95c8-94a38df513b4" providerId="ADAL" clId="{598D031B-7AB0-4E95-8D5E-8628D8910894}" dt="2024-12-02T07:17:10.226" v="298" actId="20577"/>
      <pc:docMkLst>
        <pc:docMk/>
      </pc:docMkLst>
      <pc:sldChg chg="modSp mod">
        <pc:chgData name="Aušra Mažulienė" userId="f25d8a55-4e67-43bb-95c8-94a38df513b4" providerId="ADAL" clId="{598D031B-7AB0-4E95-8D5E-8628D8910894}" dt="2024-12-02T07:17:10.226" v="298" actId="20577"/>
        <pc:sldMkLst>
          <pc:docMk/>
          <pc:sldMk cId="3155751863" sldId="256"/>
        </pc:sldMkLst>
        <pc:spChg chg="mod">
          <ac:chgData name="Aušra Mažulienė" userId="f25d8a55-4e67-43bb-95c8-94a38df513b4" providerId="ADAL" clId="{598D031B-7AB0-4E95-8D5E-8628D8910894}" dt="2024-12-02T07:17:10.226" v="298" actId="20577"/>
          <ac:spMkLst>
            <pc:docMk/>
            <pc:sldMk cId="3155751863" sldId="256"/>
            <ac:spMk id="3" creationId="{0C25C5B2-43E3-2C20-C255-40C87B7ED103}"/>
          </ac:spMkLst>
        </pc:spChg>
      </pc:sldChg>
      <pc:sldChg chg="addSp delSp modSp del mod">
        <pc:chgData name="Aušra Mažulienė" userId="f25d8a55-4e67-43bb-95c8-94a38df513b4" providerId="ADAL" clId="{598D031B-7AB0-4E95-8D5E-8628D8910894}" dt="2024-12-02T05:58:44.672" v="292" actId="47"/>
        <pc:sldMkLst>
          <pc:docMk/>
          <pc:sldMk cId="55888048" sldId="420"/>
        </pc:sldMkLst>
        <pc:spChg chg="add mod">
          <ac:chgData name="Aušra Mažulienė" userId="f25d8a55-4e67-43bb-95c8-94a38df513b4" providerId="ADAL" clId="{598D031B-7AB0-4E95-8D5E-8628D8910894}" dt="2024-12-01T10:22:50.505" v="77" actId="164"/>
          <ac:spMkLst>
            <pc:docMk/>
            <pc:sldMk cId="55888048" sldId="420"/>
            <ac:spMk id="13" creationId="{D1B2CE1D-664D-CE96-C6BC-BBD6B8CC1D4D}"/>
          </ac:spMkLst>
        </pc:spChg>
        <pc:spChg chg="add mod">
          <ac:chgData name="Aušra Mažulienė" userId="f25d8a55-4e67-43bb-95c8-94a38df513b4" providerId="ADAL" clId="{598D031B-7AB0-4E95-8D5E-8628D8910894}" dt="2024-12-01T10:35:23.305" v="206" actId="1076"/>
          <ac:spMkLst>
            <pc:docMk/>
            <pc:sldMk cId="55888048" sldId="420"/>
            <ac:spMk id="15" creationId="{8ECC4CCA-9AFE-A3AF-BC4F-54777E8ED610}"/>
          </ac:spMkLst>
        </pc:spChg>
        <pc:spChg chg="mod">
          <ac:chgData name="Aušra Mažulienė" userId="f25d8a55-4e67-43bb-95c8-94a38df513b4" providerId="ADAL" clId="{598D031B-7AB0-4E95-8D5E-8628D8910894}" dt="2024-12-01T10:35:38.170" v="207" actId="20577"/>
          <ac:spMkLst>
            <pc:docMk/>
            <pc:sldMk cId="55888048" sldId="420"/>
            <ac:spMk id="19" creationId="{8013B0A7-41AB-BD9D-BD8E-51F8B9137DDF}"/>
          </ac:spMkLst>
        </pc:spChg>
        <pc:grpChg chg="add mod">
          <ac:chgData name="Aušra Mažulienė" userId="f25d8a55-4e67-43bb-95c8-94a38df513b4" providerId="ADAL" clId="{598D031B-7AB0-4E95-8D5E-8628D8910894}" dt="2024-12-01T10:34:29.489" v="204" actId="14100"/>
          <ac:grpSpMkLst>
            <pc:docMk/>
            <pc:sldMk cId="55888048" sldId="420"/>
            <ac:grpSpMk id="14" creationId="{9F8D41C2-0963-DBC9-6C8A-D309E9167F65}"/>
          </ac:grpSpMkLst>
        </pc:grpChg>
        <pc:picChg chg="add mod">
          <ac:chgData name="Aušra Mažulienė" userId="f25d8a55-4e67-43bb-95c8-94a38df513b4" providerId="ADAL" clId="{598D031B-7AB0-4E95-8D5E-8628D8910894}" dt="2024-12-01T10:22:50.505" v="77" actId="164"/>
          <ac:picMkLst>
            <pc:docMk/>
            <pc:sldMk cId="55888048" sldId="420"/>
            <ac:picMk id="9" creationId="{8D9D921C-8A1E-EE26-B630-9F9AAFCBE9F4}"/>
          </ac:picMkLst>
        </pc:picChg>
        <pc:picChg chg="del">
          <ac:chgData name="Aušra Mažulienė" userId="f25d8a55-4e67-43bb-95c8-94a38df513b4" providerId="ADAL" clId="{598D031B-7AB0-4E95-8D5E-8628D8910894}" dt="2024-12-01T10:21:28.676" v="15" actId="478"/>
          <ac:picMkLst>
            <pc:docMk/>
            <pc:sldMk cId="55888048" sldId="420"/>
            <ac:picMk id="21" creationId="{E8776956-7A92-6A68-7367-1604527E130B}"/>
          </ac:picMkLst>
        </pc:picChg>
      </pc:sldChg>
      <pc:sldChg chg="addSp modSp mod">
        <pc:chgData name="Aušra Mažulienė" userId="f25d8a55-4e67-43bb-95c8-94a38df513b4" providerId="ADAL" clId="{598D031B-7AB0-4E95-8D5E-8628D8910894}" dt="2024-12-01T10:13:25.699" v="9" actId="14100"/>
        <pc:sldMkLst>
          <pc:docMk/>
          <pc:sldMk cId="2111647397" sldId="430"/>
        </pc:sldMkLst>
        <pc:picChg chg="add mod">
          <ac:chgData name="Aušra Mažulienė" userId="f25d8a55-4e67-43bb-95c8-94a38df513b4" providerId="ADAL" clId="{598D031B-7AB0-4E95-8D5E-8628D8910894}" dt="2024-12-01T10:13:25.699" v="9" actId="14100"/>
          <ac:picMkLst>
            <pc:docMk/>
            <pc:sldMk cId="2111647397" sldId="430"/>
            <ac:picMk id="5" creationId="{719A20E4-F2DF-6718-A5D8-DAE33D789364}"/>
          </ac:picMkLst>
        </pc:picChg>
      </pc:sldChg>
      <pc:sldChg chg="add del">
        <pc:chgData name="Aušra Mažulienė" userId="f25d8a55-4e67-43bb-95c8-94a38df513b4" providerId="ADAL" clId="{598D031B-7AB0-4E95-8D5E-8628D8910894}" dt="2024-12-01T10:40:45.916" v="289" actId="47"/>
        <pc:sldMkLst>
          <pc:docMk/>
          <pc:sldMk cId="4031785024" sldId="503"/>
        </pc:sldMkLst>
      </pc:sldChg>
      <pc:sldChg chg="addSp delSp modSp add mod ord">
        <pc:chgData name="Aušra Mažulienė" userId="f25d8a55-4e67-43bb-95c8-94a38df513b4" providerId="ADAL" clId="{598D031B-7AB0-4E95-8D5E-8628D8910894}" dt="2024-12-01T10:40:51.964" v="291"/>
        <pc:sldMkLst>
          <pc:docMk/>
          <pc:sldMk cId="3695766328" sldId="504"/>
        </pc:sldMkLst>
        <pc:spChg chg="mod">
          <ac:chgData name="Aušra Mažulienė" userId="f25d8a55-4e67-43bb-95c8-94a38df513b4" providerId="ADAL" clId="{598D031B-7AB0-4E95-8D5E-8628D8910894}" dt="2024-12-01T10:38:31.977" v="219" actId="164"/>
          <ac:spMkLst>
            <pc:docMk/>
            <pc:sldMk cId="3695766328" sldId="504"/>
            <ac:spMk id="5" creationId="{CAA67B73-ADBB-13C1-B888-9E0E8D960CFF}"/>
          </ac:spMkLst>
        </pc:spChg>
        <pc:spChg chg="mod">
          <ac:chgData name="Aušra Mažulienė" userId="f25d8a55-4e67-43bb-95c8-94a38df513b4" providerId="ADAL" clId="{598D031B-7AB0-4E95-8D5E-8628D8910894}" dt="2024-12-01T10:38:31.977" v="219" actId="164"/>
          <ac:spMkLst>
            <pc:docMk/>
            <pc:sldMk cId="3695766328" sldId="504"/>
            <ac:spMk id="6" creationId="{44A04DA0-1033-433C-8B3B-E975E1C46B82}"/>
          </ac:spMkLst>
        </pc:spChg>
        <pc:spChg chg="mod">
          <ac:chgData name="Aušra Mažulienė" userId="f25d8a55-4e67-43bb-95c8-94a38df513b4" providerId="ADAL" clId="{598D031B-7AB0-4E95-8D5E-8628D8910894}" dt="2024-12-01T10:38:37.809" v="221" actId="1076"/>
          <ac:spMkLst>
            <pc:docMk/>
            <pc:sldMk cId="3695766328" sldId="504"/>
            <ac:spMk id="15" creationId="{8ECC4CCA-9AFE-A3AF-BC4F-54777E8ED610}"/>
          </ac:spMkLst>
        </pc:spChg>
        <pc:spChg chg="mod">
          <ac:chgData name="Aušra Mažulienė" userId="f25d8a55-4e67-43bb-95c8-94a38df513b4" providerId="ADAL" clId="{598D031B-7AB0-4E95-8D5E-8628D8910894}" dt="2024-12-01T10:39:18.416" v="280" actId="20577"/>
          <ac:spMkLst>
            <pc:docMk/>
            <pc:sldMk cId="3695766328" sldId="504"/>
            <ac:spMk id="19" creationId="{8013B0A7-41AB-BD9D-BD8E-51F8B9137DDF}"/>
          </ac:spMkLst>
        </pc:spChg>
        <pc:spChg chg="add mod">
          <ac:chgData name="Aušra Mažulienė" userId="f25d8a55-4e67-43bb-95c8-94a38df513b4" providerId="ADAL" clId="{598D031B-7AB0-4E95-8D5E-8628D8910894}" dt="2024-12-01T10:40:20.591" v="288" actId="14100"/>
          <ac:spMkLst>
            <pc:docMk/>
            <pc:sldMk cId="3695766328" sldId="504"/>
            <ac:spMk id="21" creationId="{5B76EBCF-D9D2-E800-F948-CAD5498CF964}"/>
          </ac:spMkLst>
        </pc:spChg>
        <pc:grpChg chg="del">
          <ac:chgData name="Aušra Mažulienė" userId="f25d8a55-4e67-43bb-95c8-94a38df513b4" providerId="ADAL" clId="{598D031B-7AB0-4E95-8D5E-8628D8910894}" dt="2024-12-01T10:37:55.569" v="213" actId="478"/>
          <ac:grpSpMkLst>
            <pc:docMk/>
            <pc:sldMk cId="3695766328" sldId="504"/>
            <ac:grpSpMk id="14" creationId="{9F8D41C2-0963-DBC9-6C8A-D309E9167F65}"/>
          </ac:grpSpMkLst>
        </pc:grpChg>
        <pc:grpChg chg="add mod">
          <ac:chgData name="Aušra Mažulienė" userId="f25d8a55-4e67-43bb-95c8-94a38df513b4" providerId="ADAL" clId="{598D031B-7AB0-4E95-8D5E-8628D8910894}" dt="2024-12-01T10:38:34.565" v="220" actId="1076"/>
          <ac:grpSpMkLst>
            <pc:docMk/>
            <pc:sldMk cId="3695766328" sldId="504"/>
            <ac:grpSpMk id="20" creationId="{2FE27BE5-7832-34D4-A769-5E2B0DB1324A}"/>
          </ac:grpSpMkLst>
        </pc:grpChg>
        <pc:picChg chg="add mod ord">
          <ac:chgData name="Aušra Mažulienė" userId="f25d8a55-4e67-43bb-95c8-94a38df513b4" providerId="ADAL" clId="{598D031B-7AB0-4E95-8D5E-8628D8910894}" dt="2024-12-01T10:39:36.976" v="283" actId="1076"/>
          <ac:picMkLst>
            <pc:docMk/>
            <pc:sldMk cId="3695766328" sldId="504"/>
            <ac:picMk id="17" creationId="{D939735C-A4C5-6EAA-3633-96A88D752497}"/>
          </ac:picMkLst>
        </pc:picChg>
        <pc:picChg chg="mod">
          <ac:chgData name="Aušra Mažulienė" userId="f25d8a55-4e67-43bb-95c8-94a38df513b4" providerId="ADAL" clId="{598D031B-7AB0-4E95-8D5E-8628D8910894}" dt="2024-12-01T10:38:05.268" v="215" actId="1076"/>
          <ac:picMkLst>
            <pc:docMk/>
            <pc:sldMk cId="3695766328" sldId="504"/>
            <ac:picMk id="18" creationId="{EB829AA2-36A7-9A3B-5E1C-157D9D5BC9FB}"/>
          </ac:picMkLst>
        </pc:picChg>
      </pc:sldChg>
    </pc:docChg>
  </pc:docChgLst>
  <pc:docChgLst>
    <pc:chgData name="Aušra Mažulienė" userId="f25d8a55-4e67-43bb-95c8-94a38df513b4" providerId="ADAL" clId="{8D46F52D-7999-4EE3-94A2-D5C564727CC2}"/>
    <pc:docChg chg="undo custSel addSld delSld modSld sldOrd">
      <pc:chgData name="Aušra Mažulienė" userId="f25d8a55-4e67-43bb-95c8-94a38df513b4" providerId="ADAL" clId="{8D46F52D-7999-4EE3-94A2-D5C564727CC2}" dt="2024-11-14T07:51:16.700" v="6177" actId="14100"/>
      <pc:docMkLst>
        <pc:docMk/>
      </pc:docMkLst>
      <pc:sldChg chg="modSp mod">
        <pc:chgData name="Aušra Mažulienė" userId="f25d8a55-4e67-43bb-95c8-94a38df513b4" providerId="ADAL" clId="{8D46F52D-7999-4EE3-94A2-D5C564727CC2}" dt="2024-11-13T17:46:20.167" v="4770" actId="207"/>
        <pc:sldMkLst>
          <pc:docMk/>
          <pc:sldMk cId="2847815327" sldId="423"/>
        </pc:sldMkLst>
        <pc:spChg chg="mod">
          <ac:chgData name="Aušra Mažulienė" userId="f25d8a55-4e67-43bb-95c8-94a38df513b4" providerId="ADAL" clId="{8D46F52D-7999-4EE3-94A2-D5C564727CC2}" dt="2024-11-13T17:46:20.167" v="4770" actId="207"/>
          <ac:spMkLst>
            <pc:docMk/>
            <pc:sldMk cId="2847815327" sldId="423"/>
            <ac:spMk id="7" creationId="{00000000-0000-0000-0000-000000000000}"/>
          </ac:spMkLst>
        </pc:spChg>
      </pc:sldChg>
      <pc:sldChg chg="modSp mod">
        <pc:chgData name="Aušra Mažulienė" userId="f25d8a55-4e67-43bb-95c8-94a38df513b4" providerId="ADAL" clId="{8D46F52D-7999-4EE3-94A2-D5C564727CC2}" dt="2024-11-13T07:04:38.609" v="46" actId="20577"/>
        <pc:sldMkLst>
          <pc:docMk/>
          <pc:sldMk cId="894664470" sldId="428"/>
        </pc:sldMkLst>
        <pc:spChg chg="mod">
          <ac:chgData name="Aušra Mažulienė" userId="f25d8a55-4e67-43bb-95c8-94a38df513b4" providerId="ADAL" clId="{8D46F52D-7999-4EE3-94A2-D5C564727CC2}" dt="2024-11-13T07:04:38.609" v="46" actId="20577"/>
          <ac:spMkLst>
            <pc:docMk/>
            <pc:sldMk cId="894664470" sldId="428"/>
            <ac:spMk id="20" creationId="{6C240592-9851-B253-9F3E-5608EFF79030}"/>
          </ac:spMkLst>
        </pc:spChg>
      </pc:sldChg>
      <pc:sldChg chg="modSp mod">
        <pc:chgData name="Aušra Mažulienė" userId="f25d8a55-4e67-43bb-95c8-94a38df513b4" providerId="ADAL" clId="{8D46F52D-7999-4EE3-94A2-D5C564727CC2}" dt="2024-11-14T05:10:28.632" v="5325" actId="20577"/>
        <pc:sldMkLst>
          <pc:docMk/>
          <pc:sldMk cId="3869749987" sldId="429"/>
        </pc:sldMkLst>
        <pc:spChg chg="mod">
          <ac:chgData name="Aušra Mažulienė" userId="f25d8a55-4e67-43bb-95c8-94a38df513b4" providerId="ADAL" clId="{8D46F52D-7999-4EE3-94A2-D5C564727CC2}" dt="2024-11-14T05:10:28.632" v="5325" actId="20577"/>
          <ac:spMkLst>
            <pc:docMk/>
            <pc:sldMk cId="3869749987" sldId="429"/>
            <ac:spMk id="5" creationId="{DCB40CBC-E0C5-4815-0255-6BB11F990E77}"/>
          </ac:spMkLst>
        </pc:spChg>
        <pc:spChg chg="mod">
          <ac:chgData name="Aušra Mažulienė" userId="f25d8a55-4e67-43bb-95c8-94a38df513b4" providerId="ADAL" clId="{8D46F52D-7999-4EE3-94A2-D5C564727CC2}" dt="2024-11-13T15:37:46.600" v="3693" actId="20577"/>
          <ac:spMkLst>
            <pc:docMk/>
            <pc:sldMk cId="3869749987" sldId="429"/>
            <ac:spMk id="42" creationId="{0CC3D9E1-05C7-2CB3-F230-174283927BF3}"/>
          </ac:spMkLst>
        </pc:spChg>
        <pc:cxnChg chg="mod">
          <ac:chgData name="Aušra Mažulienė" userId="f25d8a55-4e67-43bb-95c8-94a38df513b4" providerId="ADAL" clId="{8D46F52D-7999-4EE3-94A2-D5C564727CC2}" dt="2024-11-13T15:37:58.768" v="3694" actId="14100"/>
          <ac:cxnSpMkLst>
            <pc:docMk/>
            <pc:sldMk cId="3869749987" sldId="429"/>
            <ac:cxnSpMk id="48" creationId="{2671E134-EA6C-4C81-A8E1-B325CA541B7B}"/>
          </ac:cxnSpMkLst>
        </pc:cxnChg>
      </pc:sldChg>
      <pc:sldChg chg="modSp mod">
        <pc:chgData name="Aušra Mažulienė" userId="f25d8a55-4e67-43bb-95c8-94a38df513b4" providerId="ADAL" clId="{8D46F52D-7999-4EE3-94A2-D5C564727CC2}" dt="2024-11-14T05:15:38.043" v="5331" actId="1076"/>
        <pc:sldMkLst>
          <pc:docMk/>
          <pc:sldMk cId="2205555136" sldId="431"/>
        </pc:sldMkLst>
        <pc:spChg chg="mod">
          <ac:chgData name="Aušra Mažulienė" userId="f25d8a55-4e67-43bb-95c8-94a38df513b4" providerId="ADAL" clId="{8D46F52D-7999-4EE3-94A2-D5C564727CC2}" dt="2024-11-14T05:15:35.241" v="5330" actId="1076"/>
          <ac:spMkLst>
            <pc:docMk/>
            <pc:sldMk cId="2205555136" sldId="431"/>
            <ac:spMk id="3" creationId="{0F4FA27A-E05A-F961-B312-85DC24A6CEF4}"/>
          </ac:spMkLst>
        </pc:spChg>
        <pc:spChg chg="mod">
          <ac:chgData name="Aušra Mažulienė" userId="f25d8a55-4e67-43bb-95c8-94a38df513b4" providerId="ADAL" clId="{8D46F52D-7999-4EE3-94A2-D5C564727CC2}" dt="2024-11-14T05:14:18.596" v="5327" actId="1076"/>
          <ac:spMkLst>
            <pc:docMk/>
            <pc:sldMk cId="2205555136" sldId="431"/>
            <ac:spMk id="5" creationId="{67B0BB3F-EE52-9C66-C88D-72AD061AFE8A}"/>
          </ac:spMkLst>
        </pc:spChg>
        <pc:spChg chg="mod">
          <ac:chgData name="Aušra Mažulienė" userId="f25d8a55-4e67-43bb-95c8-94a38df513b4" providerId="ADAL" clId="{8D46F52D-7999-4EE3-94A2-D5C564727CC2}" dt="2024-11-13T07:04:51.496" v="65" actId="20577"/>
          <ac:spMkLst>
            <pc:docMk/>
            <pc:sldMk cId="2205555136" sldId="431"/>
            <ac:spMk id="20" creationId="{6C240592-9851-B253-9F3E-5608EFF79030}"/>
          </ac:spMkLst>
        </pc:spChg>
        <pc:cxnChg chg="mod">
          <ac:chgData name="Aušra Mažulienė" userId="f25d8a55-4e67-43bb-95c8-94a38df513b4" providerId="ADAL" clId="{8D46F52D-7999-4EE3-94A2-D5C564727CC2}" dt="2024-11-14T05:15:38.043" v="5331" actId="1076"/>
          <ac:cxnSpMkLst>
            <pc:docMk/>
            <pc:sldMk cId="2205555136" sldId="431"/>
            <ac:cxnSpMk id="33" creationId="{5B0CA72F-E0EE-505A-EF72-FC5892117F2F}"/>
          </ac:cxnSpMkLst>
        </pc:cxnChg>
        <pc:cxnChg chg="mod">
          <ac:chgData name="Aušra Mažulienė" userId="f25d8a55-4e67-43bb-95c8-94a38df513b4" providerId="ADAL" clId="{8D46F52D-7999-4EE3-94A2-D5C564727CC2}" dt="2024-11-14T05:14:27.694" v="5329" actId="14100"/>
          <ac:cxnSpMkLst>
            <pc:docMk/>
            <pc:sldMk cId="2205555136" sldId="431"/>
            <ac:cxnSpMk id="35" creationId="{FE00BB1F-03F2-C3F5-5AD0-3348E3D142A4}"/>
          </ac:cxnSpMkLst>
        </pc:cxnChg>
      </pc:sldChg>
      <pc:sldChg chg="addSp modSp mod">
        <pc:chgData name="Aušra Mažulienė" userId="f25d8a55-4e67-43bb-95c8-94a38df513b4" providerId="ADAL" clId="{8D46F52D-7999-4EE3-94A2-D5C564727CC2}" dt="2024-11-14T05:18:07.455" v="5340" actId="14100"/>
        <pc:sldMkLst>
          <pc:docMk/>
          <pc:sldMk cId="1611526457" sldId="433"/>
        </pc:sldMkLst>
        <pc:spChg chg="mod">
          <ac:chgData name="Aušra Mažulienė" userId="f25d8a55-4e67-43bb-95c8-94a38df513b4" providerId="ADAL" clId="{8D46F52D-7999-4EE3-94A2-D5C564727CC2}" dt="2024-11-13T07:20:14.923" v="157" actId="1076"/>
          <ac:spMkLst>
            <pc:docMk/>
            <pc:sldMk cId="1611526457" sldId="433"/>
            <ac:spMk id="17" creationId="{A077E6EB-1604-B9EB-7CC8-16716AB4FAEE}"/>
          </ac:spMkLst>
        </pc:spChg>
        <pc:spChg chg="mod">
          <ac:chgData name="Aušra Mažulienė" userId="f25d8a55-4e67-43bb-95c8-94a38df513b4" providerId="ADAL" clId="{8D46F52D-7999-4EE3-94A2-D5C564727CC2}" dt="2024-11-14T05:17:26.169" v="5336" actId="20577"/>
          <ac:spMkLst>
            <pc:docMk/>
            <pc:sldMk cId="1611526457" sldId="433"/>
            <ac:spMk id="22" creationId="{1F639495-537C-165D-37A1-909458E4CC72}"/>
          </ac:spMkLst>
        </pc:spChg>
        <pc:spChg chg="mod">
          <ac:chgData name="Aušra Mažulienė" userId="f25d8a55-4e67-43bb-95c8-94a38df513b4" providerId="ADAL" clId="{8D46F52D-7999-4EE3-94A2-D5C564727CC2}" dt="2024-11-13T07:20:39.909" v="163" actId="1076"/>
          <ac:spMkLst>
            <pc:docMk/>
            <pc:sldMk cId="1611526457" sldId="433"/>
            <ac:spMk id="39" creationId="{4C9720C2-EF80-FF6A-32AF-B99322AF31F9}"/>
          </ac:spMkLst>
        </pc:spChg>
        <pc:spChg chg="mod">
          <ac:chgData name="Aušra Mažulienė" userId="f25d8a55-4e67-43bb-95c8-94a38df513b4" providerId="ADAL" clId="{8D46F52D-7999-4EE3-94A2-D5C564727CC2}" dt="2024-11-13T07:20:37.632" v="162" actId="1076"/>
          <ac:spMkLst>
            <pc:docMk/>
            <pc:sldMk cId="1611526457" sldId="433"/>
            <ac:spMk id="40" creationId="{F7A3D518-5BEF-7111-EF7F-8D3F259E5C18}"/>
          </ac:spMkLst>
        </pc:spChg>
        <pc:spChg chg="mod">
          <ac:chgData name="Aušra Mažulienė" userId="f25d8a55-4e67-43bb-95c8-94a38df513b4" providerId="ADAL" clId="{8D46F52D-7999-4EE3-94A2-D5C564727CC2}" dt="2024-11-13T07:20:10.881" v="156" actId="1076"/>
          <ac:spMkLst>
            <pc:docMk/>
            <pc:sldMk cId="1611526457" sldId="433"/>
            <ac:spMk id="41" creationId="{5E785759-74D6-22F0-7FCA-BC68BF3E9C63}"/>
          </ac:spMkLst>
        </pc:spChg>
        <pc:spChg chg="mod">
          <ac:chgData name="Aušra Mažulienė" userId="f25d8a55-4e67-43bb-95c8-94a38df513b4" providerId="ADAL" clId="{8D46F52D-7999-4EE3-94A2-D5C564727CC2}" dt="2024-11-13T07:20:21.144" v="158" actId="1076"/>
          <ac:spMkLst>
            <pc:docMk/>
            <pc:sldMk cId="1611526457" sldId="433"/>
            <ac:spMk id="46" creationId="{CB0B3D1A-215C-866C-DABA-878D8FD9A889}"/>
          </ac:spMkLst>
        </pc:spChg>
        <pc:spChg chg="mod">
          <ac:chgData name="Aušra Mažulienė" userId="f25d8a55-4e67-43bb-95c8-94a38df513b4" providerId="ADAL" clId="{8D46F52D-7999-4EE3-94A2-D5C564727CC2}" dt="2024-11-13T07:20:31.522" v="161" actId="1076"/>
          <ac:spMkLst>
            <pc:docMk/>
            <pc:sldMk cId="1611526457" sldId="433"/>
            <ac:spMk id="47" creationId="{684A68DA-41F3-A533-4B4B-7E351FC72A0C}"/>
          </ac:spMkLst>
        </pc:spChg>
        <pc:picChg chg="mod">
          <ac:chgData name="Aušra Mažulienė" userId="f25d8a55-4e67-43bb-95c8-94a38df513b4" providerId="ADAL" clId="{8D46F52D-7999-4EE3-94A2-D5C564727CC2}" dt="2024-11-13T07:20:00.492" v="155" actId="1076"/>
          <ac:picMkLst>
            <pc:docMk/>
            <pc:sldMk cId="1611526457" sldId="433"/>
            <ac:picMk id="35" creationId="{0EB0979C-9A33-7E91-F038-2AB0453FF6AA}"/>
          </ac:picMkLst>
        </pc:picChg>
        <pc:picChg chg="mod">
          <ac:chgData name="Aušra Mažulienė" userId="f25d8a55-4e67-43bb-95c8-94a38df513b4" providerId="ADAL" clId="{8D46F52D-7999-4EE3-94A2-D5C564727CC2}" dt="2024-11-13T07:20:28.316" v="160" actId="1076"/>
          <ac:picMkLst>
            <pc:docMk/>
            <pc:sldMk cId="1611526457" sldId="433"/>
            <ac:picMk id="45" creationId="{38D50284-6947-C34A-E840-7FD2C7B9C48D}"/>
          </ac:picMkLst>
        </pc:picChg>
        <pc:cxnChg chg="add mod">
          <ac:chgData name="Aušra Mažulienė" userId="f25d8a55-4e67-43bb-95c8-94a38df513b4" providerId="ADAL" clId="{8D46F52D-7999-4EE3-94A2-D5C564727CC2}" dt="2024-11-14T05:18:07.455" v="5340" actId="14100"/>
          <ac:cxnSpMkLst>
            <pc:docMk/>
            <pc:sldMk cId="1611526457" sldId="433"/>
            <ac:cxnSpMk id="2" creationId="{C0A15343-8EAE-8D65-BF98-4F0DA60F212F}"/>
          </ac:cxnSpMkLst>
        </pc:cxnChg>
      </pc:sldChg>
      <pc:sldChg chg="modSp mod">
        <pc:chgData name="Aušra Mažulienė" userId="f25d8a55-4e67-43bb-95c8-94a38df513b4" providerId="ADAL" clId="{8D46F52D-7999-4EE3-94A2-D5C564727CC2}" dt="2024-11-13T07:18:01.013" v="142" actId="14100"/>
        <pc:sldMkLst>
          <pc:docMk/>
          <pc:sldMk cId="3579091817" sldId="434"/>
        </pc:sldMkLst>
        <pc:spChg chg="mod">
          <ac:chgData name="Aušra Mažulienė" userId="f25d8a55-4e67-43bb-95c8-94a38df513b4" providerId="ADAL" clId="{8D46F52D-7999-4EE3-94A2-D5C564727CC2}" dt="2024-11-13T07:15:55.696" v="128" actId="1076"/>
          <ac:spMkLst>
            <pc:docMk/>
            <pc:sldMk cId="3579091817" sldId="434"/>
            <ac:spMk id="2" creationId="{2293B548-66D1-F67B-568E-33BC25CB9F1C}"/>
          </ac:spMkLst>
        </pc:spChg>
        <pc:spChg chg="mod">
          <ac:chgData name="Aušra Mažulienė" userId="f25d8a55-4e67-43bb-95c8-94a38df513b4" providerId="ADAL" clId="{8D46F52D-7999-4EE3-94A2-D5C564727CC2}" dt="2024-11-13T07:16:05.148" v="130" actId="1076"/>
          <ac:spMkLst>
            <pc:docMk/>
            <pc:sldMk cId="3579091817" sldId="434"/>
            <ac:spMk id="4" creationId="{12341A36-0413-50E5-421D-B31529EF3E99}"/>
          </ac:spMkLst>
        </pc:spChg>
        <pc:spChg chg="mod">
          <ac:chgData name="Aušra Mažulienė" userId="f25d8a55-4e67-43bb-95c8-94a38df513b4" providerId="ADAL" clId="{8D46F52D-7999-4EE3-94A2-D5C564727CC2}" dt="2024-11-13T07:17:57.328" v="141" actId="1076"/>
          <ac:spMkLst>
            <pc:docMk/>
            <pc:sldMk cId="3579091817" sldId="434"/>
            <ac:spMk id="9" creationId="{4AF05D8B-DDAA-B905-6360-45FE404AB416}"/>
          </ac:spMkLst>
        </pc:spChg>
        <pc:spChg chg="mod">
          <ac:chgData name="Aušra Mažulienė" userId="f25d8a55-4e67-43bb-95c8-94a38df513b4" providerId="ADAL" clId="{8D46F52D-7999-4EE3-94A2-D5C564727CC2}" dt="2024-11-13T07:16:00.064" v="129" actId="1076"/>
          <ac:spMkLst>
            <pc:docMk/>
            <pc:sldMk cId="3579091817" sldId="434"/>
            <ac:spMk id="13" creationId="{978A11E2-1183-EA28-7F84-08A4FCD8A077}"/>
          </ac:spMkLst>
        </pc:spChg>
        <pc:spChg chg="mod">
          <ac:chgData name="Aušra Mažulienė" userId="f25d8a55-4e67-43bb-95c8-94a38df513b4" providerId="ADAL" clId="{8D46F52D-7999-4EE3-94A2-D5C564727CC2}" dt="2024-11-13T07:16:13.858" v="132" actId="1076"/>
          <ac:spMkLst>
            <pc:docMk/>
            <pc:sldMk cId="3579091817" sldId="434"/>
            <ac:spMk id="16" creationId="{4366AD6F-8DF2-AD76-93DB-1B38F23A6964}"/>
          </ac:spMkLst>
        </pc:spChg>
        <pc:spChg chg="mod">
          <ac:chgData name="Aušra Mažulienė" userId="f25d8a55-4e67-43bb-95c8-94a38df513b4" providerId="ADAL" clId="{8D46F52D-7999-4EE3-94A2-D5C564727CC2}" dt="2024-11-13T07:16:17.504" v="133" actId="1076"/>
          <ac:spMkLst>
            <pc:docMk/>
            <pc:sldMk cId="3579091817" sldId="434"/>
            <ac:spMk id="17" creationId="{D2A42EC5-9223-43F2-496F-702978111104}"/>
          </ac:spMkLst>
        </pc:spChg>
        <pc:spChg chg="mod">
          <ac:chgData name="Aušra Mažulienė" userId="f25d8a55-4e67-43bb-95c8-94a38df513b4" providerId="ADAL" clId="{8D46F52D-7999-4EE3-94A2-D5C564727CC2}" dt="2024-11-13T07:16:27.894" v="136" actId="1076"/>
          <ac:spMkLst>
            <pc:docMk/>
            <pc:sldMk cId="3579091817" sldId="434"/>
            <ac:spMk id="20" creationId="{D128C328-16A9-3069-414A-B38A26DF3D0F}"/>
          </ac:spMkLst>
        </pc:spChg>
        <pc:spChg chg="mod">
          <ac:chgData name="Aušra Mažulienė" userId="f25d8a55-4e67-43bb-95c8-94a38df513b4" providerId="ADAL" clId="{8D46F52D-7999-4EE3-94A2-D5C564727CC2}" dt="2024-11-13T07:16:24.394" v="135" actId="1076"/>
          <ac:spMkLst>
            <pc:docMk/>
            <pc:sldMk cId="3579091817" sldId="434"/>
            <ac:spMk id="21" creationId="{7EB6A99F-EC61-2045-71EA-861E560E2C31}"/>
          </ac:spMkLst>
        </pc:spChg>
        <pc:spChg chg="mod">
          <ac:chgData name="Aušra Mažulienė" userId="f25d8a55-4e67-43bb-95c8-94a38df513b4" providerId="ADAL" clId="{8D46F52D-7999-4EE3-94A2-D5C564727CC2}" dt="2024-11-13T07:17:42.258" v="138" actId="1076"/>
          <ac:spMkLst>
            <pc:docMk/>
            <pc:sldMk cId="3579091817" sldId="434"/>
            <ac:spMk id="31" creationId="{5F25A7A3-01E0-8E08-DD7A-22EBA0589EB6}"/>
          </ac:spMkLst>
        </pc:spChg>
        <pc:spChg chg="mod">
          <ac:chgData name="Aušra Mažulienė" userId="f25d8a55-4e67-43bb-95c8-94a38df513b4" providerId="ADAL" clId="{8D46F52D-7999-4EE3-94A2-D5C564727CC2}" dt="2024-11-13T07:17:46.272" v="139" actId="1076"/>
          <ac:spMkLst>
            <pc:docMk/>
            <pc:sldMk cId="3579091817" sldId="434"/>
            <ac:spMk id="32" creationId="{DC47A2C5-CD44-7955-CAD3-5912DE1439D5}"/>
          </ac:spMkLst>
        </pc:spChg>
        <pc:spChg chg="mod">
          <ac:chgData name="Aušra Mažulienė" userId="f25d8a55-4e67-43bb-95c8-94a38df513b4" providerId="ADAL" clId="{8D46F52D-7999-4EE3-94A2-D5C564727CC2}" dt="2024-11-13T07:17:49.466" v="140" actId="1076"/>
          <ac:spMkLst>
            <pc:docMk/>
            <pc:sldMk cId="3579091817" sldId="434"/>
            <ac:spMk id="33" creationId="{91BB8493-BE3F-558D-62FF-3F05EB96F80A}"/>
          </ac:spMkLst>
        </pc:spChg>
        <pc:picChg chg="mod">
          <ac:chgData name="Aušra Mažulienė" userId="f25d8a55-4e67-43bb-95c8-94a38df513b4" providerId="ADAL" clId="{8D46F52D-7999-4EE3-94A2-D5C564727CC2}" dt="2024-11-13T07:15:51.890" v="127" actId="1076"/>
          <ac:picMkLst>
            <pc:docMk/>
            <pc:sldMk cId="3579091817" sldId="434"/>
            <ac:picMk id="11" creationId="{FA4F5976-00F0-127A-CA4A-9EB8B6F8FE81}"/>
          </ac:picMkLst>
        </pc:picChg>
        <pc:picChg chg="mod">
          <ac:chgData name="Aušra Mažulienė" userId="f25d8a55-4e67-43bb-95c8-94a38df513b4" providerId="ADAL" clId="{8D46F52D-7999-4EE3-94A2-D5C564727CC2}" dt="2024-11-13T07:16:10.703" v="131" actId="1076"/>
          <ac:picMkLst>
            <pc:docMk/>
            <pc:sldMk cId="3579091817" sldId="434"/>
            <ac:picMk id="15" creationId="{542FDFEB-AC32-A62D-5883-4C00AA06F343}"/>
          </ac:picMkLst>
        </pc:picChg>
        <pc:picChg chg="mod">
          <ac:chgData name="Aušra Mažulienė" userId="f25d8a55-4e67-43bb-95c8-94a38df513b4" providerId="ADAL" clId="{8D46F52D-7999-4EE3-94A2-D5C564727CC2}" dt="2024-11-13T07:16:20.592" v="134" actId="1076"/>
          <ac:picMkLst>
            <pc:docMk/>
            <pc:sldMk cId="3579091817" sldId="434"/>
            <ac:picMk id="19" creationId="{3A7762A5-5380-CCAF-8FAA-834CE12C046B}"/>
          </ac:picMkLst>
        </pc:picChg>
        <pc:picChg chg="mod">
          <ac:chgData name="Aušra Mažulienė" userId="f25d8a55-4e67-43bb-95c8-94a38df513b4" providerId="ADAL" clId="{8D46F52D-7999-4EE3-94A2-D5C564727CC2}" dt="2024-11-13T07:17:37.984" v="137" actId="1076"/>
          <ac:picMkLst>
            <pc:docMk/>
            <pc:sldMk cId="3579091817" sldId="434"/>
            <ac:picMk id="29" creationId="{C0758380-8400-DE69-36D7-51DF124E9A70}"/>
          </ac:picMkLst>
        </pc:picChg>
        <pc:cxnChg chg="mod">
          <ac:chgData name="Aušra Mažulienė" userId="f25d8a55-4e67-43bb-95c8-94a38df513b4" providerId="ADAL" clId="{8D46F52D-7999-4EE3-94A2-D5C564727CC2}" dt="2024-11-13T07:18:01.013" v="142" actId="14100"/>
          <ac:cxnSpMkLst>
            <pc:docMk/>
            <pc:sldMk cId="3579091817" sldId="434"/>
            <ac:cxnSpMk id="34" creationId="{6ED5B1C4-6976-9863-278F-CCC185CEA34E}"/>
          </ac:cxnSpMkLst>
        </pc:cxnChg>
      </pc:sldChg>
      <pc:sldChg chg="modSp mod">
        <pc:chgData name="Aušra Mažulienė" userId="f25d8a55-4e67-43bb-95c8-94a38df513b4" providerId="ADAL" clId="{8D46F52D-7999-4EE3-94A2-D5C564727CC2}" dt="2024-11-14T05:17:06.127" v="5334" actId="1076"/>
        <pc:sldMkLst>
          <pc:docMk/>
          <pc:sldMk cId="3601803283" sldId="435"/>
        </pc:sldMkLst>
        <pc:spChg chg="mod">
          <ac:chgData name="Aušra Mažulienė" userId="f25d8a55-4e67-43bb-95c8-94a38df513b4" providerId="ADAL" clId="{8D46F52D-7999-4EE3-94A2-D5C564727CC2}" dt="2024-11-13T12:32:41.438" v="2104" actId="14100"/>
          <ac:spMkLst>
            <pc:docMk/>
            <pc:sldMk cId="3601803283" sldId="435"/>
            <ac:spMk id="9" creationId="{4AF05D8B-DDAA-B905-6360-45FE404AB416}"/>
          </ac:spMkLst>
        </pc:spChg>
        <pc:spChg chg="mod">
          <ac:chgData name="Aušra Mažulienė" userId="f25d8a55-4e67-43bb-95c8-94a38df513b4" providerId="ADAL" clId="{8D46F52D-7999-4EE3-94A2-D5C564727CC2}" dt="2024-11-14T05:17:06.127" v="5334" actId="1076"/>
          <ac:spMkLst>
            <pc:docMk/>
            <pc:sldMk cId="3601803283" sldId="435"/>
            <ac:spMk id="25" creationId="{D2C760D3-8B44-E912-4DFB-58BF86E23701}"/>
          </ac:spMkLst>
        </pc:spChg>
      </pc:sldChg>
      <pc:sldChg chg="del">
        <pc:chgData name="Aušra Mažulienė" userId="f25d8a55-4e67-43bb-95c8-94a38df513b4" providerId="ADAL" clId="{8D46F52D-7999-4EE3-94A2-D5C564727CC2}" dt="2024-11-13T09:08:07.963" v="926" actId="47"/>
        <pc:sldMkLst>
          <pc:docMk/>
          <pc:sldMk cId="1275595041" sldId="436"/>
        </pc:sldMkLst>
      </pc:sldChg>
      <pc:sldChg chg="modSp mod">
        <pc:chgData name="Aušra Mažulienė" userId="f25d8a55-4e67-43bb-95c8-94a38df513b4" providerId="ADAL" clId="{8D46F52D-7999-4EE3-94A2-D5C564727CC2}" dt="2024-11-14T05:18:46.500" v="5341" actId="14100"/>
        <pc:sldMkLst>
          <pc:docMk/>
          <pc:sldMk cId="2545513100" sldId="437"/>
        </pc:sldMkLst>
        <pc:spChg chg="mod">
          <ac:chgData name="Aušra Mažulienė" userId="f25d8a55-4e67-43bb-95c8-94a38df513b4" providerId="ADAL" clId="{8D46F52D-7999-4EE3-94A2-D5C564727CC2}" dt="2024-11-14T05:18:46.500" v="5341" actId="14100"/>
          <ac:spMkLst>
            <pc:docMk/>
            <pc:sldMk cId="2545513100" sldId="437"/>
            <ac:spMk id="25" creationId="{D2C760D3-8B44-E912-4DFB-58BF86E23701}"/>
          </ac:spMkLst>
        </pc:spChg>
      </pc:sldChg>
      <pc:sldChg chg="modSp mod">
        <pc:chgData name="Aušra Mažulienė" userId="f25d8a55-4e67-43bb-95c8-94a38df513b4" providerId="ADAL" clId="{8D46F52D-7999-4EE3-94A2-D5C564727CC2}" dt="2024-11-14T05:19:06.633" v="5343" actId="14100"/>
        <pc:sldMkLst>
          <pc:docMk/>
          <pc:sldMk cId="3756747634" sldId="438"/>
        </pc:sldMkLst>
        <pc:cxnChg chg="mod">
          <ac:chgData name="Aušra Mažulienė" userId="f25d8a55-4e67-43bb-95c8-94a38df513b4" providerId="ADAL" clId="{8D46F52D-7999-4EE3-94A2-D5C564727CC2}" dt="2024-11-14T05:19:06.633" v="5343" actId="14100"/>
          <ac:cxnSpMkLst>
            <pc:docMk/>
            <pc:sldMk cId="3756747634" sldId="438"/>
            <ac:cxnSpMk id="26" creationId="{B71C9393-22DD-C4D2-164F-025367D50F21}"/>
          </ac:cxnSpMkLst>
        </pc:cxnChg>
      </pc:sldChg>
      <pc:sldChg chg="modSp mod">
        <pc:chgData name="Aušra Mažulienė" userId="f25d8a55-4e67-43bb-95c8-94a38df513b4" providerId="ADAL" clId="{8D46F52D-7999-4EE3-94A2-D5C564727CC2}" dt="2024-11-14T05:21:52.457" v="5346" actId="14100"/>
        <pc:sldMkLst>
          <pc:docMk/>
          <pc:sldMk cId="758240713" sldId="439"/>
        </pc:sldMkLst>
        <pc:spChg chg="mod">
          <ac:chgData name="Aušra Mažulienė" userId="f25d8a55-4e67-43bb-95c8-94a38df513b4" providerId="ADAL" clId="{8D46F52D-7999-4EE3-94A2-D5C564727CC2}" dt="2024-11-14T05:21:49.387" v="5345" actId="1076"/>
          <ac:spMkLst>
            <pc:docMk/>
            <pc:sldMk cId="758240713" sldId="439"/>
            <ac:spMk id="21" creationId="{57E406FB-BDDA-9C43-415B-8C5CC6E1BD79}"/>
          </ac:spMkLst>
        </pc:spChg>
        <pc:cxnChg chg="mod">
          <ac:chgData name="Aušra Mažulienė" userId="f25d8a55-4e67-43bb-95c8-94a38df513b4" providerId="ADAL" clId="{8D46F52D-7999-4EE3-94A2-D5C564727CC2}" dt="2024-11-14T05:21:52.457" v="5346" actId="14100"/>
          <ac:cxnSpMkLst>
            <pc:docMk/>
            <pc:sldMk cId="758240713" sldId="439"/>
            <ac:cxnSpMk id="22" creationId="{CC30EB8E-65B7-E7F5-C629-3A421AADE291}"/>
          </ac:cxnSpMkLst>
        </pc:cxnChg>
      </pc:sldChg>
      <pc:sldChg chg="del">
        <pc:chgData name="Aušra Mažulienė" userId="f25d8a55-4e67-43bb-95c8-94a38df513b4" providerId="ADAL" clId="{8D46F52D-7999-4EE3-94A2-D5C564727CC2}" dt="2024-11-13T09:08:09.338" v="927" actId="47"/>
        <pc:sldMkLst>
          <pc:docMk/>
          <pc:sldMk cId="3301295804" sldId="440"/>
        </pc:sldMkLst>
      </pc:sldChg>
      <pc:sldChg chg="modSp mod">
        <pc:chgData name="Aušra Mažulienė" userId="f25d8a55-4e67-43bb-95c8-94a38df513b4" providerId="ADAL" clId="{8D46F52D-7999-4EE3-94A2-D5C564727CC2}" dt="2024-11-14T06:35:46.324" v="5404" actId="20577"/>
        <pc:sldMkLst>
          <pc:docMk/>
          <pc:sldMk cId="357384760" sldId="442"/>
        </pc:sldMkLst>
        <pc:spChg chg="mod">
          <ac:chgData name="Aušra Mažulienė" userId="f25d8a55-4e67-43bb-95c8-94a38df513b4" providerId="ADAL" clId="{8D46F52D-7999-4EE3-94A2-D5C564727CC2}" dt="2024-11-14T06:35:46.324" v="5404" actId="20577"/>
          <ac:spMkLst>
            <pc:docMk/>
            <pc:sldMk cId="357384760" sldId="442"/>
            <ac:spMk id="19" creationId="{0B1ACB8E-DB90-D765-B62F-869DEDFEB9AE}"/>
          </ac:spMkLst>
        </pc:spChg>
      </pc:sldChg>
      <pc:sldChg chg="modSp mod">
        <pc:chgData name="Aušra Mažulienė" userId="f25d8a55-4e67-43bb-95c8-94a38df513b4" providerId="ADAL" clId="{8D46F52D-7999-4EE3-94A2-D5C564727CC2}" dt="2024-11-13T13:25:20.590" v="2187" actId="1076"/>
        <pc:sldMkLst>
          <pc:docMk/>
          <pc:sldMk cId="2637224289" sldId="443"/>
        </pc:sldMkLst>
        <pc:spChg chg="mod">
          <ac:chgData name="Aušra Mažulienė" userId="f25d8a55-4e67-43bb-95c8-94a38df513b4" providerId="ADAL" clId="{8D46F52D-7999-4EE3-94A2-D5C564727CC2}" dt="2024-11-13T13:25:20.590" v="2187" actId="1076"/>
          <ac:spMkLst>
            <pc:docMk/>
            <pc:sldMk cId="2637224289" sldId="443"/>
            <ac:spMk id="25" creationId="{D2C760D3-8B44-E912-4DFB-58BF86E23701}"/>
          </ac:spMkLst>
        </pc:spChg>
      </pc:sldChg>
      <pc:sldChg chg="modSp mod">
        <pc:chgData name="Aušra Mažulienė" userId="f25d8a55-4e67-43bb-95c8-94a38df513b4" providerId="ADAL" clId="{8D46F52D-7999-4EE3-94A2-D5C564727CC2}" dt="2024-11-14T05:08:10.915" v="5324" actId="14100"/>
        <pc:sldMkLst>
          <pc:docMk/>
          <pc:sldMk cId="3720685657" sldId="444"/>
        </pc:sldMkLst>
        <pc:picChg chg="mod">
          <ac:chgData name="Aušra Mažulienė" userId="f25d8a55-4e67-43bb-95c8-94a38df513b4" providerId="ADAL" clId="{8D46F52D-7999-4EE3-94A2-D5C564727CC2}" dt="2024-11-14T05:08:10.915" v="5324" actId="14100"/>
          <ac:picMkLst>
            <pc:docMk/>
            <pc:sldMk cId="3720685657" sldId="444"/>
            <ac:picMk id="4" creationId="{20AA4D72-2386-6FAE-6222-E86E808717E1}"/>
          </ac:picMkLst>
        </pc:picChg>
        <pc:picChg chg="mod">
          <ac:chgData name="Aušra Mažulienė" userId="f25d8a55-4e67-43bb-95c8-94a38df513b4" providerId="ADAL" clId="{8D46F52D-7999-4EE3-94A2-D5C564727CC2}" dt="2024-11-13T08:47:05.391" v="805" actId="1076"/>
          <ac:picMkLst>
            <pc:docMk/>
            <pc:sldMk cId="3720685657" sldId="444"/>
            <ac:picMk id="6" creationId="{CC23A5BF-D34F-08EF-F363-67A8F76DDAEA}"/>
          </ac:picMkLst>
        </pc:picChg>
      </pc:sldChg>
      <pc:sldChg chg="addSp delSp modSp mod modCm">
        <pc:chgData name="Aušra Mažulienė" userId="f25d8a55-4e67-43bb-95c8-94a38df513b4" providerId="ADAL" clId="{8D46F52D-7999-4EE3-94A2-D5C564727CC2}" dt="2024-11-14T07:37:26.029" v="6041"/>
        <pc:sldMkLst>
          <pc:docMk/>
          <pc:sldMk cId="4190477386" sldId="445"/>
        </pc:sldMkLst>
        <pc:spChg chg="add mod">
          <ac:chgData name="Aušra Mažulienė" userId="f25d8a55-4e67-43bb-95c8-94a38df513b4" providerId="ADAL" clId="{8D46F52D-7999-4EE3-94A2-D5C564727CC2}" dt="2024-11-14T07:28:58.022" v="6009" actId="20577"/>
          <ac:spMkLst>
            <pc:docMk/>
            <pc:sldMk cId="4190477386" sldId="445"/>
            <ac:spMk id="9" creationId="{283BFF35-FAF5-B8DC-91D0-C4E36F2FA0C9}"/>
          </ac:spMkLst>
        </pc:spChg>
        <pc:spChg chg="mod">
          <ac:chgData name="Aušra Mažulienė" userId="f25d8a55-4e67-43bb-95c8-94a38df513b4" providerId="ADAL" clId="{8D46F52D-7999-4EE3-94A2-D5C564727CC2}" dt="2024-11-14T07:20:03.145" v="5798" actId="1076"/>
          <ac:spMkLst>
            <pc:docMk/>
            <pc:sldMk cId="4190477386" sldId="445"/>
            <ac:spMk id="12" creationId="{076EDB81-392E-B8C7-5DE2-D108CE4DB945}"/>
          </ac:spMkLst>
        </pc:spChg>
        <pc:spChg chg="mod">
          <ac:chgData name="Aušra Mažulienė" userId="f25d8a55-4e67-43bb-95c8-94a38df513b4" providerId="ADAL" clId="{8D46F52D-7999-4EE3-94A2-D5C564727CC2}" dt="2024-11-14T07:20:16.867" v="5803" actId="14100"/>
          <ac:spMkLst>
            <pc:docMk/>
            <pc:sldMk cId="4190477386" sldId="445"/>
            <ac:spMk id="14" creationId="{0E71605F-2629-682E-72F4-2A0B7F62FDA6}"/>
          </ac:spMkLst>
        </pc:spChg>
        <pc:spChg chg="mod">
          <ac:chgData name="Aušra Mažulienė" userId="f25d8a55-4e67-43bb-95c8-94a38df513b4" providerId="ADAL" clId="{8D46F52D-7999-4EE3-94A2-D5C564727CC2}" dt="2024-11-14T07:20:07.897" v="5800" actId="14100"/>
          <ac:spMkLst>
            <pc:docMk/>
            <pc:sldMk cId="4190477386" sldId="445"/>
            <ac:spMk id="15" creationId="{B47BA231-A4EA-B251-4475-A33DEE6ABDE0}"/>
          </ac:spMkLst>
        </pc:spChg>
        <pc:spChg chg="mod">
          <ac:chgData name="Aušra Mažulienė" userId="f25d8a55-4e67-43bb-95c8-94a38df513b4" providerId="ADAL" clId="{8D46F52D-7999-4EE3-94A2-D5C564727CC2}" dt="2024-11-14T07:25:07.491" v="5863" actId="14100"/>
          <ac:spMkLst>
            <pc:docMk/>
            <pc:sldMk cId="4190477386" sldId="445"/>
            <ac:spMk id="25" creationId="{D2C760D3-8B44-E912-4DFB-58BF86E23701}"/>
          </ac:spMkLst>
        </pc:spChg>
        <pc:spChg chg="mod">
          <ac:chgData name="Aušra Mažulienė" userId="f25d8a55-4e67-43bb-95c8-94a38df513b4" providerId="ADAL" clId="{8D46F52D-7999-4EE3-94A2-D5C564727CC2}" dt="2024-11-14T07:21:02.044" v="5814" actId="1076"/>
          <ac:spMkLst>
            <pc:docMk/>
            <pc:sldMk cId="4190477386" sldId="445"/>
            <ac:spMk id="72" creationId="{6B10F349-FA24-D605-013E-22968F51CA83}"/>
          </ac:spMkLst>
        </pc:spChg>
        <pc:spChg chg="mod">
          <ac:chgData name="Aušra Mažulienė" userId="f25d8a55-4e67-43bb-95c8-94a38df513b4" providerId="ADAL" clId="{8D46F52D-7999-4EE3-94A2-D5C564727CC2}" dt="2024-11-14T07:20:53.051" v="5811" actId="1076"/>
          <ac:spMkLst>
            <pc:docMk/>
            <pc:sldMk cId="4190477386" sldId="445"/>
            <ac:spMk id="73" creationId="{1D16228A-700D-2D53-28A8-531D5804C7E7}"/>
          </ac:spMkLst>
        </pc:spChg>
        <pc:spChg chg="mod">
          <ac:chgData name="Aušra Mažulienė" userId="f25d8a55-4e67-43bb-95c8-94a38df513b4" providerId="ADAL" clId="{8D46F52D-7999-4EE3-94A2-D5C564727CC2}" dt="2024-11-14T07:20:55.517" v="5812" actId="1076"/>
          <ac:spMkLst>
            <pc:docMk/>
            <pc:sldMk cId="4190477386" sldId="445"/>
            <ac:spMk id="74" creationId="{57B9D69F-A81C-6B0E-88EA-94AA682DB5E0}"/>
          </ac:spMkLst>
        </pc:spChg>
        <pc:spChg chg="mod">
          <ac:chgData name="Aušra Mažulienė" userId="f25d8a55-4e67-43bb-95c8-94a38df513b4" providerId="ADAL" clId="{8D46F52D-7999-4EE3-94A2-D5C564727CC2}" dt="2024-11-14T07:20:57.426" v="5813" actId="1076"/>
          <ac:spMkLst>
            <pc:docMk/>
            <pc:sldMk cId="4190477386" sldId="445"/>
            <ac:spMk id="75" creationId="{E7EBA262-AAB9-3707-2DF1-05FF526DFBC6}"/>
          </ac:spMkLst>
        </pc:spChg>
        <pc:spChg chg="mod">
          <ac:chgData name="Aušra Mažulienė" userId="f25d8a55-4e67-43bb-95c8-94a38df513b4" providerId="ADAL" clId="{8D46F52D-7999-4EE3-94A2-D5C564727CC2}" dt="2024-11-14T07:21:05.921" v="5815" actId="1076"/>
          <ac:spMkLst>
            <pc:docMk/>
            <pc:sldMk cId="4190477386" sldId="445"/>
            <ac:spMk id="76" creationId="{D01D7F52-FBB3-AE47-5E63-681CBFF554AF}"/>
          </ac:spMkLst>
        </pc:spChg>
        <pc:spChg chg="mod">
          <ac:chgData name="Aušra Mažulienė" userId="f25d8a55-4e67-43bb-95c8-94a38df513b4" providerId="ADAL" clId="{8D46F52D-7999-4EE3-94A2-D5C564727CC2}" dt="2024-11-14T07:31:39.646" v="6014" actId="14100"/>
          <ac:spMkLst>
            <pc:docMk/>
            <pc:sldMk cId="4190477386" sldId="445"/>
            <ac:spMk id="80" creationId="{B35D09CA-CD76-B69C-8849-8FDD9A734137}"/>
          </ac:spMkLst>
        </pc:spChg>
        <pc:spChg chg="mod">
          <ac:chgData name="Aušra Mažulienė" userId="f25d8a55-4e67-43bb-95c8-94a38df513b4" providerId="ADAL" clId="{8D46F52D-7999-4EE3-94A2-D5C564727CC2}" dt="2024-11-14T07:31:45.702" v="6015" actId="1076"/>
          <ac:spMkLst>
            <pc:docMk/>
            <pc:sldMk cId="4190477386" sldId="445"/>
            <ac:spMk id="81" creationId="{F21A871B-97E5-C884-B38B-25D922CD0624}"/>
          </ac:spMkLst>
        </pc:spChg>
        <pc:picChg chg="mod">
          <ac:chgData name="Aušra Mažulienė" userId="f25d8a55-4e67-43bb-95c8-94a38df513b4" providerId="ADAL" clId="{8D46F52D-7999-4EE3-94A2-D5C564727CC2}" dt="2024-11-14T07:31:28.040" v="6012" actId="1076"/>
          <ac:picMkLst>
            <pc:docMk/>
            <pc:sldMk cId="4190477386" sldId="445"/>
            <ac:picMk id="10" creationId="{00000000-0000-0000-0000-000000000000}"/>
          </ac:picMkLst>
        </pc:picChg>
        <pc:picChg chg="add mod ord">
          <ac:chgData name="Aušra Mažulienė" userId="f25d8a55-4e67-43bb-95c8-94a38df513b4" providerId="ADAL" clId="{8D46F52D-7999-4EE3-94A2-D5C564727CC2}" dt="2024-11-14T07:24:28.416" v="5854" actId="1076"/>
          <ac:picMkLst>
            <pc:docMk/>
            <pc:sldMk cId="4190477386" sldId="445"/>
            <ac:picMk id="13" creationId="{DB58E2EB-C57E-36B4-0487-B1639F586E87}"/>
          </ac:picMkLst>
        </pc:picChg>
        <pc:picChg chg="mod ord">
          <ac:chgData name="Aušra Mažulienė" userId="f25d8a55-4e67-43bb-95c8-94a38df513b4" providerId="ADAL" clId="{8D46F52D-7999-4EE3-94A2-D5C564727CC2}" dt="2024-11-14T07:31:24.823" v="6010" actId="1076"/>
          <ac:picMkLst>
            <pc:docMk/>
            <pc:sldMk cId="4190477386" sldId="445"/>
            <ac:picMk id="78" creationId="{AC360986-B2AB-CB96-D482-37EEF84F54D0}"/>
          </ac:picMkLst>
        </pc:picChg>
        <pc:cxnChg chg="add del mod ord">
          <ac:chgData name="Aušra Mažulienė" userId="f25d8a55-4e67-43bb-95c8-94a38df513b4" providerId="ADAL" clId="{8D46F52D-7999-4EE3-94A2-D5C564727CC2}" dt="2024-11-14T07:24:49.416" v="5859" actId="14100"/>
          <ac:cxnSpMkLst>
            <pc:docMk/>
            <pc:sldMk cId="4190477386" sldId="445"/>
            <ac:cxnSpMk id="16" creationId="{F1631EA5-5E57-BE17-BA76-48EE540C9A71}"/>
          </ac:cxnSpMkLst>
        </pc:cxnChg>
        <pc:cxnChg chg="add mod">
          <ac:chgData name="Aušra Mažulienė" userId="f25d8a55-4e67-43bb-95c8-94a38df513b4" providerId="ADAL" clId="{8D46F52D-7999-4EE3-94A2-D5C564727CC2}" dt="2024-11-14T07:24:35.703" v="5856" actId="14100"/>
          <ac:cxnSpMkLst>
            <pc:docMk/>
            <pc:sldMk cId="4190477386" sldId="445"/>
            <ac:cxnSpMk id="20" creationId="{96C37464-85AA-636D-43CA-F302C55E9E03}"/>
          </ac:cxnSpMkLst>
        </pc:cxnChg>
        <pc:cxnChg chg="add mod">
          <ac:chgData name="Aušra Mažulienė" userId="f25d8a55-4e67-43bb-95c8-94a38df513b4" providerId="ADAL" clId="{8D46F52D-7999-4EE3-94A2-D5C564727CC2}" dt="2024-11-14T07:24:21.529" v="5851" actId="14100"/>
          <ac:cxnSpMkLst>
            <pc:docMk/>
            <pc:sldMk cId="4190477386" sldId="445"/>
            <ac:cxnSpMk id="23" creationId="{FDBCC15B-B844-70F0-CC57-BBFD7BAC9B59}"/>
          </ac:cxnSpMkLst>
        </pc:cxnChg>
      </pc:sldChg>
      <pc:sldChg chg="modSp mod">
        <pc:chgData name="Aušra Mažulienė" userId="f25d8a55-4e67-43bb-95c8-94a38df513b4" providerId="ADAL" clId="{8D46F52D-7999-4EE3-94A2-D5C564727CC2}" dt="2024-11-14T07:34:48.755" v="6040" actId="20577"/>
        <pc:sldMkLst>
          <pc:docMk/>
          <pc:sldMk cId="3756953933" sldId="446"/>
        </pc:sldMkLst>
        <pc:spChg chg="mod">
          <ac:chgData name="Aušra Mažulienė" userId="f25d8a55-4e67-43bb-95c8-94a38df513b4" providerId="ADAL" clId="{8D46F52D-7999-4EE3-94A2-D5C564727CC2}" dt="2024-11-13T07:40:03.531" v="338" actId="14100"/>
          <ac:spMkLst>
            <pc:docMk/>
            <pc:sldMk cId="3756953933" sldId="446"/>
            <ac:spMk id="5" creationId="{381C11D9-B8E8-7D0C-8172-03B3E020FEBF}"/>
          </ac:spMkLst>
        </pc:spChg>
        <pc:spChg chg="mod">
          <ac:chgData name="Aušra Mažulienė" userId="f25d8a55-4e67-43bb-95c8-94a38df513b4" providerId="ADAL" clId="{8D46F52D-7999-4EE3-94A2-D5C564727CC2}" dt="2024-11-13T07:39:39.669" v="331" actId="1076"/>
          <ac:spMkLst>
            <pc:docMk/>
            <pc:sldMk cId="3756953933" sldId="446"/>
            <ac:spMk id="15" creationId="{5E3DB787-4A8C-4236-2B3A-786B12A02738}"/>
          </ac:spMkLst>
        </pc:spChg>
        <pc:spChg chg="mod">
          <ac:chgData name="Aušra Mažulienė" userId="f25d8a55-4e67-43bb-95c8-94a38df513b4" providerId="ADAL" clId="{8D46F52D-7999-4EE3-94A2-D5C564727CC2}" dt="2024-11-13T07:31:49.969" v="275" actId="1076"/>
          <ac:spMkLst>
            <pc:docMk/>
            <pc:sldMk cId="3756953933" sldId="446"/>
            <ac:spMk id="26" creationId="{8AB21387-1BE8-5ED8-2BB4-C878C49B2718}"/>
          </ac:spMkLst>
        </pc:spChg>
        <pc:spChg chg="mod">
          <ac:chgData name="Aušra Mažulienė" userId="f25d8a55-4e67-43bb-95c8-94a38df513b4" providerId="ADAL" clId="{8D46F52D-7999-4EE3-94A2-D5C564727CC2}" dt="2024-11-13T07:39:47.126" v="334" actId="1076"/>
          <ac:spMkLst>
            <pc:docMk/>
            <pc:sldMk cId="3756953933" sldId="446"/>
            <ac:spMk id="37" creationId="{99D7CBC8-6394-5128-32CB-71C847DF8619}"/>
          </ac:spMkLst>
        </pc:spChg>
        <pc:spChg chg="mod">
          <ac:chgData name="Aušra Mažulienė" userId="f25d8a55-4e67-43bb-95c8-94a38df513b4" providerId="ADAL" clId="{8D46F52D-7999-4EE3-94A2-D5C564727CC2}" dt="2024-11-13T07:39:35.444" v="330" actId="1076"/>
          <ac:spMkLst>
            <pc:docMk/>
            <pc:sldMk cId="3756953933" sldId="446"/>
            <ac:spMk id="40" creationId="{B138023E-B52B-1EFA-B703-4F9BAD82A713}"/>
          </ac:spMkLst>
        </pc:spChg>
        <pc:spChg chg="mod">
          <ac:chgData name="Aušra Mažulienė" userId="f25d8a55-4e67-43bb-95c8-94a38df513b4" providerId="ADAL" clId="{8D46F52D-7999-4EE3-94A2-D5C564727CC2}" dt="2024-11-13T07:39:23.566" v="329" actId="1076"/>
          <ac:spMkLst>
            <pc:docMk/>
            <pc:sldMk cId="3756953933" sldId="446"/>
            <ac:spMk id="42" creationId="{8508850A-B09B-A5FB-6393-F2E8E7B44C5D}"/>
          </ac:spMkLst>
        </pc:spChg>
        <pc:spChg chg="mod">
          <ac:chgData name="Aušra Mažulienė" userId="f25d8a55-4e67-43bb-95c8-94a38df513b4" providerId="ADAL" clId="{8D46F52D-7999-4EE3-94A2-D5C564727CC2}" dt="2024-11-13T07:39:51.701" v="335" actId="1076"/>
          <ac:spMkLst>
            <pc:docMk/>
            <pc:sldMk cId="3756953933" sldId="446"/>
            <ac:spMk id="43" creationId="{99BB9D17-922D-BE87-C96C-9367372D0BF8}"/>
          </ac:spMkLst>
        </pc:spChg>
        <pc:spChg chg="mod">
          <ac:chgData name="Aušra Mažulienė" userId="f25d8a55-4e67-43bb-95c8-94a38df513b4" providerId="ADAL" clId="{8D46F52D-7999-4EE3-94A2-D5C564727CC2}" dt="2024-11-13T07:31:53.404" v="276" actId="1076"/>
          <ac:spMkLst>
            <pc:docMk/>
            <pc:sldMk cId="3756953933" sldId="446"/>
            <ac:spMk id="46" creationId="{DF41BCF9-7F62-BF0E-447C-21BB8756741C}"/>
          </ac:spMkLst>
        </pc:spChg>
        <pc:spChg chg="mod">
          <ac:chgData name="Aušra Mažulienė" userId="f25d8a55-4e67-43bb-95c8-94a38df513b4" providerId="ADAL" clId="{8D46F52D-7999-4EE3-94A2-D5C564727CC2}" dt="2024-11-13T08:04:17.044" v="573" actId="1076"/>
          <ac:spMkLst>
            <pc:docMk/>
            <pc:sldMk cId="3756953933" sldId="446"/>
            <ac:spMk id="47" creationId="{5264769F-1B61-7AB7-B40D-9E701C188BF6}"/>
          </ac:spMkLst>
        </pc:spChg>
        <pc:spChg chg="mod">
          <ac:chgData name="Aušra Mažulienė" userId="f25d8a55-4e67-43bb-95c8-94a38df513b4" providerId="ADAL" clId="{8D46F52D-7999-4EE3-94A2-D5C564727CC2}" dt="2024-11-14T07:33:01.432" v="6032" actId="20577"/>
          <ac:spMkLst>
            <pc:docMk/>
            <pc:sldMk cId="3756953933" sldId="446"/>
            <ac:spMk id="49" creationId="{FAF4D839-B8AF-ED8F-9C0D-E98C97A0407A}"/>
          </ac:spMkLst>
        </pc:spChg>
        <pc:spChg chg="mod">
          <ac:chgData name="Aušra Mažulienė" userId="f25d8a55-4e67-43bb-95c8-94a38df513b4" providerId="ADAL" clId="{8D46F52D-7999-4EE3-94A2-D5C564727CC2}" dt="2024-11-14T07:34:48.755" v="6040" actId="20577"/>
          <ac:spMkLst>
            <pc:docMk/>
            <pc:sldMk cId="3756953933" sldId="446"/>
            <ac:spMk id="54" creationId="{FCC7269B-BF26-6B0C-9EB2-31A98C09E305}"/>
          </ac:spMkLst>
        </pc:spChg>
        <pc:picChg chg="mod">
          <ac:chgData name="Aušra Mažulienė" userId="f25d8a55-4e67-43bb-95c8-94a38df513b4" providerId="ADAL" clId="{8D46F52D-7999-4EE3-94A2-D5C564727CC2}" dt="2024-11-13T07:30:23.634" v="259" actId="1076"/>
          <ac:picMkLst>
            <pc:docMk/>
            <pc:sldMk cId="3756953933" sldId="446"/>
            <ac:picMk id="10" creationId="{00000000-0000-0000-0000-000000000000}"/>
          </ac:picMkLst>
        </pc:picChg>
        <pc:picChg chg="mod">
          <ac:chgData name="Aušra Mažulienė" userId="f25d8a55-4e67-43bb-95c8-94a38df513b4" providerId="ADAL" clId="{8D46F52D-7999-4EE3-94A2-D5C564727CC2}" dt="2024-11-13T07:39:58.511" v="336" actId="14100"/>
          <ac:picMkLst>
            <pc:docMk/>
            <pc:sldMk cId="3756953933" sldId="446"/>
            <ac:picMk id="30" creationId="{CCCDC835-5EDE-41CE-84C9-D553478CC4DD}"/>
          </ac:picMkLst>
        </pc:picChg>
        <pc:picChg chg="mod">
          <ac:chgData name="Aušra Mažulienė" userId="f25d8a55-4e67-43bb-95c8-94a38df513b4" providerId="ADAL" clId="{8D46F52D-7999-4EE3-94A2-D5C564727CC2}" dt="2024-11-13T07:39:43.844" v="333" actId="1076"/>
          <ac:picMkLst>
            <pc:docMk/>
            <pc:sldMk cId="3756953933" sldId="446"/>
            <ac:picMk id="45" creationId="{FA6BE22E-78C4-BE3A-FB00-D342437697F7}"/>
          </ac:picMkLst>
        </pc:picChg>
        <pc:cxnChg chg="mod">
          <ac:chgData name="Aušra Mažulienė" userId="f25d8a55-4e67-43bb-95c8-94a38df513b4" providerId="ADAL" clId="{8D46F52D-7999-4EE3-94A2-D5C564727CC2}" dt="2024-11-13T07:39:16.652" v="328" actId="14100"/>
          <ac:cxnSpMkLst>
            <pc:docMk/>
            <pc:sldMk cId="3756953933" sldId="446"/>
            <ac:cxnSpMk id="50" creationId="{509A2051-76D2-DD26-5EFB-EC11FDCA5430}"/>
          </ac:cxnSpMkLst>
        </pc:cxnChg>
        <pc:cxnChg chg="mod">
          <ac:chgData name="Aušra Mažulienė" userId="f25d8a55-4e67-43bb-95c8-94a38df513b4" providerId="ADAL" clId="{8D46F52D-7999-4EE3-94A2-D5C564727CC2}" dt="2024-11-13T07:31:34.028" v="271" actId="14100"/>
          <ac:cxnSpMkLst>
            <pc:docMk/>
            <pc:sldMk cId="3756953933" sldId="446"/>
            <ac:cxnSpMk id="55" creationId="{1736F87C-514A-0CF2-B012-084761775FE8}"/>
          </ac:cxnSpMkLst>
        </pc:cxnChg>
      </pc:sldChg>
      <pc:sldChg chg="modSp mod">
        <pc:chgData name="Aušra Mažulienė" userId="f25d8a55-4e67-43bb-95c8-94a38df513b4" providerId="ADAL" clId="{8D46F52D-7999-4EE3-94A2-D5C564727CC2}" dt="2024-11-13T08:55:02.350" v="811" actId="1076"/>
        <pc:sldMkLst>
          <pc:docMk/>
          <pc:sldMk cId="626183060" sldId="447"/>
        </pc:sldMkLst>
        <pc:spChg chg="mod">
          <ac:chgData name="Aušra Mažulienė" userId="f25d8a55-4e67-43bb-95c8-94a38df513b4" providerId="ADAL" clId="{8D46F52D-7999-4EE3-94A2-D5C564727CC2}" dt="2024-11-13T08:54:55.866" v="810" actId="1076"/>
          <ac:spMkLst>
            <pc:docMk/>
            <pc:sldMk cId="626183060" sldId="447"/>
            <ac:spMk id="23" creationId="{B4CDDFAE-0135-F834-603B-8C28455B4407}"/>
          </ac:spMkLst>
        </pc:spChg>
        <pc:spChg chg="mod">
          <ac:chgData name="Aušra Mažulienė" userId="f25d8a55-4e67-43bb-95c8-94a38df513b4" providerId="ADAL" clId="{8D46F52D-7999-4EE3-94A2-D5C564727CC2}" dt="2024-11-13T08:55:02.350" v="811" actId="1076"/>
          <ac:spMkLst>
            <pc:docMk/>
            <pc:sldMk cId="626183060" sldId="447"/>
            <ac:spMk id="24" creationId="{A6F28844-7249-91C1-F354-3A0717F57094}"/>
          </ac:spMkLst>
        </pc:spChg>
      </pc:sldChg>
      <pc:sldChg chg="del">
        <pc:chgData name="Aušra Mažulienė" userId="f25d8a55-4e67-43bb-95c8-94a38df513b4" providerId="ADAL" clId="{8D46F52D-7999-4EE3-94A2-D5C564727CC2}" dt="2024-11-13T08:19:58.207" v="798" actId="47"/>
        <pc:sldMkLst>
          <pc:docMk/>
          <pc:sldMk cId="3341458532" sldId="448"/>
        </pc:sldMkLst>
      </pc:sldChg>
      <pc:sldChg chg="del">
        <pc:chgData name="Aušra Mažulienė" userId="f25d8a55-4e67-43bb-95c8-94a38df513b4" providerId="ADAL" clId="{8D46F52D-7999-4EE3-94A2-D5C564727CC2}" dt="2024-11-13T09:08:24.395" v="928" actId="47"/>
        <pc:sldMkLst>
          <pc:docMk/>
          <pc:sldMk cId="3991480547" sldId="449"/>
        </pc:sldMkLst>
      </pc:sldChg>
      <pc:sldChg chg="modSp mod">
        <pc:chgData name="Aušra Mažulienė" userId="f25d8a55-4e67-43bb-95c8-94a38df513b4" providerId="ADAL" clId="{8D46F52D-7999-4EE3-94A2-D5C564727CC2}" dt="2024-11-14T07:39:14.707" v="6091" actId="6549"/>
        <pc:sldMkLst>
          <pc:docMk/>
          <pc:sldMk cId="2286576398" sldId="450"/>
        </pc:sldMkLst>
        <pc:spChg chg="mod">
          <ac:chgData name="Aušra Mažulienė" userId="f25d8a55-4e67-43bb-95c8-94a38df513b4" providerId="ADAL" clId="{8D46F52D-7999-4EE3-94A2-D5C564727CC2}" dt="2024-11-14T07:39:14.707" v="6091" actId="6549"/>
          <ac:spMkLst>
            <pc:docMk/>
            <pc:sldMk cId="2286576398" sldId="450"/>
            <ac:spMk id="6" creationId="{49EE5983-B037-3A6B-B226-D36CC578E40E}"/>
          </ac:spMkLst>
        </pc:spChg>
        <pc:spChg chg="mod">
          <ac:chgData name="Aušra Mažulienė" userId="f25d8a55-4e67-43bb-95c8-94a38df513b4" providerId="ADAL" clId="{8D46F52D-7999-4EE3-94A2-D5C564727CC2}" dt="2024-11-13T07:40:50.429" v="343" actId="1076"/>
          <ac:spMkLst>
            <pc:docMk/>
            <pc:sldMk cId="2286576398" sldId="450"/>
            <ac:spMk id="62" creationId="{E966306D-5B62-8824-416F-8A8585E11A3D}"/>
          </ac:spMkLst>
        </pc:spChg>
        <pc:spChg chg="mod">
          <ac:chgData name="Aušra Mažulienė" userId="f25d8a55-4e67-43bb-95c8-94a38df513b4" providerId="ADAL" clId="{8D46F52D-7999-4EE3-94A2-D5C564727CC2}" dt="2024-11-14T07:38:29.488" v="6057" actId="20577"/>
          <ac:spMkLst>
            <pc:docMk/>
            <pc:sldMk cId="2286576398" sldId="450"/>
            <ac:spMk id="65" creationId="{737A8342-3C37-ECFB-E6A9-EA3EEB7549B0}"/>
          </ac:spMkLst>
        </pc:spChg>
        <pc:spChg chg="mod">
          <ac:chgData name="Aušra Mažulienė" userId="f25d8a55-4e67-43bb-95c8-94a38df513b4" providerId="ADAL" clId="{8D46F52D-7999-4EE3-94A2-D5C564727CC2}" dt="2024-11-13T07:40:54.960" v="344" actId="1076"/>
          <ac:spMkLst>
            <pc:docMk/>
            <pc:sldMk cId="2286576398" sldId="450"/>
            <ac:spMk id="83" creationId="{B21A2F67-8498-06E9-74D7-1C68CB977D55}"/>
          </ac:spMkLst>
        </pc:spChg>
        <pc:picChg chg="mod modCrop">
          <ac:chgData name="Aušra Mažulienė" userId="f25d8a55-4e67-43bb-95c8-94a38df513b4" providerId="ADAL" clId="{8D46F52D-7999-4EE3-94A2-D5C564727CC2}" dt="2024-11-13T07:40:46.512" v="342" actId="1076"/>
          <ac:picMkLst>
            <pc:docMk/>
            <pc:sldMk cId="2286576398" sldId="450"/>
            <ac:picMk id="64" creationId="{8C2F4D35-E447-1F46-1465-D8CB6E6ADF49}"/>
          </ac:picMkLst>
        </pc:picChg>
        <pc:cxnChg chg="mod">
          <ac:chgData name="Aušra Mažulienė" userId="f25d8a55-4e67-43bb-95c8-94a38df513b4" providerId="ADAL" clId="{8D46F52D-7999-4EE3-94A2-D5C564727CC2}" dt="2024-11-13T07:40:57.264" v="345" actId="1076"/>
          <ac:cxnSpMkLst>
            <pc:docMk/>
            <pc:sldMk cId="2286576398" sldId="450"/>
            <ac:cxnSpMk id="84" creationId="{8AD9702A-832B-63C1-0114-35C9FBE31001}"/>
          </ac:cxnSpMkLst>
        </pc:cxnChg>
      </pc:sldChg>
      <pc:sldChg chg="addSp delSp modSp mod">
        <pc:chgData name="Aušra Mažulienė" userId="f25d8a55-4e67-43bb-95c8-94a38df513b4" providerId="ADAL" clId="{8D46F52D-7999-4EE3-94A2-D5C564727CC2}" dt="2024-11-14T07:38:45.944" v="6065" actId="20577"/>
        <pc:sldMkLst>
          <pc:docMk/>
          <pc:sldMk cId="1567821581" sldId="451"/>
        </pc:sldMkLst>
        <pc:spChg chg="mod">
          <ac:chgData name="Aušra Mažulienė" userId="f25d8a55-4e67-43bb-95c8-94a38df513b4" providerId="ADAL" clId="{8D46F52D-7999-4EE3-94A2-D5C564727CC2}" dt="2024-11-13T11:09:28.364" v="1893" actId="1076"/>
          <ac:spMkLst>
            <pc:docMk/>
            <pc:sldMk cId="1567821581" sldId="451"/>
            <ac:spMk id="2" creationId="{F7E1DA05-D106-7742-8DDC-104075574A98}"/>
          </ac:spMkLst>
        </pc:spChg>
        <pc:spChg chg="mod">
          <ac:chgData name="Aušra Mažulienė" userId="f25d8a55-4e67-43bb-95c8-94a38df513b4" providerId="ADAL" clId="{8D46F52D-7999-4EE3-94A2-D5C564727CC2}" dt="2024-11-14T07:38:45.944" v="6065" actId="20577"/>
          <ac:spMkLst>
            <pc:docMk/>
            <pc:sldMk cId="1567821581" sldId="451"/>
            <ac:spMk id="6" creationId="{49EE5983-B037-3A6B-B226-D36CC578E40E}"/>
          </ac:spMkLst>
        </pc:spChg>
        <pc:spChg chg="mod">
          <ac:chgData name="Aušra Mažulienė" userId="f25d8a55-4e67-43bb-95c8-94a38df513b4" providerId="ADAL" clId="{8D46F52D-7999-4EE3-94A2-D5C564727CC2}" dt="2024-11-13T07:40:17.870" v="339" actId="14100"/>
          <ac:spMkLst>
            <pc:docMk/>
            <pc:sldMk cId="1567821581" sldId="451"/>
            <ac:spMk id="21" creationId="{EFDE496A-E3A4-4698-7D2B-71F5DE4641CC}"/>
          </ac:spMkLst>
        </pc:spChg>
        <pc:spChg chg="mod">
          <ac:chgData name="Aušra Mažulienė" userId="f25d8a55-4e67-43bb-95c8-94a38df513b4" providerId="ADAL" clId="{8D46F52D-7999-4EE3-94A2-D5C564727CC2}" dt="2024-11-13T11:12:51.717" v="1939" actId="1076"/>
          <ac:spMkLst>
            <pc:docMk/>
            <pc:sldMk cId="1567821581" sldId="451"/>
            <ac:spMk id="25" creationId="{6AF6FCF2-5AFC-DBC0-F5CD-78A7E7FCB27A}"/>
          </ac:spMkLst>
        </pc:spChg>
        <pc:picChg chg="mod">
          <ac:chgData name="Aušra Mažulienė" userId="f25d8a55-4e67-43bb-95c8-94a38df513b4" providerId="ADAL" clId="{8D46F52D-7999-4EE3-94A2-D5C564727CC2}" dt="2024-11-13T11:10:14.737" v="1898" actId="1076"/>
          <ac:picMkLst>
            <pc:docMk/>
            <pc:sldMk cId="1567821581" sldId="451"/>
            <ac:picMk id="14" creationId="{B991C282-25F7-656B-60E8-51980387E762}"/>
          </ac:picMkLst>
        </pc:picChg>
      </pc:sldChg>
      <pc:sldChg chg="addSp delSp modSp mod">
        <pc:chgData name="Aušra Mažulienė" userId="f25d8a55-4e67-43bb-95c8-94a38df513b4" providerId="ADAL" clId="{8D46F52D-7999-4EE3-94A2-D5C564727CC2}" dt="2024-11-13T11:27:00.032" v="1946" actId="1076"/>
        <pc:sldMkLst>
          <pc:docMk/>
          <pc:sldMk cId="1236134691" sldId="452"/>
        </pc:sldMkLst>
        <pc:spChg chg="mod">
          <ac:chgData name="Aušra Mažulienė" userId="f25d8a55-4e67-43bb-95c8-94a38df513b4" providerId="ADAL" clId="{8D46F52D-7999-4EE3-94A2-D5C564727CC2}" dt="2024-11-13T11:26:47.935" v="1942" actId="1076"/>
          <ac:spMkLst>
            <pc:docMk/>
            <pc:sldMk cId="1236134691" sldId="452"/>
            <ac:spMk id="5" creationId="{381C11D9-B8E8-7D0C-8172-03B3E020FEBF}"/>
          </ac:spMkLst>
        </pc:spChg>
        <pc:spChg chg="mod">
          <ac:chgData name="Aušra Mažulienė" userId="f25d8a55-4e67-43bb-95c8-94a38df513b4" providerId="ADAL" clId="{8D46F52D-7999-4EE3-94A2-D5C564727CC2}" dt="2024-11-13T11:26:57.243" v="1945" actId="14100"/>
          <ac:spMkLst>
            <pc:docMk/>
            <pc:sldMk cId="1236134691" sldId="452"/>
            <ac:spMk id="15" creationId="{5E3DB787-4A8C-4236-2B3A-786B12A02738}"/>
          </ac:spMkLst>
        </pc:spChg>
        <pc:spChg chg="add mod">
          <ac:chgData name="Aušra Mažulienė" userId="f25d8a55-4e67-43bb-95c8-94a38df513b4" providerId="ADAL" clId="{8D46F52D-7999-4EE3-94A2-D5C564727CC2}" dt="2024-11-13T11:07:39.070" v="1887" actId="1076"/>
          <ac:spMkLst>
            <pc:docMk/>
            <pc:sldMk cId="1236134691" sldId="452"/>
            <ac:spMk id="17" creationId="{C83F9CD0-C408-1A89-D44E-94A17DB6CB17}"/>
          </ac:spMkLst>
        </pc:spChg>
        <pc:spChg chg="add mod">
          <ac:chgData name="Aušra Mažulienė" userId="f25d8a55-4e67-43bb-95c8-94a38df513b4" providerId="ADAL" clId="{8D46F52D-7999-4EE3-94A2-D5C564727CC2}" dt="2024-11-13T11:07:51.084" v="1890" actId="14100"/>
          <ac:spMkLst>
            <pc:docMk/>
            <pc:sldMk cId="1236134691" sldId="452"/>
            <ac:spMk id="18" creationId="{DEB3731D-A453-B9DE-F5C8-EE203A953BBB}"/>
          </ac:spMkLst>
        </pc:spChg>
        <pc:spChg chg="mod">
          <ac:chgData name="Aušra Mažulienė" userId="f25d8a55-4e67-43bb-95c8-94a38df513b4" providerId="ADAL" clId="{8D46F52D-7999-4EE3-94A2-D5C564727CC2}" dt="2024-11-13T11:26:41.653" v="1940" actId="1076"/>
          <ac:spMkLst>
            <pc:docMk/>
            <pc:sldMk cId="1236134691" sldId="452"/>
            <ac:spMk id="23" creationId="{B4CDDFAE-0135-F834-603B-8C28455B4407}"/>
          </ac:spMkLst>
        </pc:spChg>
        <pc:spChg chg="mod">
          <ac:chgData name="Aušra Mažulienė" userId="f25d8a55-4e67-43bb-95c8-94a38df513b4" providerId="ADAL" clId="{8D46F52D-7999-4EE3-94A2-D5C564727CC2}" dt="2024-11-13T11:27:00.032" v="1946" actId="1076"/>
          <ac:spMkLst>
            <pc:docMk/>
            <pc:sldMk cId="1236134691" sldId="452"/>
            <ac:spMk id="24" creationId="{A6F28844-7249-91C1-F354-3A0717F57094}"/>
          </ac:spMkLst>
        </pc:spChg>
        <pc:picChg chg="add mod ord">
          <ac:chgData name="Aušra Mažulienė" userId="f25d8a55-4e67-43bb-95c8-94a38df513b4" providerId="ADAL" clId="{8D46F52D-7999-4EE3-94A2-D5C564727CC2}" dt="2024-11-13T11:26:43.834" v="1941" actId="1076"/>
          <ac:picMkLst>
            <pc:docMk/>
            <pc:sldMk cId="1236134691" sldId="452"/>
            <ac:picMk id="9" creationId="{F3C0F737-F9B2-577C-139A-0D6ED749BF71}"/>
          </ac:picMkLst>
        </pc:picChg>
      </pc:sldChg>
      <pc:sldChg chg="addSp delSp modSp mod">
        <pc:chgData name="Aušra Mažulienė" userId="f25d8a55-4e67-43bb-95c8-94a38df513b4" providerId="ADAL" clId="{8D46F52D-7999-4EE3-94A2-D5C564727CC2}" dt="2024-11-14T07:39:26.252" v="6099" actId="20577"/>
        <pc:sldMkLst>
          <pc:docMk/>
          <pc:sldMk cId="1449229909" sldId="453"/>
        </pc:sldMkLst>
        <pc:spChg chg="add mod">
          <ac:chgData name="Aušra Mažulienė" userId="f25d8a55-4e67-43bb-95c8-94a38df513b4" providerId="ADAL" clId="{8D46F52D-7999-4EE3-94A2-D5C564727CC2}" dt="2024-11-14T07:38:53.470" v="6073" actId="20577"/>
          <ac:spMkLst>
            <pc:docMk/>
            <pc:sldMk cId="1449229909" sldId="453"/>
            <ac:spMk id="4" creationId="{510FD90B-66EE-6862-E5C9-924B27CACCE2}"/>
          </ac:spMkLst>
        </pc:spChg>
        <pc:spChg chg="add mod">
          <ac:chgData name="Aušra Mažulienė" userId="f25d8a55-4e67-43bb-95c8-94a38df513b4" providerId="ADAL" clId="{8D46F52D-7999-4EE3-94A2-D5C564727CC2}" dt="2024-11-13T08:02:51.179" v="564" actId="14100"/>
          <ac:spMkLst>
            <pc:docMk/>
            <pc:sldMk cId="1449229909" sldId="453"/>
            <ac:spMk id="9" creationId="{B3DF20FF-084F-59DF-6015-CB269AFD5890}"/>
          </ac:spMkLst>
        </pc:spChg>
        <pc:spChg chg="add mod">
          <ac:chgData name="Aušra Mažulienė" userId="f25d8a55-4e67-43bb-95c8-94a38df513b4" providerId="ADAL" clId="{8D46F52D-7999-4EE3-94A2-D5C564727CC2}" dt="2024-11-13T11:07:05.999" v="1879" actId="120"/>
          <ac:spMkLst>
            <pc:docMk/>
            <pc:sldMk cId="1449229909" sldId="453"/>
            <ac:spMk id="15" creationId="{B41C036D-CADA-4BE4-70C7-18A1DCE57802}"/>
          </ac:spMkLst>
        </pc:spChg>
        <pc:spChg chg="add mod">
          <ac:chgData name="Aušra Mažulienė" userId="f25d8a55-4e67-43bb-95c8-94a38df513b4" providerId="ADAL" clId="{8D46F52D-7999-4EE3-94A2-D5C564727CC2}" dt="2024-11-13T08:02:57.089" v="566" actId="1076"/>
          <ac:spMkLst>
            <pc:docMk/>
            <pc:sldMk cId="1449229909" sldId="453"/>
            <ac:spMk id="16" creationId="{D07122C9-56AF-1B34-43C1-954C3EF331E5}"/>
          </ac:spMkLst>
        </pc:spChg>
        <pc:spChg chg="mod">
          <ac:chgData name="Aušra Mažulienė" userId="f25d8a55-4e67-43bb-95c8-94a38df513b4" providerId="ADAL" clId="{8D46F52D-7999-4EE3-94A2-D5C564727CC2}" dt="2024-11-13T07:46:45.357" v="414" actId="14100"/>
          <ac:spMkLst>
            <pc:docMk/>
            <pc:sldMk cId="1449229909" sldId="453"/>
            <ac:spMk id="21" creationId="{EFDE496A-E3A4-4698-7D2B-71F5DE4641CC}"/>
          </ac:spMkLst>
        </pc:spChg>
        <pc:spChg chg="add mod">
          <ac:chgData name="Aušra Mažulienė" userId="f25d8a55-4e67-43bb-95c8-94a38df513b4" providerId="ADAL" clId="{8D46F52D-7999-4EE3-94A2-D5C564727CC2}" dt="2024-11-13T08:07:39.337" v="630" actId="14100"/>
          <ac:spMkLst>
            <pc:docMk/>
            <pc:sldMk cId="1449229909" sldId="453"/>
            <ac:spMk id="29" creationId="{01AC5376-12C5-0DA5-1D05-81DEB48EA05A}"/>
          </ac:spMkLst>
        </pc:spChg>
        <pc:spChg chg="add mod">
          <ac:chgData name="Aušra Mažulienė" userId="f25d8a55-4e67-43bb-95c8-94a38df513b4" providerId="ADAL" clId="{8D46F52D-7999-4EE3-94A2-D5C564727CC2}" dt="2024-11-14T07:39:26.252" v="6099" actId="20577"/>
          <ac:spMkLst>
            <pc:docMk/>
            <pc:sldMk cId="1449229909" sldId="453"/>
            <ac:spMk id="30" creationId="{87CE5DB9-D753-15D1-CF2B-FA069DEF6864}"/>
          </ac:spMkLst>
        </pc:spChg>
        <pc:spChg chg="mod">
          <ac:chgData name="Aušra Mažulienė" userId="f25d8a55-4e67-43bb-95c8-94a38df513b4" providerId="ADAL" clId="{8D46F52D-7999-4EE3-94A2-D5C564727CC2}" dt="2024-11-13T08:04:58.276" v="578" actId="1076"/>
          <ac:spMkLst>
            <pc:docMk/>
            <pc:sldMk cId="1449229909" sldId="453"/>
            <ac:spMk id="43" creationId="{99BB9D17-922D-BE87-C96C-9367372D0BF8}"/>
          </ac:spMkLst>
        </pc:spChg>
        <pc:spChg chg="mod">
          <ac:chgData name="Aušra Mažulienė" userId="f25d8a55-4e67-43bb-95c8-94a38df513b4" providerId="ADAL" clId="{8D46F52D-7999-4EE3-94A2-D5C564727CC2}" dt="2024-11-13T08:05:01.026" v="579" actId="1076"/>
          <ac:spMkLst>
            <pc:docMk/>
            <pc:sldMk cId="1449229909" sldId="453"/>
            <ac:spMk id="58" creationId="{1E4C64D7-76A8-9BCD-11E4-50FEA51DCE3B}"/>
          </ac:spMkLst>
        </pc:spChg>
        <pc:spChg chg="mod">
          <ac:chgData name="Aušra Mažulienė" userId="f25d8a55-4e67-43bb-95c8-94a38df513b4" providerId="ADAL" clId="{8D46F52D-7999-4EE3-94A2-D5C564727CC2}" dt="2024-11-13T08:05:05.041" v="580" actId="1076"/>
          <ac:spMkLst>
            <pc:docMk/>
            <pc:sldMk cId="1449229909" sldId="453"/>
            <ac:spMk id="59" creationId="{046AD734-D170-BD64-C653-90B04BBB22F0}"/>
          </ac:spMkLst>
        </pc:spChg>
        <pc:spChg chg="mod">
          <ac:chgData name="Aušra Mažulienė" userId="f25d8a55-4e67-43bb-95c8-94a38df513b4" providerId="ADAL" clId="{8D46F52D-7999-4EE3-94A2-D5C564727CC2}" dt="2024-11-13T08:02:46.933" v="563" actId="1076"/>
          <ac:spMkLst>
            <pc:docMk/>
            <pc:sldMk cId="1449229909" sldId="453"/>
            <ac:spMk id="62" creationId="{E966306D-5B62-8824-416F-8A8585E11A3D}"/>
          </ac:spMkLst>
        </pc:spChg>
        <pc:spChg chg="mod">
          <ac:chgData name="Aušra Mažulienė" userId="f25d8a55-4e67-43bb-95c8-94a38df513b4" providerId="ADAL" clId="{8D46F52D-7999-4EE3-94A2-D5C564727CC2}" dt="2024-11-14T07:39:03.784" v="6081" actId="20577"/>
          <ac:spMkLst>
            <pc:docMk/>
            <pc:sldMk cId="1449229909" sldId="453"/>
            <ac:spMk id="65" creationId="{737A8342-3C37-ECFB-E6A9-EA3EEB7549B0}"/>
          </ac:spMkLst>
        </pc:spChg>
        <pc:picChg chg="add mod ord">
          <ac:chgData name="Aušra Mažulienė" userId="f25d8a55-4e67-43bb-95c8-94a38df513b4" providerId="ADAL" clId="{8D46F52D-7999-4EE3-94A2-D5C564727CC2}" dt="2024-11-13T08:02:40.903" v="561" actId="1076"/>
          <ac:picMkLst>
            <pc:docMk/>
            <pc:sldMk cId="1449229909" sldId="453"/>
            <ac:picMk id="8" creationId="{FB8F0201-D01D-7E6F-10AE-800AE848C937}"/>
          </ac:picMkLst>
        </pc:picChg>
        <pc:picChg chg="add mod ord modCrop">
          <ac:chgData name="Aušra Mažulienė" userId="f25d8a55-4e67-43bb-95c8-94a38df513b4" providerId="ADAL" clId="{8D46F52D-7999-4EE3-94A2-D5C564727CC2}" dt="2024-11-13T08:02:54.401" v="565" actId="1076"/>
          <ac:picMkLst>
            <pc:docMk/>
            <pc:sldMk cId="1449229909" sldId="453"/>
            <ac:picMk id="12" creationId="{69829F63-AB9E-2381-112B-9DA84EB87B70}"/>
          </ac:picMkLst>
        </pc:picChg>
        <pc:picChg chg="add mod ord modCrop">
          <ac:chgData name="Aušra Mažulienė" userId="f25d8a55-4e67-43bb-95c8-94a38df513b4" providerId="ADAL" clId="{8D46F52D-7999-4EE3-94A2-D5C564727CC2}" dt="2024-11-13T08:05:19.542" v="583" actId="14100"/>
          <ac:picMkLst>
            <pc:docMk/>
            <pc:sldMk cId="1449229909" sldId="453"/>
            <ac:picMk id="23" creationId="{D5C37EB6-5FC7-44F8-ADF4-2AA5EA9D6244}"/>
          </ac:picMkLst>
        </pc:picChg>
        <pc:picChg chg="mod">
          <ac:chgData name="Aušra Mažulienė" userId="f25d8a55-4e67-43bb-95c8-94a38df513b4" providerId="ADAL" clId="{8D46F52D-7999-4EE3-94A2-D5C564727CC2}" dt="2024-11-13T08:04:47.041" v="575" actId="14100"/>
          <ac:picMkLst>
            <pc:docMk/>
            <pc:sldMk cId="1449229909" sldId="453"/>
            <ac:picMk id="82" creationId="{5B9DFF13-E366-3019-7727-70CFC06F5FFC}"/>
          </ac:picMkLst>
        </pc:picChg>
        <pc:cxnChg chg="mod">
          <ac:chgData name="Aušra Mažulienė" userId="f25d8a55-4e67-43bb-95c8-94a38df513b4" providerId="ADAL" clId="{8D46F52D-7999-4EE3-94A2-D5C564727CC2}" dt="2024-11-13T08:07:24.580" v="627" actId="14100"/>
          <ac:cxnSpMkLst>
            <pc:docMk/>
            <pc:sldMk cId="1449229909" sldId="453"/>
            <ac:cxnSpMk id="45" creationId="{4A061F89-7D46-B1BD-9143-77B5F390639C}"/>
          </ac:cxnSpMkLst>
        </pc:cxnChg>
        <pc:cxnChg chg="mod">
          <ac:chgData name="Aušra Mažulienė" userId="f25d8a55-4e67-43bb-95c8-94a38df513b4" providerId="ADAL" clId="{8D46F52D-7999-4EE3-94A2-D5C564727CC2}" dt="2024-11-13T08:03:00.293" v="567" actId="1076"/>
          <ac:cxnSpMkLst>
            <pc:docMk/>
            <pc:sldMk cId="1449229909" sldId="453"/>
            <ac:cxnSpMk id="76" creationId="{7521F794-B94A-C27B-1908-C1D07F432B27}"/>
          </ac:cxnSpMkLst>
        </pc:cxnChg>
        <pc:cxnChg chg="mod">
          <ac:chgData name="Aušra Mažulienė" userId="f25d8a55-4e67-43bb-95c8-94a38df513b4" providerId="ADAL" clId="{8D46F52D-7999-4EE3-94A2-D5C564727CC2}" dt="2024-11-13T08:05:45.995" v="586" actId="1076"/>
          <ac:cxnSpMkLst>
            <pc:docMk/>
            <pc:sldMk cId="1449229909" sldId="453"/>
            <ac:cxnSpMk id="84" creationId="{8AD9702A-832B-63C1-0114-35C9FBE31001}"/>
          </ac:cxnSpMkLst>
        </pc:cxnChg>
      </pc:sldChg>
      <pc:sldChg chg="addSp delSp modSp add del mod ord">
        <pc:chgData name="Aušra Mažulienė" userId="f25d8a55-4e67-43bb-95c8-94a38df513b4" providerId="ADAL" clId="{8D46F52D-7999-4EE3-94A2-D5C564727CC2}" dt="2024-11-13T11:04:56.139" v="1868" actId="47"/>
        <pc:sldMkLst>
          <pc:docMk/>
          <pc:sldMk cId="2635021506" sldId="454"/>
        </pc:sldMkLst>
      </pc:sldChg>
      <pc:sldChg chg="addSp delSp modSp add mod">
        <pc:chgData name="Aušra Mažulienė" userId="f25d8a55-4e67-43bb-95c8-94a38df513b4" providerId="ADAL" clId="{8D46F52D-7999-4EE3-94A2-D5C564727CC2}" dt="2024-11-14T07:40:31.059" v="6102" actId="207"/>
        <pc:sldMkLst>
          <pc:docMk/>
          <pc:sldMk cId="3350642649" sldId="455"/>
        </pc:sldMkLst>
        <pc:spChg chg="add mod">
          <ac:chgData name="Aušra Mažulienė" userId="f25d8a55-4e67-43bb-95c8-94a38df513b4" providerId="ADAL" clId="{8D46F52D-7999-4EE3-94A2-D5C564727CC2}" dt="2024-11-14T07:40:31.059" v="6102" actId="207"/>
          <ac:spMkLst>
            <pc:docMk/>
            <pc:sldMk cId="3350642649" sldId="455"/>
            <ac:spMk id="9" creationId="{91EF75E9-3CC6-C4F2-2C09-9CB74CB3A48D}"/>
          </ac:spMkLst>
        </pc:spChg>
        <pc:spChg chg="add mod">
          <ac:chgData name="Aušra Mažulienė" userId="f25d8a55-4e67-43bb-95c8-94a38df513b4" providerId="ADAL" clId="{8D46F52D-7999-4EE3-94A2-D5C564727CC2}" dt="2024-11-13T10:28:53.983" v="1491" actId="1076"/>
          <ac:spMkLst>
            <pc:docMk/>
            <pc:sldMk cId="3350642649" sldId="455"/>
            <ac:spMk id="16" creationId="{A074E84D-F507-0282-E29A-92B700C694FA}"/>
          </ac:spMkLst>
        </pc:spChg>
        <pc:picChg chg="add mod ord">
          <ac:chgData name="Aušra Mažulienė" userId="f25d8a55-4e67-43bb-95c8-94a38df513b4" providerId="ADAL" clId="{8D46F52D-7999-4EE3-94A2-D5C564727CC2}" dt="2024-11-13T10:29:51.369" v="1509" actId="167"/>
          <ac:picMkLst>
            <pc:docMk/>
            <pc:sldMk cId="3350642649" sldId="455"/>
            <ac:picMk id="12" creationId="{5A232358-E3B8-E387-EF7A-60112778F752}"/>
          </ac:picMkLst>
        </pc:picChg>
        <pc:picChg chg="add mod">
          <ac:chgData name="Aušra Mažulienė" userId="f25d8a55-4e67-43bb-95c8-94a38df513b4" providerId="ADAL" clId="{8D46F52D-7999-4EE3-94A2-D5C564727CC2}" dt="2024-11-13T10:33:11.202" v="1553" actId="1076"/>
          <ac:picMkLst>
            <pc:docMk/>
            <pc:sldMk cId="3350642649" sldId="455"/>
            <ac:picMk id="19" creationId="{0DACEA27-3915-F918-6609-47A6AAC83CD4}"/>
          </ac:picMkLst>
        </pc:picChg>
      </pc:sldChg>
      <pc:sldChg chg="add del">
        <pc:chgData name="Aušra Mažulienė" userId="f25d8a55-4e67-43bb-95c8-94a38df513b4" providerId="ADAL" clId="{8D46F52D-7999-4EE3-94A2-D5C564727CC2}" dt="2024-11-13T11:04:53.036" v="1867" actId="47"/>
        <pc:sldMkLst>
          <pc:docMk/>
          <pc:sldMk cId="546261321" sldId="456"/>
        </pc:sldMkLst>
      </pc:sldChg>
      <pc:sldChg chg="addSp delSp modSp add mod ord modCm">
        <pc:chgData name="Aušra Mažulienė" userId="f25d8a55-4e67-43bb-95c8-94a38df513b4" providerId="ADAL" clId="{8D46F52D-7999-4EE3-94A2-D5C564727CC2}" dt="2024-11-14T07:41:09.037" v="6103"/>
        <pc:sldMkLst>
          <pc:docMk/>
          <pc:sldMk cId="3223792900" sldId="457"/>
        </pc:sldMkLst>
        <pc:spChg chg="add mod">
          <ac:chgData name="Aušra Mažulienė" userId="f25d8a55-4e67-43bb-95c8-94a38df513b4" providerId="ADAL" clId="{8D46F52D-7999-4EE3-94A2-D5C564727CC2}" dt="2024-11-13T11:43:34.356" v="2077" actId="1076"/>
          <ac:spMkLst>
            <pc:docMk/>
            <pc:sldMk cId="3223792900" sldId="457"/>
            <ac:spMk id="9" creationId="{EC03C4A5-1992-D945-5148-62BA7C154B40}"/>
          </ac:spMkLst>
        </pc:spChg>
        <pc:spChg chg="mod">
          <ac:chgData name="Aušra Mažulienė" userId="f25d8a55-4e67-43bb-95c8-94a38df513b4" providerId="ADAL" clId="{8D46F52D-7999-4EE3-94A2-D5C564727CC2}" dt="2024-11-13T17:05:52.482" v="4414" actId="14100"/>
          <ac:spMkLst>
            <pc:docMk/>
            <pc:sldMk cId="3223792900" sldId="457"/>
            <ac:spMk id="25" creationId="{D2C760D3-8B44-E912-4DFB-58BF86E23701}"/>
          </ac:spMkLst>
        </pc:spChg>
        <pc:picChg chg="add mod modCrop">
          <ac:chgData name="Aušra Mažulienė" userId="f25d8a55-4e67-43bb-95c8-94a38df513b4" providerId="ADAL" clId="{8D46F52D-7999-4EE3-94A2-D5C564727CC2}" dt="2024-11-13T11:43:48.191" v="2080" actId="1076"/>
          <ac:picMkLst>
            <pc:docMk/>
            <pc:sldMk cId="3223792900" sldId="457"/>
            <ac:picMk id="4" creationId="{4C19324C-7CB4-D788-BAB4-4972FBCD31A2}"/>
          </ac:picMkLst>
        </pc:picChg>
        <pc:picChg chg="add mod ord">
          <ac:chgData name="Aušra Mažulienė" userId="f25d8a55-4e67-43bb-95c8-94a38df513b4" providerId="ADAL" clId="{8D46F52D-7999-4EE3-94A2-D5C564727CC2}" dt="2024-11-13T11:43:44.572" v="2079" actId="1076"/>
          <ac:picMkLst>
            <pc:docMk/>
            <pc:sldMk cId="3223792900" sldId="457"/>
            <ac:picMk id="5" creationId="{06106373-88A3-90FE-9929-2B79EE7B151A}"/>
          </ac:picMkLst>
        </pc:picChg>
        <pc:picChg chg="mod">
          <ac:chgData name="Aušra Mažulienė" userId="f25d8a55-4e67-43bb-95c8-94a38df513b4" providerId="ADAL" clId="{8D46F52D-7999-4EE3-94A2-D5C564727CC2}" dt="2024-11-13T11:43:53.789" v="2081" actId="1076"/>
          <ac:picMkLst>
            <pc:docMk/>
            <pc:sldMk cId="3223792900" sldId="457"/>
            <ac:picMk id="16" creationId="{9B3A5B86-192E-E7BE-30D6-728A8543997C}"/>
          </ac:picMkLst>
        </pc:picChg>
      </pc:sldChg>
      <pc:sldChg chg="addSp delSp modSp add mod">
        <pc:chgData name="Aušra Mažulienė" userId="f25d8a55-4e67-43bb-95c8-94a38df513b4" providerId="ADAL" clId="{8D46F52D-7999-4EE3-94A2-D5C564727CC2}" dt="2024-11-14T07:41:35.510" v="6104" actId="14100"/>
        <pc:sldMkLst>
          <pc:docMk/>
          <pc:sldMk cId="36475621" sldId="458"/>
        </pc:sldMkLst>
        <pc:spChg chg="mod">
          <ac:chgData name="Aušra Mažulienė" userId="f25d8a55-4e67-43bb-95c8-94a38df513b4" providerId="ADAL" clId="{8D46F52D-7999-4EE3-94A2-D5C564727CC2}" dt="2024-11-13T12:45:31.494" v="2144" actId="20577"/>
          <ac:spMkLst>
            <pc:docMk/>
            <pc:sldMk cId="36475621" sldId="458"/>
            <ac:spMk id="7" creationId="{00000000-0000-0000-0000-000000000000}"/>
          </ac:spMkLst>
        </pc:spChg>
        <pc:spChg chg="add mod">
          <ac:chgData name="Aušra Mažulienė" userId="f25d8a55-4e67-43bb-95c8-94a38df513b4" providerId="ADAL" clId="{8D46F52D-7999-4EE3-94A2-D5C564727CC2}" dt="2024-11-13T14:34:50.531" v="3129" actId="1076"/>
          <ac:spMkLst>
            <pc:docMk/>
            <pc:sldMk cId="36475621" sldId="458"/>
            <ac:spMk id="15" creationId="{F607E2CE-26F5-1AFD-1AAD-7029CA07F028}"/>
          </ac:spMkLst>
        </pc:spChg>
        <pc:spChg chg="add mod">
          <ac:chgData name="Aušra Mažulienė" userId="f25d8a55-4e67-43bb-95c8-94a38df513b4" providerId="ADAL" clId="{8D46F52D-7999-4EE3-94A2-D5C564727CC2}" dt="2024-11-14T07:41:35.510" v="6104" actId="14100"/>
          <ac:spMkLst>
            <pc:docMk/>
            <pc:sldMk cId="36475621" sldId="458"/>
            <ac:spMk id="19" creationId="{D68D5DD5-6128-009B-904A-EDA625A50593}"/>
          </ac:spMkLst>
        </pc:spChg>
        <pc:picChg chg="add mod modCrop">
          <ac:chgData name="Aušra Mažulienė" userId="f25d8a55-4e67-43bb-95c8-94a38df513b4" providerId="ADAL" clId="{8D46F52D-7999-4EE3-94A2-D5C564727CC2}" dt="2024-11-13T14:34:44.123" v="3127" actId="1076"/>
          <ac:picMkLst>
            <pc:docMk/>
            <pc:sldMk cId="36475621" sldId="458"/>
            <ac:picMk id="14" creationId="{5684E321-9684-EDD9-827D-7D82CF9C200D}"/>
          </ac:picMkLst>
        </pc:picChg>
        <pc:picChg chg="add mod ord">
          <ac:chgData name="Aušra Mažulienė" userId="f25d8a55-4e67-43bb-95c8-94a38df513b4" providerId="ADAL" clId="{8D46F52D-7999-4EE3-94A2-D5C564727CC2}" dt="2024-11-13T14:34:47.864" v="3128" actId="1076"/>
          <ac:picMkLst>
            <pc:docMk/>
            <pc:sldMk cId="36475621" sldId="458"/>
            <ac:picMk id="18" creationId="{2EA5EDF5-80B2-CD62-2F1C-4BB336CBBB39}"/>
          </ac:picMkLst>
        </pc:picChg>
        <pc:picChg chg="add mod">
          <ac:chgData name="Aušra Mažulienė" userId="f25d8a55-4e67-43bb-95c8-94a38df513b4" providerId="ADAL" clId="{8D46F52D-7999-4EE3-94A2-D5C564727CC2}" dt="2024-11-13T17:10:15.923" v="4462" actId="1076"/>
          <ac:picMkLst>
            <pc:docMk/>
            <pc:sldMk cId="36475621" sldId="458"/>
            <ac:picMk id="23" creationId="{EF0BF7E1-A4FF-FC7D-A6E7-801207A4A1F5}"/>
          </ac:picMkLst>
        </pc:picChg>
      </pc:sldChg>
      <pc:sldChg chg="modSp add del mod">
        <pc:chgData name="Aušra Mažulienė" userId="f25d8a55-4e67-43bb-95c8-94a38df513b4" providerId="ADAL" clId="{8D46F52D-7999-4EE3-94A2-D5C564727CC2}" dt="2024-11-13T11:05:19.380" v="1870" actId="47"/>
        <pc:sldMkLst>
          <pc:docMk/>
          <pc:sldMk cId="2814938642" sldId="458"/>
        </pc:sldMkLst>
      </pc:sldChg>
      <pc:sldChg chg="add del">
        <pc:chgData name="Aušra Mažulienė" userId="f25d8a55-4e67-43bb-95c8-94a38df513b4" providerId="ADAL" clId="{8D46F52D-7999-4EE3-94A2-D5C564727CC2}" dt="2024-11-13T17:03:45.848" v="4403" actId="2696"/>
        <pc:sldMkLst>
          <pc:docMk/>
          <pc:sldMk cId="1860364815" sldId="459"/>
        </pc:sldMkLst>
      </pc:sldChg>
      <pc:sldChg chg="addSp delSp modSp add mod">
        <pc:chgData name="Aušra Mažulienė" userId="f25d8a55-4e67-43bb-95c8-94a38df513b4" providerId="ADAL" clId="{8D46F52D-7999-4EE3-94A2-D5C564727CC2}" dt="2024-11-14T07:42:36.825" v="6108" actId="14100"/>
        <pc:sldMkLst>
          <pc:docMk/>
          <pc:sldMk cId="884235311" sldId="460"/>
        </pc:sldMkLst>
        <pc:spChg chg="add mod">
          <ac:chgData name="Aušra Mažulienė" userId="f25d8a55-4e67-43bb-95c8-94a38df513b4" providerId="ADAL" clId="{8D46F52D-7999-4EE3-94A2-D5C564727CC2}" dt="2024-11-13T13:40:07.575" v="2601" actId="1076"/>
          <ac:spMkLst>
            <pc:docMk/>
            <pc:sldMk cId="884235311" sldId="460"/>
            <ac:spMk id="5" creationId="{4CCDC018-527A-4CBC-2444-5868759900F9}"/>
          </ac:spMkLst>
        </pc:spChg>
        <pc:spChg chg="add mod">
          <ac:chgData name="Aušra Mažulienė" userId="f25d8a55-4e67-43bb-95c8-94a38df513b4" providerId="ADAL" clId="{8D46F52D-7999-4EE3-94A2-D5C564727CC2}" dt="2024-11-13T14:35:16.685" v="3133" actId="1076"/>
          <ac:spMkLst>
            <pc:docMk/>
            <pc:sldMk cId="884235311" sldId="460"/>
            <ac:spMk id="6" creationId="{5882653F-5DD1-8421-B349-A4004D29FCDD}"/>
          </ac:spMkLst>
        </pc:spChg>
        <pc:spChg chg="mod">
          <ac:chgData name="Aušra Mažulienė" userId="f25d8a55-4e67-43bb-95c8-94a38df513b4" providerId="ADAL" clId="{8D46F52D-7999-4EE3-94A2-D5C564727CC2}" dt="2024-11-13T13:39:44.237" v="2596" actId="1076"/>
          <ac:spMkLst>
            <pc:docMk/>
            <pc:sldMk cId="884235311" sldId="460"/>
            <ac:spMk id="7" creationId="{00000000-0000-0000-0000-000000000000}"/>
          </ac:spMkLst>
        </pc:spChg>
        <pc:spChg chg="add mod">
          <ac:chgData name="Aušra Mažulienė" userId="f25d8a55-4e67-43bb-95c8-94a38df513b4" providerId="ADAL" clId="{8D46F52D-7999-4EE3-94A2-D5C564727CC2}" dt="2024-11-13T14:35:13.159" v="3132" actId="1076"/>
          <ac:spMkLst>
            <pc:docMk/>
            <pc:sldMk cId="884235311" sldId="460"/>
            <ac:spMk id="8" creationId="{E1D87AAA-348D-F963-53BA-D1492252FD80}"/>
          </ac:spMkLst>
        </pc:spChg>
        <pc:spChg chg="mod">
          <ac:chgData name="Aušra Mažulienė" userId="f25d8a55-4e67-43bb-95c8-94a38df513b4" providerId="ADAL" clId="{8D46F52D-7999-4EE3-94A2-D5C564727CC2}" dt="2024-11-13T17:15:54.656" v="4500" actId="1076"/>
          <ac:spMkLst>
            <pc:docMk/>
            <pc:sldMk cId="884235311" sldId="460"/>
            <ac:spMk id="15" creationId="{F607E2CE-26F5-1AFD-1AAD-7029CA07F028}"/>
          </ac:spMkLst>
        </pc:spChg>
        <pc:spChg chg="mod ord">
          <ac:chgData name="Aušra Mažulienė" userId="f25d8a55-4e67-43bb-95c8-94a38df513b4" providerId="ADAL" clId="{8D46F52D-7999-4EE3-94A2-D5C564727CC2}" dt="2024-11-14T07:42:22.641" v="6105" actId="1076"/>
          <ac:spMkLst>
            <pc:docMk/>
            <pc:sldMk cId="884235311" sldId="460"/>
            <ac:spMk id="19" creationId="{D68D5DD5-6128-009B-904A-EDA625A50593}"/>
          </ac:spMkLst>
        </pc:spChg>
        <pc:spChg chg="add mod">
          <ac:chgData name="Aušra Mažulienė" userId="f25d8a55-4e67-43bb-95c8-94a38df513b4" providerId="ADAL" clId="{8D46F52D-7999-4EE3-94A2-D5C564727CC2}" dt="2024-11-13T13:40:49.720" v="2615" actId="1076"/>
          <ac:spMkLst>
            <pc:docMk/>
            <pc:sldMk cId="884235311" sldId="460"/>
            <ac:spMk id="22" creationId="{37D479AE-2474-EFFB-0BC4-24FA647DD0B7}"/>
          </ac:spMkLst>
        </pc:spChg>
        <pc:spChg chg="add mod">
          <ac:chgData name="Aušra Mažulienė" userId="f25d8a55-4e67-43bb-95c8-94a38df513b4" providerId="ADAL" clId="{8D46F52D-7999-4EE3-94A2-D5C564727CC2}" dt="2024-11-13T14:35:09.285" v="3131" actId="1076"/>
          <ac:spMkLst>
            <pc:docMk/>
            <pc:sldMk cId="884235311" sldId="460"/>
            <ac:spMk id="23" creationId="{868E5DE0-6653-4571-0726-9A642443A8A3}"/>
          </ac:spMkLst>
        </pc:spChg>
        <pc:picChg chg="add mod ord">
          <ac:chgData name="Aušra Mažulienė" userId="f25d8a55-4e67-43bb-95c8-94a38df513b4" providerId="ADAL" clId="{8D46F52D-7999-4EE3-94A2-D5C564727CC2}" dt="2024-11-13T17:15:46.240" v="4499" actId="1076"/>
          <ac:picMkLst>
            <pc:docMk/>
            <pc:sldMk cId="884235311" sldId="460"/>
            <ac:picMk id="4" creationId="{A3AF4420-9184-8F96-71C0-3EC2A241AC60}"/>
          </ac:picMkLst>
        </pc:picChg>
        <pc:picChg chg="add mod modCrop">
          <ac:chgData name="Aušra Mažulienė" userId="f25d8a55-4e67-43bb-95c8-94a38df513b4" providerId="ADAL" clId="{8D46F52D-7999-4EE3-94A2-D5C564727CC2}" dt="2024-11-13T13:40:45.168" v="2613" actId="1076"/>
          <ac:picMkLst>
            <pc:docMk/>
            <pc:sldMk cId="884235311" sldId="460"/>
            <ac:picMk id="20" creationId="{60F34E43-A242-B02E-ABCE-A7B5E36BEC5B}"/>
          </ac:picMkLst>
        </pc:picChg>
        <pc:picChg chg="add mod">
          <ac:chgData name="Aušra Mažulienė" userId="f25d8a55-4e67-43bb-95c8-94a38df513b4" providerId="ADAL" clId="{8D46F52D-7999-4EE3-94A2-D5C564727CC2}" dt="2024-11-14T05:56:03.887" v="5348" actId="1076"/>
          <ac:picMkLst>
            <pc:docMk/>
            <pc:sldMk cId="884235311" sldId="460"/>
            <ac:picMk id="33" creationId="{BB8C00C1-B3A1-2C55-5FF7-205FBED6307E}"/>
          </ac:picMkLst>
        </pc:picChg>
        <pc:picChg chg="add mod">
          <ac:chgData name="Aušra Mažulienė" userId="f25d8a55-4e67-43bb-95c8-94a38df513b4" providerId="ADAL" clId="{8D46F52D-7999-4EE3-94A2-D5C564727CC2}" dt="2024-11-13T17:16:16.428" v="4506" actId="14100"/>
          <ac:picMkLst>
            <pc:docMk/>
            <pc:sldMk cId="884235311" sldId="460"/>
            <ac:picMk id="34" creationId="{0F84C3F2-C8F8-50FE-65D5-00A94929C46F}"/>
          </ac:picMkLst>
        </pc:picChg>
        <pc:cxnChg chg="add mod">
          <ac:chgData name="Aušra Mažulienė" userId="f25d8a55-4e67-43bb-95c8-94a38df513b4" providerId="ADAL" clId="{8D46F52D-7999-4EE3-94A2-D5C564727CC2}" dt="2024-11-14T07:42:36.825" v="6108" actId="14100"/>
          <ac:cxnSpMkLst>
            <pc:docMk/>
            <pc:sldMk cId="884235311" sldId="460"/>
            <ac:cxnSpMk id="9" creationId="{B4CA59AA-8E75-7F31-6357-62F0B95A5DB7}"/>
          </ac:cxnSpMkLst>
        </pc:cxnChg>
      </pc:sldChg>
      <pc:sldChg chg="addSp delSp modSp add mod">
        <pc:chgData name="Aušra Mažulienė" userId="f25d8a55-4e67-43bb-95c8-94a38df513b4" providerId="ADAL" clId="{8D46F52D-7999-4EE3-94A2-D5C564727CC2}" dt="2024-11-13T17:03:53.154" v="4406" actId="1076"/>
        <pc:sldMkLst>
          <pc:docMk/>
          <pc:sldMk cId="1428462222" sldId="461"/>
        </pc:sldMkLst>
      </pc:sldChg>
      <pc:sldChg chg="addSp delSp modSp add mod">
        <pc:chgData name="Aušra Mažulienė" userId="f25d8a55-4e67-43bb-95c8-94a38df513b4" providerId="ADAL" clId="{8D46F52D-7999-4EE3-94A2-D5C564727CC2}" dt="2024-11-14T05:56:47.600" v="5352" actId="1076"/>
        <pc:sldMkLst>
          <pc:docMk/>
          <pc:sldMk cId="3387680981" sldId="462"/>
        </pc:sldMkLst>
      </pc:sldChg>
      <pc:sldChg chg="addSp delSp modSp add mod">
        <pc:chgData name="Aušra Mažulienė" userId="f25d8a55-4e67-43bb-95c8-94a38df513b4" providerId="ADAL" clId="{8D46F52D-7999-4EE3-94A2-D5C564727CC2}" dt="2024-11-13T17:18:42.200" v="4519" actId="14100"/>
        <pc:sldMkLst>
          <pc:docMk/>
          <pc:sldMk cId="751330556" sldId="463"/>
        </pc:sldMkLst>
      </pc:sldChg>
      <pc:sldChg chg="add">
        <pc:chgData name="Aušra Mažulienė" userId="f25d8a55-4e67-43bb-95c8-94a38df513b4" providerId="ADAL" clId="{8D46F52D-7999-4EE3-94A2-D5C564727CC2}" dt="2024-11-13T13:49:15.943" v="2776" actId="2890"/>
        <pc:sldMkLst>
          <pc:docMk/>
          <pc:sldMk cId="202612645" sldId="464"/>
        </pc:sldMkLst>
      </pc:sldChg>
      <pc:sldChg chg="addSp delSp modSp add mod ord">
        <pc:chgData name="Aušra Mažulienė" userId="f25d8a55-4e67-43bb-95c8-94a38df513b4" providerId="ADAL" clId="{8D46F52D-7999-4EE3-94A2-D5C564727CC2}" dt="2024-11-14T07:43:20.963" v="6110" actId="1076"/>
        <pc:sldMkLst>
          <pc:docMk/>
          <pc:sldMk cId="3804805305" sldId="465"/>
        </pc:sldMkLst>
        <pc:spChg chg="mod">
          <ac:chgData name="Aušra Mažulienė" userId="f25d8a55-4e67-43bb-95c8-94a38df513b4" providerId="ADAL" clId="{8D46F52D-7999-4EE3-94A2-D5C564727CC2}" dt="2024-11-13T14:18:02.702" v="3091" actId="1076"/>
          <ac:spMkLst>
            <pc:docMk/>
            <pc:sldMk cId="3804805305" sldId="465"/>
            <ac:spMk id="2" creationId="{5915EF91-6860-65A5-75CF-7A61E453AA84}"/>
          </ac:spMkLst>
        </pc:spChg>
        <pc:spChg chg="mod">
          <ac:chgData name="Aušra Mažulienė" userId="f25d8a55-4e67-43bb-95c8-94a38df513b4" providerId="ADAL" clId="{8D46F52D-7999-4EE3-94A2-D5C564727CC2}" dt="2024-11-13T17:47:39.159" v="4776"/>
          <ac:spMkLst>
            <pc:docMk/>
            <pc:sldMk cId="3804805305" sldId="465"/>
            <ac:spMk id="7" creationId="{00000000-0000-0000-0000-000000000000}"/>
          </ac:spMkLst>
        </pc:spChg>
        <pc:spChg chg="add mod">
          <ac:chgData name="Aušra Mažulienė" userId="f25d8a55-4e67-43bb-95c8-94a38df513b4" providerId="ADAL" clId="{8D46F52D-7999-4EE3-94A2-D5C564727CC2}" dt="2024-11-13T14:17:42.349" v="3086" actId="1076"/>
          <ac:spMkLst>
            <pc:docMk/>
            <pc:sldMk cId="3804805305" sldId="465"/>
            <ac:spMk id="11" creationId="{F39F230C-D1CE-BC1F-8422-434C14DF3871}"/>
          </ac:spMkLst>
        </pc:spChg>
        <pc:spChg chg="mod">
          <ac:chgData name="Aušra Mažulienė" userId="f25d8a55-4e67-43bb-95c8-94a38df513b4" providerId="ADAL" clId="{8D46F52D-7999-4EE3-94A2-D5C564727CC2}" dt="2024-11-13T14:17:45.728" v="3087" actId="1076"/>
          <ac:spMkLst>
            <pc:docMk/>
            <pc:sldMk cId="3804805305" sldId="465"/>
            <ac:spMk id="17" creationId="{A077E6EB-1604-B9EB-7CC8-16716AB4FAEE}"/>
          </ac:spMkLst>
        </pc:spChg>
        <pc:spChg chg="add mod">
          <ac:chgData name="Aušra Mažulienė" userId="f25d8a55-4e67-43bb-95c8-94a38df513b4" providerId="ADAL" clId="{8D46F52D-7999-4EE3-94A2-D5C564727CC2}" dt="2024-11-14T07:43:20.963" v="6110" actId="1076"/>
          <ac:spMkLst>
            <pc:docMk/>
            <pc:sldMk cId="3804805305" sldId="465"/>
            <ac:spMk id="24" creationId="{0FC61247-2CD9-E352-626D-BD6CD9288A34}"/>
          </ac:spMkLst>
        </pc:spChg>
        <pc:spChg chg="mod">
          <ac:chgData name="Aušra Mažulienė" userId="f25d8a55-4e67-43bb-95c8-94a38df513b4" providerId="ADAL" clId="{8D46F52D-7999-4EE3-94A2-D5C564727CC2}" dt="2024-11-13T14:18:04.442" v="3092" actId="1076"/>
          <ac:spMkLst>
            <pc:docMk/>
            <pc:sldMk cId="3804805305" sldId="465"/>
            <ac:spMk id="27" creationId="{3B4F9F74-E6A4-61AD-F1DE-FB6B96D00AC0}"/>
          </ac:spMkLst>
        </pc:spChg>
        <pc:spChg chg="add mod">
          <ac:chgData name="Aušra Mažulienė" userId="f25d8a55-4e67-43bb-95c8-94a38df513b4" providerId="ADAL" clId="{8D46F52D-7999-4EE3-94A2-D5C564727CC2}" dt="2024-11-13T14:30:49.495" v="3117" actId="1076"/>
          <ac:spMkLst>
            <pc:docMk/>
            <pc:sldMk cId="3804805305" sldId="465"/>
            <ac:spMk id="30" creationId="{B678F589-7D3B-1987-D56E-5577CF5E22AF}"/>
          </ac:spMkLst>
        </pc:spChg>
        <pc:spChg chg="add mod">
          <ac:chgData name="Aušra Mažulienė" userId="f25d8a55-4e67-43bb-95c8-94a38df513b4" providerId="ADAL" clId="{8D46F52D-7999-4EE3-94A2-D5C564727CC2}" dt="2024-11-13T14:32:51.685" v="3123" actId="1076"/>
          <ac:spMkLst>
            <pc:docMk/>
            <pc:sldMk cId="3804805305" sldId="465"/>
            <ac:spMk id="31" creationId="{29E623B9-A017-699D-531B-E73EDC2813E1}"/>
          </ac:spMkLst>
        </pc:spChg>
        <pc:picChg chg="add mod ord modCrop">
          <ac:chgData name="Aušra Mažulienė" userId="f25d8a55-4e67-43bb-95c8-94a38df513b4" providerId="ADAL" clId="{8D46F52D-7999-4EE3-94A2-D5C564727CC2}" dt="2024-11-13T14:30:36.260" v="3115" actId="732"/>
          <ac:picMkLst>
            <pc:docMk/>
            <pc:sldMk cId="3804805305" sldId="465"/>
            <ac:picMk id="6" creationId="{1100C96B-6E7A-0E39-753C-965F8CD642D8}"/>
          </ac:picMkLst>
        </pc:picChg>
        <pc:picChg chg="add del">
          <ac:chgData name="Aušra Mažulienė" userId="f25d8a55-4e67-43bb-95c8-94a38df513b4" providerId="ADAL" clId="{8D46F52D-7999-4EE3-94A2-D5C564727CC2}" dt="2024-11-13T14:02:06.640" v="2848" actId="478"/>
          <ac:picMkLst>
            <pc:docMk/>
            <pc:sldMk cId="3804805305" sldId="465"/>
            <ac:picMk id="10" creationId="{00000000-0000-0000-0000-000000000000}"/>
          </ac:picMkLst>
        </pc:picChg>
        <pc:picChg chg="add mod">
          <ac:chgData name="Aušra Mažulienė" userId="f25d8a55-4e67-43bb-95c8-94a38df513b4" providerId="ADAL" clId="{8D46F52D-7999-4EE3-94A2-D5C564727CC2}" dt="2024-11-13T14:30:44.582" v="3116" actId="1076"/>
          <ac:picMkLst>
            <pc:docMk/>
            <pc:sldMk cId="3804805305" sldId="465"/>
            <ac:picMk id="21" creationId="{0629E9A8-56F8-BC8C-3693-45AD011AAE42}"/>
          </ac:picMkLst>
        </pc:picChg>
        <pc:picChg chg="add mod">
          <ac:chgData name="Aušra Mažulienė" userId="f25d8a55-4e67-43bb-95c8-94a38df513b4" providerId="ADAL" clId="{8D46F52D-7999-4EE3-94A2-D5C564727CC2}" dt="2024-11-13T17:19:28.212" v="4525" actId="1076"/>
          <ac:picMkLst>
            <pc:docMk/>
            <pc:sldMk cId="3804805305" sldId="465"/>
            <ac:picMk id="32" creationId="{F4C977E8-D682-E230-C517-A39AC362FB36}"/>
          </ac:picMkLst>
        </pc:picChg>
        <pc:picChg chg="add mod">
          <ac:chgData name="Aušra Mažulienė" userId="f25d8a55-4e67-43bb-95c8-94a38df513b4" providerId="ADAL" clId="{8D46F52D-7999-4EE3-94A2-D5C564727CC2}" dt="2024-11-13T17:20:22.370" v="4530" actId="14100"/>
          <ac:picMkLst>
            <pc:docMk/>
            <pc:sldMk cId="3804805305" sldId="465"/>
            <ac:picMk id="33" creationId="{6FFB3938-C0FC-A20A-D699-5F9CCA362EC8}"/>
          </ac:picMkLst>
        </pc:picChg>
        <pc:cxnChg chg="add mod">
          <ac:chgData name="Aušra Mažulienė" userId="f25d8a55-4e67-43bb-95c8-94a38df513b4" providerId="ADAL" clId="{8D46F52D-7999-4EE3-94A2-D5C564727CC2}" dt="2024-11-13T14:17:54.988" v="3090" actId="14100"/>
          <ac:cxnSpMkLst>
            <pc:docMk/>
            <pc:sldMk cId="3804805305" sldId="465"/>
            <ac:cxnSpMk id="12" creationId="{B71C9393-22DD-C4D2-164F-025367D50F21}"/>
          </ac:cxnSpMkLst>
        </pc:cxnChg>
      </pc:sldChg>
      <pc:sldChg chg="delSp add mod">
        <pc:chgData name="Aušra Mažulienė" userId="f25d8a55-4e67-43bb-95c8-94a38df513b4" providerId="ADAL" clId="{8D46F52D-7999-4EE3-94A2-D5C564727CC2}" dt="2024-11-13T14:03:23.508" v="2855" actId="21"/>
        <pc:sldMkLst>
          <pc:docMk/>
          <pc:sldMk cId="1773147053" sldId="466"/>
        </pc:sldMkLst>
      </pc:sldChg>
      <pc:sldChg chg="addSp delSp modSp add mod ord">
        <pc:chgData name="Aušra Mažulienė" userId="f25d8a55-4e67-43bb-95c8-94a38df513b4" providerId="ADAL" clId="{8D46F52D-7999-4EE3-94A2-D5C564727CC2}" dt="2024-11-13T14:25:14.308" v="3113" actId="1076"/>
        <pc:sldMkLst>
          <pc:docMk/>
          <pc:sldMk cId="1722517910" sldId="467"/>
        </pc:sldMkLst>
      </pc:sldChg>
      <pc:sldChg chg="addSp delSp modSp add mod">
        <pc:chgData name="Aušra Mažulienė" userId="f25d8a55-4e67-43bb-95c8-94a38df513b4" providerId="ADAL" clId="{8D46F52D-7999-4EE3-94A2-D5C564727CC2}" dt="2024-11-14T07:47:51.886" v="6145" actId="207"/>
        <pc:sldMkLst>
          <pc:docMk/>
          <pc:sldMk cId="3298200559" sldId="468"/>
        </pc:sldMkLst>
        <pc:spChg chg="mod">
          <ac:chgData name="Aušra Mažulienė" userId="f25d8a55-4e67-43bb-95c8-94a38df513b4" providerId="ADAL" clId="{8D46F52D-7999-4EE3-94A2-D5C564727CC2}" dt="2024-11-13T16:22:49.804" v="3747" actId="1076"/>
          <ac:spMkLst>
            <pc:docMk/>
            <pc:sldMk cId="3298200559" sldId="468"/>
            <ac:spMk id="3" creationId="{9AD6E186-2111-1A15-D24C-B8C947811596}"/>
          </ac:spMkLst>
        </pc:spChg>
        <pc:spChg chg="mod">
          <ac:chgData name="Aušra Mažulienė" userId="f25d8a55-4e67-43bb-95c8-94a38df513b4" providerId="ADAL" clId="{8D46F52D-7999-4EE3-94A2-D5C564727CC2}" dt="2024-11-13T17:47:59.179" v="4778" actId="20577"/>
          <ac:spMkLst>
            <pc:docMk/>
            <pc:sldMk cId="3298200559" sldId="468"/>
            <ac:spMk id="7" creationId="{00000000-0000-0000-0000-000000000000}"/>
          </ac:spMkLst>
        </pc:spChg>
        <pc:spChg chg="add mod">
          <ac:chgData name="Aušra Mažulienė" userId="f25d8a55-4e67-43bb-95c8-94a38df513b4" providerId="ADAL" clId="{8D46F52D-7999-4EE3-94A2-D5C564727CC2}" dt="2024-11-13T14:59:48.325" v="3201" actId="1076"/>
          <ac:spMkLst>
            <pc:docMk/>
            <pc:sldMk cId="3298200559" sldId="468"/>
            <ac:spMk id="12" creationId="{6E2B3484-5BE2-52E1-DE02-8BA6C6C8B7CB}"/>
          </ac:spMkLst>
        </pc:spChg>
        <pc:spChg chg="add mod">
          <ac:chgData name="Aušra Mažulienė" userId="f25d8a55-4e67-43bb-95c8-94a38df513b4" providerId="ADAL" clId="{8D46F52D-7999-4EE3-94A2-D5C564727CC2}" dt="2024-11-13T15:02:29.872" v="3220" actId="14100"/>
          <ac:spMkLst>
            <pc:docMk/>
            <pc:sldMk cId="3298200559" sldId="468"/>
            <ac:spMk id="14" creationId="{2AAE4E42-A0C3-9EB7-783E-69C394D3203C}"/>
          </ac:spMkLst>
        </pc:spChg>
        <pc:spChg chg="add mod">
          <ac:chgData name="Aušra Mažulienė" userId="f25d8a55-4e67-43bb-95c8-94a38df513b4" providerId="ADAL" clId="{8D46F52D-7999-4EE3-94A2-D5C564727CC2}" dt="2024-11-13T15:02:18.216" v="3218" actId="14100"/>
          <ac:spMkLst>
            <pc:docMk/>
            <pc:sldMk cId="3298200559" sldId="468"/>
            <ac:spMk id="15" creationId="{F7A98C60-50CC-7836-0C31-75805E35FB6E}"/>
          </ac:spMkLst>
        </pc:spChg>
        <pc:spChg chg="add mod">
          <ac:chgData name="Aušra Mažulienė" userId="f25d8a55-4e67-43bb-95c8-94a38df513b4" providerId="ADAL" clId="{8D46F52D-7999-4EE3-94A2-D5C564727CC2}" dt="2024-11-13T14:52:36.008" v="3156" actId="1076"/>
          <ac:spMkLst>
            <pc:docMk/>
            <pc:sldMk cId="3298200559" sldId="468"/>
            <ac:spMk id="16" creationId="{51CA6836-7EFF-0963-4391-A16B9CBDE3CC}"/>
          </ac:spMkLst>
        </pc:spChg>
        <pc:spChg chg="add mod">
          <ac:chgData name="Aušra Mažulienė" userId="f25d8a55-4e67-43bb-95c8-94a38df513b4" providerId="ADAL" clId="{8D46F52D-7999-4EE3-94A2-D5C564727CC2}" dt="2024-11-13T14:52:30.966" v="3155" actId="14100"/>
          <ac:spMkLst>
            <pc:docMk/>
            <pc:sldMk cId="3298200559" sldId="468"/>
            <ac:spMk id="17" creationId="{9C2ED473-BE7E-7055-CBEC-B91C78A8A0EB}"/>
          </ac:spMkLst>
        </pc:spChg>
        <pc:spChg chg="add mod">
          <ac:chgData name="Aušra Mažulienė" userId="f25d8a55-4e67-43bb-95c8-94a38df513b4" providerId="ADAL" clId="{8D46F52D-7999-4EE3-94A2-D5C564727CC2}" dt="2024-11-13T17:01:19.702" v="4322" actId="14100"/>
          <ac:spMkLst>
            <pc:docMk/>
            <pc:sldMk cId="3298200559" sldId="468"/>
            <ac:spMk id="28" creationId="{321A9B85-348C-30C5-CB6E-8106F71F1242}"/>
          </ac:spMkLst>
        </pc:spChg>
        <pc:spChg chg="add mod">
          <ac:chgData name="Aušra Mažulienė" userId="f25d8a55-4e67-43bb-95c8-94a38df513b4" providerId="ADAL" clId="{8D46F52D-7999-4EE3-94A2-D5C564727CC2}" dt="2024-11-13T14:57:20.793" v="3181" actId="14100"/>
          <ac:spMkLst>
            <pc:docMk/>
            <pc:sldMk cId="3298200559" sldId="468"/>
            <ac:spMk id="29" creationId="{B098CC9D-E7E9-0295-D44C-C8B739CFAB96}"/>
          </ac:spMkLst>
        </pc:spChg>
        <pc:spChg chg="add mod">
          <ac:chgData name="Aušra Mažulienė" userId="f25d8a55-4e67-43bb-95c8-94a38df513b4" providerId="ADAL" clId="{8D46F52D-7999-4EE3-94A2-D5C564727CC2}" dt="2024-11-13T15:06:51.654" v="3375" actId="14100"/>
          <ac:spMkLst>
            <pc:docMk/>
            <pc:sldMk cId="3298200559" sldId="468"/>
            <ac:spMk id="30" creationId="{7C4ABFEA-EAD1-FA28-3C49-94054940FB5B}"/>
          </ac:spMkLst>
        </pc:spChg>
        <pc:spChg chg="add mod">
          <ac:chgData name="Aušra Mažulienė" userId="f25d8a55-4e67-43bb-95c8-94a38df513b4" providerId="ADAL" clId="{8D46F52D-7999-4EE3-94A2-D5C564727CC2}" dt="2024-11-14T07:47:51.886" v="6145" actId="207"/>
          <ac:spMkLst>
            <pc:docMk/>
            <pc:sldMk cId="3298200559" sldId="468"/>
            <ac:spMk id="40" creationId="{302B69E7-E749-7CA8-8D91-A068289FC89D}"/>
          </ac:spMkLst>
        </pc:spChg>
        <pc:spChg chg="add mod">
          <ac:chgData name="Aušra Mažulienė" userId="f25d8a55-4e67-43bb-95c8-94a38df513b4" providerId="ADAL" clId="{8D46F52D-7999-4EE3-94A2-D5C564727CC2}" dt="2024-11-13T15:04:45.732" v="3351" actId="1076"/>
          <ac:spMkLst>
            <pc:docMk/>
            <pc:sldMk cId="3298200559" sldId="468"/>
            <ac:spMk id="41" creationId="{310DE240-3DA8-ADB8-97C4-A7D284D2952D}"/>
          </ac:spMkLst>
        </pc:spChg>
        <pc:spChg chg="add mod">
          <ac:chgData name="Aušra Mažulienė" userId="f25d8a55-4e67-43bb-95c8-94a38df513b4" providerId="ADAL" clId="{8D46F52D-7999-4EE3-94A2-D5C564727CC2}" dt="2024-11-13T15:05:08.895" v="3355" actId="20577"/>
          <ac:spMkLst>
            <pc:docMk/>
            <pc:sldMk cId="3298200559" sldId="468"/>
            <ac:spMk id="42" creationId="{8A245468-E616-CE11-5520-C5186EBB375E}"/>
          </ac:spMkLst>
        </pc:spChg>
        <pc:spChg chg="add mod">
          <ac:chgData name="Aušra Mažulienė" userId="f25d8a55-4e67-43bb-95c8-94a38df513b4" providerId="ADAL" clId="{8D46F52D-7999-4EE3-94A2-D5C564727CC2}" dt="2024-11-13T17:33:50.876" v="4558" actId="1076"/>
          <ac:spMkLst>
            <pc:docMk/>
            <pc:sldMk cId="3298200559" sldId="468"/>
            <ac:spMk id="43" creationId="{51E14DC9-D159-7D4F-0DEF-5ADE18275E0D}"/>
          </ac:spMkLst>
        </pc:spChg>
        <pc:spChg chg="add mod ord">
          <ac:chgData name="Aušra Mažulienė" userId="f25d8a55-4e67-43bb-95c8-94a38df513b4" providerId="ADAL" clId="{8D46F52D-7999-4EE3-94A2-D5C564727CC2}" dt="2024-11-13T16:58:00.869" v="4306" actId="167"/>
          <ac:spMkLst>
            <pc:docMk/>
            <pc:sldMk cId="3298200559" sldId="468"/>
            <ac:spMk id="54" creationId="{5C9E086A-7226-8D5E-F473-E21BD6EE0DBC}"/>
          </ac:spMkLst>
        </pc:spChg>
        <pc:spChg chg="add mod">
          <ac:chgData name="Aušra Mažulienė" userId="f25d8a55-4e67-43bb-95c8-94a38df513b4" providerId="ADAL" clId="{8D46F52D-7999-4EE3-94A2-D5C564727CC2}" dt="2024-11-14T07:47:23.714" v="6144" actId="20577"/>
          <ac:spMkLst>
            <pc:docMk/>
            <pc:sldMk cId="3298200559" sldId="468"/>
            <ac:spMk id="55" creationId="{B2456E88-4415-1705-91E8-4FE562A7FF6F}"/>
          </ac:spMkLst>
        </pc:spChg>
        <pc:spChg chg="add mod ord">
          <ac:chgData name="Aušra Mažulienė" userId="f25d8a55-4e67-43bb-95c8-94a38df513b4" providerId="ADAL" clId="{8D46F52D-7999-4EE3-94A2-D5C564727CC2}" dt="2024-11-14T07:44:53.906" v="6122" actId="20577"/>
          <ac:spMkLst>
            <pc:docMk/>
            <pc:sldMk cId="3298200559" sldId="468"/>
            <ac:spMk id="59" creationId="{489C828F-38C5-B910-1798-67F1CCFE7E97}"/>
          </ac:spMkLst>
        </pc:spChg>
        <pc:spChg chg="add mod">
          <ac:chgData name="Aušra Mažulienė" userId="f25d8a55-4e67-43bb-95c8-94a38df513b4" providerId="ADAL" clId="{8D46F52D-7999-4EE3-94A2-D5C564727CC2}" dt="2024-11-13T17:33:57.578" v="4559" actId="1076"/>
          <ac:spMkLst>
            <pc:docMk/>
            <pc:sldMk cId="3298200559" sldId="468"/>
            <ac:spMk id="82" creationId="{D553B5A1-57AF-F089-077A-EB0BF28224AD}"/>
          </ac:spMkLst>
        </pc:spChg>
        <pc:spChg chg="add mod">
          <ac:chgData name="Aušra Mažulienė" userId="f25d8a55-4e67-43bb-95c8-94a38df513b4" providerId="ADAL" clId="{8D46F52D-7999-4EE3-94A2-D5C564727CC2}" dt="2024-11-13T17:33:40.083" v="4556" actId="1076"/>
          <ac:spMkLst>
            <pc:docMk/>
            <pc:sldMk cId="3298200559" sldId="468"/>
            <ac:spMk id="83" creationId="{F320E3B4-F612-F692-20E1-82F5FFC8DD66}"/>
          </ac:spMkLst>
        </pc:spChg>
        <pc:picChg chg="add mod">
          <ac:chgData name="Aušra Mažulienė" userId="f25d8a55-4e67-43bb-95c8-94a38df513b4" providerId="ADAL" clId="{8D46F52D-7999-4EE3-94A2-D5C564727CC2}" dt="2024-11-13T17:01:00.712" v="4318" actId="1076"/>
          <ac:picMkLst>
            <pc:docMk/>
            <pc:sldMk cId="3298200559" sldId="468"/>
            <ac:picMk id="4" creationId="{D6516FB0-22A0-F6C5-7261-C23038B31248}"/>
          </ac:picMkLst>
        </pc:picChg>
        <pc:picChg chg="add mod">
          <ac:chgData name="Aušra Mažulienė" userId="f25d8a55-4e67-43bb-95c8-94a38df513b4" providerId="ADAL" clId="{8D46F52D-7999-4EE3-94A2-D5C564727CC2}" dt="2024-11-13T14:51:25.886" v="3143" actId="1076"/>
          <ac:picMkLst>
            <pc:docMk/>
            <pc:sldMk cId="3298200559" sldId="468"/>
            <ac:picMk id="6" creationId="{E3763C1E-BE2F-433D-E890-ED56241811B8}"/>
          </ac:picMkLst>
        </pc:picChg>
        <pc:picChg chg="add mod">
          <ac:chgData name="Aušra Mažulienė" userId="f25d8a55-4e67-43bb-95c8-94a38df513b4" providerId="ADAL" clId="{8D46F52D-7999-4EE3-94A2-D5C564727CC2}" dt="2024-11-13T17:00:57.243" v="4316" actId="1076"/>
          <ac:picMkLst>
            <pc:docMk/>
            <pc:sldMk cId="3298200559" sldId="468"/>
            <ac:picMk id="9" creationId="{C76CACDE-574E-CB01-8A6A-CDB4AA34CA3C}"/>
          </ac:picMkLst>
        </pc:picChg>
        <pc:picChg chg="add mod">
          <ac:chgData name="Aušra Mažulienė" userId="f25d8a55-4e67-43bb-95c8-94a38df513b4" providerId="ADAL" clId="{8D46F52D-7999-4EE3-94A2-D5C564727CC2}" dt="2024-11-13T14:57:10.381" v="3177" actId="1076"/>
          <ac:picMkLst>
            <pc:docMk/>
            <pc:sldMk cId="3298200559" sldId="468"/>
            <ac:picMk id="11" creationId="{DE460546-68BC-72C4-FB80-A985DB4EB249}"/>
          </ac:picMkLst>
        </pc:picChg>
        <pc:picChg chg="add mod">
          <ac:chgData name="Aušra Mažulienė" userId="f25d8a55-4e67-43bb-95c8-94a38df513b4" providerId="ADAL" clId="{8D46F52D-7999-4EE3-94A2-D5C564727CC2}" dt="2024-11-13T17:33:34.264" v="4555" actId="1076"/>
          <ac:picMkLst>
            <pc:docMk/>
            <pc:sldMk cId="3298200559" sldId="468"/>
            <ac:picMk id="81" creationId="{099A5096-F5B6-7AEE-A2D6-CBB8A9A0111E}"/>
          </ac:picMkLst>
        </pc:picChg>
        <pc:cxnChg chg="add mod">
          <ac:chgData name="Aušra Mažulienė" userId="f25d8a55-4e67-43bb-95c8-94a38df513b4" providerId="ADAL" clId="{8D46F52D-7999-4EE3-94A2-D5C564727CC2}" dt="2024-11-13T17:02:15.806" v="4367" actId="14100"/>
          <ac:cxnSpMkLst>
            <pc:docMk/>
            <pc:sldMk cId="3298200559" sldId="468"/>
            <ac:cxnSpMk id="18" creationId="{81EB7E0B-FB95-E16E-DBC2-04764B37209C}"/>
          </ac:cxnSpMkLst>
        </pc:cxnChg>
        <pc:cxnChg chg="add mod">
          <ac:chgData name="Aušra Mažulienė" userId="f25d8a55-4e67-43bb-95c8-94a38df513b4" providerId="ADAL" clId="{8D46F52D-7999-4EE3-94A2-D5C564727CC2}" dt="2024-11-13T15:07:07.838" v="3380" actId="14100"/>
          <ac:cxnSpMkLst>
            <pc:docMk/>
            <pc:sldMk cId="3298200559" sldId="468"/>
            <ac:cxnSpMk id="19" creationId="{75EA71F2-E81A-B179-5267-CD3D737C3B06}"/>
          </ac:cxnSpMkLst>
        </pc:cxnChg>
        <pc:cxnChg chg="add mod">
          <ac:chgData name="Aušra Mažulienė" userId="f25d8a55-4e67-43bb-95c8-94a38df513b4" providerId="ADAL" clId="{8D46F52D-7999-4EE3-94A2-D5C564727CC2}" dt="2024-11-13T17:01:11.485" v="4321" actId="14100"/>
          <ac:cxnSpMkLst>
            <pc:docMk/>
            <pc:sldMk cId="3298200559" sldId="468"/>
            <ac:cxnSpMk id="20" creationId="{8B1B3382-38F8-E84C-BB21-D0CBB6FC5817}"/>
          </ac:cxnSpMkLst>
        </pc:cxnChg>
        <pc:cxnChg chg="add mod">
          <ac:chgData name="Aušra Mažulienė" userId="f25d8a55-4e67-43bb-95c8-94a38df513b4" providerId="ADAL" clId="{8D46F52D-7999-4EE3-94A2-D5C564727CC2}" dt="2024-11-13T14:53:52.024" v="3171" actId="14100"/>
          <ac:cxnSpMkLst>
            <pc:docMk/>
            <pc:sldMk cId="3298200559" sldId="468"/>
            <ac:cxnSpMk id="21" creationId="{15BF9FD2-DFE7-D169-3F21-18612920FA13}"/>
          </ac:cxnSpMkLst>
        </pc:cxnChg>
        <pc:cxnChg chg="add mod">
          <ac:chgData name="Aušra Mažulienė" userId="f25d8a55-4e67-43bb-95c8-94a38df513b4" providerId="ADAL" clId="{8D46F52D-7999-4EE3-94A2-D5C564727CC2}" dt="2024-11-13T15:06:55.697" v="3376" actId="14100"/>
          <ac:cxnSpMkLst>
            <pc:docMk/>
            <pc:sldMk cId="3298200559" sldId="468"/>
            <ac:cxnSpMk id="31" creationId="{BB009C57-3E1C-E4E4-90E8-8D14EBE1A68D}"/>
          </ac:cxnSpMkLst>
        </pc:cxnChg>
        <pc:cxnChg chg="add mod">
          <ac:chgData name="Aušra Mažulienė" userId="f25d8a55-4e67-43bb-95c8-94a38df513b4" providerId="ADAL" clId="{8D46F52D-7999-4EE3-94A2-D5C564727CC2}" dt="2024-11-13T16:50:03.954" v="3983" actId="14100"/>
          <ac:cxnSpMkLst>
            <pc:docMk/>
            <pc:sldMk cId="3298200559" sldId="468"/>
            <ac:cxnSpMk id="56" creationId="{123AC982-1F0C-62C7-89B9-982E9DF3753C}"/>
          </ac:cxnSpMkLst>
        </pc:cxnChg>
        <pc:cxnChg chg="add mod">
          <ac:chgData name="Aušra Mažulienė" userId="f25d8a55-4e67-43bb-95c8-94a38df513b4" providerId="ADAL" clId="{8D46F52D-7999-4EE3-94A2-D5C564727CC2}" dt="2024-11-13T17:31:27.012" v="4537" actId="14100"/>
          <ac:cxnSpMkLst>
            <pc:docMk/>
            <pc:sldMk cId="3298200559" sldId="468"/>
            <ac:cxnSpMk id="60" creationId="{AA94F19B-E43D-F5B7-0DE5-0729CB6B0D50}"/>
          </ac:cxnSpMkLst>
        </pc:cxnChg>
      </pc:sldChg>
      <pc:sldChg chg="modSp add mod">
        <pc:chgData name="Aušra Mažulienė" userId="f25d8a55-4e67-43bb-95c8-94a38df513b4" providerId="ADAL" clId="{8D46F52D-7999-4EE3-94A2-D5C564727CC2}" dt="2024-11-13T17:03:33.954" v="4402" actId="1076"/>
        <pc:sldMkLst>
          <pc:docMk/>
          <pc:sldMk cId="2272547196" sldId="469"/>
        </pc:sldMkLst>
      </pc:sldChg>
      <pc:sldChg chg="add">
        <pc:chgData name="Aušra Mažulienė" userId="f25d8a55-4e67-43bb-95c8-94a38df513b4" providerId="ADAL" clId="{8D46F52D-7999-4EE3-94A2-D5C564727CC2}" dt="2024-11-13T14:14:39.450" v="3075" actId="2890"/>
        <pc:sldMkLst>
          <pc:docMk/>
          <pc:sldMk cId="874387149" sldId="470"/>
        </pc:sldMkLst>
      </pc:sldChg>
      <pc:sldChg chg="delSp modSp add del mod">
        <pc:chgData name="Aušra Mažulienė" userId="f25d8a55-4e67-43bb-95c8-94a38df513b4" providerId="ADAL" clId="{8D46F52D-7999-4EE3-94A2-D5C564727CC2}" dt="2024-11-13T17:03:21.482" v="4401" actId="47"/>
        <pc:sldMkLst>
          <pc:docMk/>
          <pc:sldMk cId="1239700907" sldId="471"/>
        </pc:sldMkLst>
      </pc:sldChg>
      <pc:sldChg chg="addSp modSp add">
        <pc:chgData name="Aušra Mažulienė" userId="f25d8a55-4e67-43bb-95c8-94a38df513b4" providerId="ADAL" clId="{8D46F52D-7999-4EE3-94A2-D5C564727CC2}" dt="2024-11-13T17:55:08.304" v="4936"/>
        <pc:sldMkLst>
          <pc:docMk/>
          <pc:sldMk cId="1529155340" sldId="472"/>
        </pc:sldMkLst>
      </pc:sldChg>
      <pc:sldChg chg="addSp delSp modSp add mod">
        <pc:chgData name="Aušra Mažulienė" userId="f25d8a55-4e67-43bb-95c8-94a38df513b4" providerId="ADAL" clId="{8D46F52D-7999-4EE3-94A2-D5C564727CC2}" dt="2024-11-14T07:48:41.436" v="6150" actId="1076"/>
        <pc:sldMkLst>
          <pc:docMk/>
          <pc:sldMk cId="676479420" sldId="473"/>
        </pc:sldMkLst>
        <pc:spChg chg="mod">
          <ac:chgData name="Aušra Mažulienė" userId="f25d8a55-4e67-43bb-95c8-94a38df513b4" providerId="ADAL" clId="{8D46F52D-7999-4EE3-94A2-D5C564727CC2}" dt="2024-11-13T17:48:20.716" v="4780" actId="20577"/>
          <ac:spMkLst>
            <pc:docMk/>
            <pc:sldMk cId="676479420" sldId="473"/>
            <ac:spMk id="7" creationId="{00000000-0000-0000-0000-000000000000}"/>
          </ac:spMkLst>
        </pc:spChg>
        <pc:spChg chg="add mod">
          <ac:chgData name="Aušra Mažulienė" userId="f25d8a55-4e67-43bb-95c8-94a38df513b4" providerId="ADAL" clId="{8D46F52D-7999-4EE3-94A2-D5C564727CC2}" dt="2024-11-13T18:03:24.542" v="5058" actId="207"/>
          <ac:spMkLst>
            <pc:docMk/>
            <pc:sldMk cId="676479420" sldId="473"/>
            <ac:spMk id="8" creationId="{F75B26A3-7587-6DAF-6861-94BB5A590359}"/>
          </ac:spMkLst>
        </pc:spChg>
        <pc:spChg chg="add mod">
          <ac:chgData name="Aušra Mažulienė" userId="f25d8a55-4e67-43bb-95c8-94a38df513b4" providerId="ADAL" clId="{8D46F52D-7999-4EE3-94A2-D5C564727CC2}" dt="2024-11-13T17:39:54.531" v="4636" actId="1076"/>
          <ac:spMkLst>
            <pc:docMk/>
            <pc:sldMk cId="676479420" sldId="473"/>
            <ac:spMk id="22" creationId="{37C5AF0E-29A5-8F33-D6E2-79AF3BAAFD91}"/>
          </ac:spMkLst>
        </pc:spChg>
        <pc:spChg chg="add mod">
          <ac:chgData name="Aušra Mažulienė" userId="f25d8a55-4e67-43bb-95c8-94a38df513b4" providerId="ADAL" clId="{8D46F52D-7999-4EE3-94A2-D5C564727CC2}" dt="2024-11-13T17:41:08.490" v="4644" actId="14100"/>
          <ac:spMkLst>
            <pc:docMk/>
            <pc:sldMk cId="676479420" sldId="473"/>
            <ac:spMk id="26" creationId="{2345CDD2-F439-3644-C68E-55879E4FEFC3}"/>
          </ac:spMkLst>
        </pc:spChg>
        <pc:spChg chg="add mod">
          <ac:chgData name="Aušra Mažulienė" userId="f25d8a55-4e67-43bb-95c8-94a38df513b4" providerId="ADAL" clId="{8D46F52D-7999-4EE3-94A2-D5C564727CC2}" dt="2024-11-14T07:48:41.436" v="6150" actId="1076"/>
          <ac:spMkLst>
            <pc:docMk/>
            <pc:sldMk cId="676479420" sldId="473"/>
            <ac:spMk id="34" creationId="{6B469412-FE8D-62D0-C458-610B80507808}"/>
          </ac:spMkLst>
        </pc:spChg>
        <pc:spChg chg="add mod">
          <ac:chgData name="Aušra Mažulienė" userId="f25d8a55-4e67-43bb-95c8-94a38df513b4" providerId="ADAL" clId="{8D46F52D-7999-4EE3-94A2-D5C564727CC2}" dt="2024-11-13T17:44:40.702" v="4736" actId="14100"/>
          <ac:spMkLst>
            <pc:docMk/>
            <pc:sldMk cId="676479420" sldId="473"/>
            <ac:spMk id="35" creationId="{71F4CC86-ECBA-0499-69D9-2D0126C72245}"/>
          </ac:spMkLst>
        </pc:spChg>
        <pc:spChg chg="add mod">
          <ac:chgData name="Aušra Mažulienė" userId="f25d8a55-4e67-43bb-95c8-94a38df513b4" providerId="ADAL" clId="{8D46F52D-7999-4EE3-94A2-D5C564727CC2}" dt="2024-11-13T17:52:35.175" v="4909" actId="1076"/>
          <ac:spMkLst>
            <pc:docMk/>
            <pc:sldMk cId="676479420" sldId="473"/>
            <ac:spMk id="36" creationId="{BB68DE61-6608-BB19-D218-7A2FF23D0523}"/>
          </ac:spMkLst>
        </pc:spChg>
        <pc:spChg chg="add mod">
          <ac:chgData name="Aušra Mažulienė" userId="f25d8a55-4e67-43bb-95c8-94a38df513b4" providerId="ADAL" clId="{8D46F52D-7999-4EE3-94A2-D5C564727CC2}" dt="2024-11-13T17:45:23.016" v="4743" actId="1076"/>
          <ac:spMkLst>
            <pc:docMk/>
            <pc:sldMk cId="676479420" sldId="473"/>
            <ac:spMk id="37" creationId="{9B37B8AA-9CCF-C169-8E48-09E728868EFF}"/>
          </ac:spMkLst>
        </pc:spChg>
        <pc:picChg chg="add mod">
          <ac:chgData name="Aušra Mažulienė" userId="f25d8a55-4e67-43bb-95c8-94a38df513b4" providerId="ADAL" clId="{8D46F52D-7999-4EE3-94A2-D5C564727CC2}" dt="2024-11-13T17:42:49.174" v="4672" actId="14100"/>
          <ac:picMkLst>
            <pc:docMk/>
            <pc:sldMk cId="676479420" sldId="473"/>
            <ac:picMk id="5" creationId="{C5755C32-8689-DA87-38B3-4448229790DA}"/>
          </ac:picMkLst>
        </pc:picChg>
        <pc:picChg chg="add mod">
          <ac:chgData name="Aušra Mažulienė" userId="f25d8a55-4e67-43bb-95c8-94a38df513b4" providerId="ADAL" clId="{8D46F52D-7999-4EE3-94A2-D5C564727CC2}" dt="2024-11-13T17:38:40.791" v="4632" actId="14100"/>
          <ac:picMkLst>
            <pc:docMk/>
            <pc:sldMk cId="676479420" sldId="473"/>
            <ac:picMk id="13" creationId="{DC85E27D-60D0-320F-EE19-91C86F6B5F79}"/>
          </ac:picMkLst>
        </pc:picChg>
        <pc:picChg chg="add mod">
          <ac:chgData name="Aušra Mažulienė" userId="f25d8a55-4e67-43bb-95c8-94a38df513b4" providerId="ADAL" clId="{8D46F52D-7999-4EE3-94A2-D5C564727CC2}" dt="2024-11-13T17:42:52.954" v="4673" actId="14100"/>
          <ac:picMkLst>
            <pc:docMk/>
            <pc:sldMk cId="676479420" sldId="473"/>
            <ac:picMk id="32" creationId="{26E83ADC-4C03-0BB3-EDDB-89CE43C11723}"/>
          </ac:picMkLst>
        </pc:picChg>
        <pc:picChg chg="add mod">
          <ac:chgData name="Aušra Mažulienė" userId="f25d8a55-4e67-43bb-95c8-94a38df513b4" providerId="ADAL" clId="{8D46F52D-7999-4EE3-94A2-D5C564727CC2}" dt="2024-11-13T17:43:45.235" v="4683" actId="14100"/>
          <ac:picMkLst>
            <pc:docMk/>
            <pc:sldMk cId="676479420" sldId="473"/>
            <ac:picMk id="33" creationId="{8067A4CC-8707-52F9-E4DD-D5221E4F7066}"/>
          </ac:picMkLst>
        </pc:picChg>
        <pc:cxnChg chg="add mod">
          <ac:chgData name="Aušra Mažulienė" userId="f25d8a55-4e67-43bb-95c8-94a38df513b4" providerId="ADAL" clId="{8D46F52D-7999-4EE3-94A2-D5C564727CC2}" dt="2024-11-13T17:40:15.833" v="4639" actId="14100"/>
          <ac:cxnSpMkLst>
            <pc:docMk/>
            <pc:sldMk cId="676479420" sldId="473"/>
            <ac:cxnSpMk id="23" creationId="{358E64CD-A626-92AE-F612-61BEE4651A57}"/>
          </ac:cxnSpMkLst>
        </pc:cxnChg>
      </pc:sldChg>
      <pc:sldChg chg="addSp delSp modSp add mod">
        <pc:chgData name="Aušra Mažulienė" userId="f25d8a55-4e67-43bb-95c8-94a38df513b4" providerId="ADAL" clId="{8D46F52D-7999-4EE3-94A2-D5C564727CC2}" dt="2024-11-13T18:10:33.637" v="5129" actId="1076"/>
        <pc:sldMkLst>
          <pc:docMk/>
          <pc:sldMk cId="1136436369" sldId="474"/>
        </pc:sldMkLst>
        <pc:spChg chg="mod">
          <ac:chgData name="Aušra Mažulienė" userId="f25d8a55-4e67-43bb-95c8-94a38df513b4" providerId="ADAL" clId="{8D46F52D-7999-4EE3-94A2-D5C564727CC2}" dt="2024-11-13T17:48:33.440" v="4782" actId="20577"/>
          <ac:spMkLst>
            <pc:docMk/>
            <pc:sldMk cId="1136436369" sldId="474"/>
            <ac:spMk id="7" creationId="{00000000-0000-0000-0000-000000000000}"/>
          </ac:spMkLst>
        </pc:spChg>
        <pc:spChg chg="add mod">
          <ac:chgData name="Aušra Mažulienė" userId="f25d8a55-4e67-43bb-95c8-94a38df513b4" providerId="ADAL" clId="{8D46F52D-7999-4EE3-94A2-D5C564727CC2}" dt="2024-11-13T18:07:02.756" v="5116" actId="14100"/>
          <ac:spMkLst>
            <pc:docMk/>
            <pc:sldMk cId="1136436369" sldId="474"/>
            <ac:spMk id="11" creationId="{B89EF0D0-7908-E9F6-3199-E9BE21C68DF7}"/>
          </ac:spMkLst>
        </pc:spChg>
        <pc:spChg chg="add mod">
          <ac:chgData name="Aušra Mažulienė" userId="f25d8a55-4e67-43bb-95c8-94a38df513b4" providerId="ADAL" clId="{8D46F52D-7999-4EE3-94A2-D5C564727CC2}" dt="2024-11-13T18:01:03.805" v="5022" actId="14100"/>
          <ac:spMkLst>
            <pc:docMk/>
            <pc:sldMk cId="1136436369" sldId="474"/>
            <ac:spMk id="19" creationId="{DDFE00AA-63F9-C35E-CF0D-295D44ABB223}"/>
          </ac:spMkLst>
        </pc:spChg>
        <pc:spChg chg="add mod">
          <ac:chgData name="Aušra Mažulienė" userId="f25d8a55-4e67-43bb-95c8-94a38df513b4" providerId="ADAL" clId="{8D46F52D-7999-4EE3-94A2-D5C564727CC2}" dt="2024-11-13T18:01:14.312" v="5025" actId="1076"/>
          <ac:spMkLst>
            <pc:docMk/>
            <pc:sldMk cId="1136436369" sldId="474"/>
            <ac:spMk id="20" creationId="{212755E0-E28B-6879-4773-633A6CAF02DF}"/>
          </ac:spMkLst>
        </pc:spChg>
        <pc:spChg chg="add mod">
          <ac:chgData name="Aušra Mažulienė" userId="f25d8a55-4e67-43bb-95c8-94a38df513b4" providerId="ADAL" clId="{8D46F52D-7999-4EE3-94A2-D5C564727CC2}" dt="2024-11-13T18:01:06.543" v="5023" actId="1076"/>
          <ac:spMkLst>
            <pc:docMk/>
            <pc:sldMk cId="1136436369" sldId="474"/>
            <ac:spMk id="21" creationId="{16A47D5C-AA40-ACEA-59CB-AD6CCC5A5D60}"/>
          </ac:spMkLst>
        </pc:spChg>
        <pc:spChg chg="add mod ord">
          <ac:chgData name="Aušra Mažulienė" userId="f25d8a55-4e67-43bb-95c8-94a38df513b4" providerId="ADAL" clId="{8D46F52D-7999-4EE3-94A2-D5C564727CC2}" dt="2024-11-13T18:04:37.337" v="5063" actId="166"/>
          <ac:spMkLst>
            <pc:docMk/>
            <pc:sldMk cId="1136436369" sldId="474"/>
            <ac:spMk id="24" creationId="{8DBA08C7-57BB-1EF4-E110-EE5DB8FD7A7E}"/>
          </ac:spMkLst>
        </pc:spChg>
        <pc:spChg chg="add mod">
          <ac:chgData name="Aušra Mažulienė" userId="f25d8a55-4e67-43bb-95c8-94a38df513b4" providerId="ADAL" clId="{8D46F52D-7999-4EE3-94A2-D5C564727CC2}" dt="2024-11-13T18:02:33.550" v="5044" actId="14100"/>
          <ac:spMkLst>
            <pc:docMk/>
            <pc:sldMk cId="1136436369" sldId="474"/>
            <ac:spMk id="25" creationId="{8136D295-B4DA-663F-2FC4-0226583643DE}"/>
          </ac:spMkLst>
        </pc:spChg>
        <pc:spChg chg="add mod">
          <ac:chgData name="Aušra Mažulienė" userId="f25d8a55-4e67-43bb-95c8-94a38df513b4" providerId="ADAL" clId="{8D46F52D-7999-4EE3-94A2-D5C564727CC2}" dt="2024-11-13T18:05:18.956" v="5097" actId="20577"/>
          <ac:spMkLst>
            <pc:docMk/>
            <pc:sldMk cId="1136436369" sldId="474"/>
            <ac:spMk id="35" creationId="{00C6B53D-E843-33A5-4A77-E4B225BFBBC0}"/>
          </ac:spMkLst>
        </pc:spChg>
        <pc:spChg chg="add mod">
          <ac:chgData name="Aušra Mažulienė" userId="f25d8a55-4e67-43bb-95c8-94a38df513b4" providerId="ADAL" clId="{8D46F52D-7999-4EE3-94A2-D5C564727CC2}" dt="2024-11-13T18:05:36.421" v="5100" actId="14100"/>
          <ac:spMkLst>
            <pc:docMk/>
            <pc:sldMk cId="1136436369" sldId="474"/>
            <ac:spMk id="36" creationId="{2BAA7EB1-9773-453C-AF7B-C8D6963A90DB}"/>
          </ac:spMkLst>
        </pc:spChg>
        <pc:spChg chg="add mod">
          <ac:chgData name="Aušra Mažulienė" userId="f25d8a55-4e67-43bb-95c8-94a38df513b4" providerId="ADAL" clId="{8D46F52D-7999-4EE3-94A2-D5C564727CC2}" dt="2024-11-13T18:10:33.637" v="5129" actId="1076"/>
          <ac:spMkLst>
            <pc:docMk/>
            <pc:sldMk cId="1136436369" sldId="474"/>
            <ac:spMk id="37" creationId="{6F110AF3-ADD1-5F4B-C7AF-A561CA36FCEB}"/>
          </ac:spMkLst>
        </pc:spChg>
        <pc:picChg chg="add mod">
          <ac:chgData name="Aušra Mažulienė" userId="f25d8a55-4e67-43bb-95c8-94a38df513b4" providerId="ADAL" clId="{8D46F52D-7999-4EE3-94A2-D5C564727CC2}" dt="2024-11-13T18:06:53.100" v="5114" actId="1076"/>
          <ac:picMkLst>
            <pc:docMk/>
            <pc:sldMk cId="1136436369" sldId="474"/>
            <ac:picMk id="9" creationId="{A49A0549-6ABE-EE2A-3F08-D570EF222E3A}"/>
          </ac:picMkLst>
        </pc:picChg>
        <pc:picChg chg="add mod">
          <ac:chgData name="Aušra Mažulienė" userId="f25d8a55-4e67-43bb-95c8-94a38df513b4" providerId="ADAL" clId="{8D46F52D-7999-4EE3-94A2-D5C564727CC2}" dt="2024-11-13T18:06:43.411" v="5112" actId="1076"/>
          <ac:picMkLst>
            <pc:docMk/>
            <pc:sldMk cId="1136436369" sldId="474"/>
            <ac:picMk id="12" creationId="{08019013-D61C-BA3E-CC94-8FB9EC031F21}"/>
          </ac:picMkLst>
        </pc:picChg>
        <pc:picChg chg="add mod">
          <ac:chgData name="Aušra Mažulienė" userId="f25d8a55-4e67-43bb-95c8-94a38df513b4" providerId="ADAL" clId="{8D46F52D-7999-4EE3-94A2-D5C564727CC2}" dt="2024-11-13T18:00:59.023" v="5020" actId="1076"/>
          <ac:picMkLst>
            <pc:docMk/>
            <pc:sldMk cId="1136436369" sldId="474"/>
            <ac:picMk id="18" creationId="{A7BD52D3-8166-38C6-C237-BD0388172A49}"/>
          </ac:picMkLst>
        </pc:picChg>
        <pc:cxnChg chg="add mod">
          <ac:chgData name="Aušra Mažulienė" userId="f25d8a55-4e67-43bb-95c8-94a38df513b4" providerId="ADAL" clId="{8D46F52D-7999-4EE3-94A2-D5C564727CC2}" dt="2024-11-13T18:02:56.998" v="5049" actId="1076"/>
          <ac:cxnSpMkLst>
            <pc:docMk/>
            <pc:sldMk cId="1136436369" sldId="474"/>
            <ac:cxnSpMk id="26" creationId="{437367DE-7AA2-9263-92EB-D4FA0578918B}"/>
          </ac:cxnSpMkLst>
        </pc:cxnChg>
      </pc:sldChg>
      <pc:sldChg chg="add">
        <pc:chgData name="Aušra Mažulienė" userId="f25d8a55-4e67-43bb-95c8-94a38df513b4" providerId="ADAL" clId="{8D46F52D-7999-4EE3-94A2-D5C564727CC2}" dt="2024-11-13T17:38:08.822" v="4620" actId="2890"/>
        <pc:sldMkLst>
          <pc:docMk/>
          <pc:sldMk cId="1593018553" sldId="475"/>
        </pc:sldMkLst>
      </pc:sldChg>
      <pc:sldChg chg="addSp modSp add mod ord">
        <pc:chgData name="Aušra Mažulienė" userId="f25d8a55-4e67-43bb-95c8-94a38df513b4" providerId="ADAL" clId="{8D46F52D-7999-4EE3-94A2-D5C564727CC2}" dt="2024-11-13T18:18:24.795" v="5279" actId="1076"/>
        <pc:sldMkLst>
          <pc:docMk/>
          <pc:sldMk cId="3598834069" sldId="476"/>
        </pc:sldMkLst>
      </pc:sldChg>
      <pc:sldChg chg="addSp delSp modSp add mod">
        <pc:chgData name="Aušra Mažulienė" userId="f25d8a55-4e67-43bb-95c8-94a38df513b4" providerId="ADAL" clId="{8D46F52D-7999-4EE3-94A2-D5C564727CC2}" dt="2024-11-14T07:51:16.700" v="6177" actId="14100"/>
        <pc:sldMkLst>
          <pc:docMk/>
          <pc:sldMk cId="3252527966" sldId="477"/>
        </pc:sldMkLst>
        <pc:spChg chg="add mod">
          <ac:chgData name="Aušra Mažulienė" userId="f25d8a55-4e67-43bb-95c8-94a38df513b4" providerId="ADAL" clId="{8D46F52D-7999-4EE3-94A2-D5C564727CC2}" dt="2024-11-13T18:12:36.847" v="5135" actId="14100"/>
          <ac:spMkLst>
            <pc:docMk/>
            <pc:sldMk cId="3252527966" sldId="477"/>
            <ac:spMk id="5" creationId="{89FF438E-7BDA-6A67-DC9C-6F847B21DE4A}"/>
          </ac:spMkLst>
        </pc:spChg>
        <pc:spChg chg="add mod">
          <ac:chgData name="Aušra Mažulienė" userId="f25d8a55-4e67-43bb-95c8-94a38df513b4" providerId="ADAL" clId="{8D46F52D-7999-4EE3-94A2-D5C564727CC2}" dt="2024-11-14T07:50:41.261" v="6168" actId="20577"/>
          <ac:spMkLst>
            <pc:docMk/>
            <pc:sldMk cId="3252527966" sldId="477"/>
            <ac:spMk id="8" creationId="{CD916F2F-5EFF-5637-0193-34710DD02112}"/>
          </ac:spMkLst>
        </pc:spChg>
        <pc:spChg chg="add mod">
          <ac:chgData name="Aušra Mažulienė" userId="f25d8a55-4e67-43bb-95c8-94a38df513b4" providerId="ADAL" clId="{8D46F52D-7999-4EE3-94A2-D5C564727CC2}" dt="2024-11-13T18:15:53.805" v="5253" actId="1076"/>
          <ac:spMkLst>
            <pc:docMk/>
            <pc:sldMk cId="3252527966" sldId="477"/>
            <ac:spMk id="16" creationId="{0FD04BD7-9459-C618-0C10-E2D065958263}"/>
          </ac:spMkLst>
        </pc:spChg>
        <pc:spChg chg="add mod">
          <ac:chgData name="Aušra Mažulienė" userId="f25d8a55-4e67-43bb-95c8-94a38df513b4" providerId="ADAL" clId="{8D46F52D-7999-4EE3-94A2-D5C564727CC2}" dt="2024-11-14T07:50:58.175" v="6171" actId="1076"/>
          <ac:spMkLst>
            <pc:docMk/>
            <pc:sldMk cId="3252527966" sldId="477"/>
            <ac:spMk id="17" creationId="{E461C1D1-F213-390A-07C3-C8B384966520}"/>
          </ac:spMkLst>
        </pc:spChg>
        <pc:spChg chg="add mod">
          <ac:chgData name="Aušra Mažulienė" userId="f25d8a55-4e67-43bb-95c8-94a38df513b4" providerId="ADAL" clId="{8D46F52D-7999-4EE3-94A2-D5C564727CC2}" dt="2024-11-14T07:50:54.789" v="6170" actId="1076"/>
          <ac:spMkLst>
            <pc:docMk/>
            <pc:sldMk cId="3252527966" sldId="477"/>
            <ac:spMk id="18" creationId="{60E6EB5D-D6E2-05CC-6F06-8248C7232CEE}"/>
          </ac:spMkLst>
        </pc:spChg>
        <pc:spChg chg="add mod">
          <ac:chgData name="Aušra Mažulienė" userId="f25d8a55-4e67-43bb-95c8-94a38df513b4" providerId="ADAL" clId="{8D46F52D-7999-4EE3-94A2-D5C564727CC2}" dt="2024-11-14T07:51:11.419" v="6175" actId="1076"/>
          <ac:spMkLst>
            <pc:docMk/>
            <pc:sldMk cId="3252527966" sldId="477"/>
            <ac:spMk id="23" creationId="{1B995408-8122-E13A-F926-163AEACEFF14}"/>
          </ac:spMkLst>
        </pc:spChg>
        <pc:spChg chg="add mod">
          <ac:chgData name="Aušra Mažulienė" userId="f25d8a55-4e67-43bb-95c8-94a38df513b4" providerId="ADAL" clId="{8D46F52D-7999-4EE3-94A2-D5C564727CC2}" dt="2024-11-14T07:51:03.923" v="6173" actId="1076"/>
          <ac:spMkLst>
            <pc:docMk/>
            <pc:sldMk cId="3252527966" sldId="477"/>
            <ac:spMk id="24" creationId="{C08DD875-24AD-B078-7579-64B104655536}"/>
          </ac:spMkLst>
        </pc:spChg>
        <pc:picChg chg="mod">
          <ac:chgData name="Aušra Mažulienė" userId="f25d8a55-4e67-43bb-95c8-94a38df513b4" providerId="ADAL" clId="{8D46F52D-7999-4EE3-94A2-D5C564727CC2}" dt="2024-11-13T18:16:31.833" v="5266" actId="1076"/>
          <ac:picMkLst>
            <pc:docMk/>
            <pc:sldMk cId="3252527966" sldId="477"/>
            <ac:picMk id="10" creationId="{00000000-0000-0000-0000-000000000000}"/>
          </ac:picMkLst>
        </pc:picChg>
        <pc:picChg chg="add mod">
          <ac:chgData name="Aušra Mažulienė" userId="f25d8a55-4e67-43bb-95c8-94a38df513b4" providerId="ADAL" clId="{8D46F52D-7999-4EE3-94A2-D5C564727CC2}" dt="2024-11-14T07:50:53.042" v="6169" actId="1076"/>
          <ac:picMkLst>
            <pc:docMk/>
            <pc:sldMk cId="3252527966" sldId="477"/>
            <ac:picMk id="15" creationId="{5178B9AD-D881-292F-DA1E-EC3305109695}"/>
          </ac:picMkLst>
        </pc:picChg>
        <pc:cxnChg chg="add mod">
          <ac:chgData name="Aušra Mažulienė" userId="f25d8a55-4e67-43bb-95c8-94a38df513b4" providerId="ADAL" clId="{8D46F52D-7999-4EE3-94A2-D5C564727CC2}" dt="2024-11-14T07:50:29.611" v="6164" actId="14100"/>
          <ac:cxnSpMkLst>
            <pc:docMk/>
            <pc:sldMk cId="3252527966" sldId="477"/>
            <ac:cxnSpMk id="9" creationId="{AE9E503E-EA92-A21C-F0F0-4E15FC508036}"/>
          </ac:cxnSpMkLst>
        </pc:cxnChg>
        <pc:cxnChg chg="add mod">
          <ac:chgData name="Aušra Mažulienė" userId="f25d8a55-4e67-43bb-95c8-94a38df513b4" providerId="ADAL" clId="{8D46F52D-7999-4EE3-94A2-D5C564727CC2}" dt="2024-11-14T07:51:16.700" v="6177" actId="14100"/>
          <ac:cxnSpMkLst>
            <pc:docMk/>
            <pc:sldMk cId="3252527966" sldId="477"/>
            <ac:cxnSpMk id="25" creationId="{11F43738-D19A-0E51-C888-DB6D79DF29D6}"/>
          </ac:cxnSpMkLst>
        </pc:cxnChg>
      </pc:sldChg>
      <pc:sldChg chg="add">
        <pc:chgData name="Aušra Mažulienė" userId="f25d8a55-4e67-43bb-95c8-94a38df513b4" providerId="ADAL" clId="{8D46F52D-7999-4EE3-94A2-D5C564727CC2}" dt="2024-11-13T18:14:40.962" v="5244" actId="2890"/>
        <pc:sldMkLst>
          <pc:docMk/>
          <pc:sldMk cId="3363257845" sldId="478"/>
        </pc:sldMkLst>
      </pc:sldChg>
      <pc:sldChg chg="addSp delSp add mod">
        <pc:chgData name="Aušra Mažulienė" userId="f25d8a55-4e67-43bb-95c8-94a38df513b4" providerId="ADAL" clId="{8D46F52D-7999-4EE3-94A2-D5C564727CC2}" dt="2024-11-13T18:20:24.935" v="5310" actId="22"/>
        <pc:sldMkLst>
          <pc:docMk/>
          <pc:sldMk cId="401253576" sldId="479"/>
        </pc:sldMkLst>
      </pc:sldChg>
      <pc:sldChg chg="add ord">
        <pc:chgData name="Aušra Mažulienė" userId="f25d8a55-4e67-43bb-95c8-94a38df513b4" providerId="ADAL" clId="{8D46F52D-7999-4EE3-94A2-D5C564727CC2}" dt="2024-11-14T07:26:29.810" v="5871"/>
        <pc:sldMkLst>
          <pc:docMk/>
          <pc:sldMk cId="105155768" sldId="480"/>
        </pc:sldMkLst>
      </pc:sldChg>
    </pc:docChg>
  </pc:docChgLst>
  <pc:docChgLst>
    <pc:chgData name="Aušra Mažulienė" userId="f25d8a55-4e67-43bb-95c8-94a38df513b4" providerId="ADAL" clId="{12BED25B-66B3-4BC2-A928-CBCFE69D78DD}"/>
    <pc:docChg chg="modSld">
      <pc:chgData name="Aušra Mažulienė" userId="f25d8a55-4e67-43bb-95c8-94a38df513b4" providerId="ADAL" clId="{12BED25B-66B3-4BC2-A928-CBCFE69D78DD}" dt="2024-12-12T05:17:27.657" v="20" actId="20577"/>
      <pc:docMkLst>
        <pc:docMk/>
      </pc:docMkLst>
      <pc:sldChg chg="modSp mod">
        <pc:chgData name="Aušra Mažulienė" userId="f25d8a55-4e67-43bb-95c8-94a38df513b4" providerId="ADAL" clId="{12BED25B-66B3-4BC2-A928-CBCFE69D78DD}" dt="2024-12-12T05:17:27.657" v="20" actId="20577"/>
        <pc:sldMkLst>
          <pc:docMk/>
          <pc:sldMk cId="3155751863" sldId="256"/>
        </pc:sldMkLst>
        <pc:spChg chg="mod">
          <ac:chgData name="Aušra Mažulienė" userId="f25d8a55-4e67-43bb-95c8-94a38df513b4" providerId="ADAL" clId="{12BED25B-66B3-4BC2-A928-CBCFE69D78DD}" dt="2024-12-12T05:17:27.657" v="20" actId="20577"/>
          <ac:spMkLst>
            <pc:docMk/>
            <pc:sldMk cId="3155751863" sldId="256"/>
            <ac:spMk id="3" creationId="{0C25C5B2-43E3-2C20-C255-40C87B7ED103}"/>
          </ac:spMkLst>
        </pc:spChg>
      </pc:sldChg>
      <pc:sldChg chg="modSp mod">
        <pc:chgData name="Aušra Mažulienė" userId="f25d8a55-4e67-43bb-95c8-94a38df513b4" providerId="ADAL" clId="{12BED25B-66B3-4BC2-A928-CBCFE69D78DD}" dt="2024-12-11T08:35:58.525" v="4"/>
        <pc:sldMkLst>
          <pc:docMk/>
          <pc:sldMk cId="3180558089" sldId="289"/>
        </pc:sldMkLst>
        <pc:spChg chg="mod">
          <ac:chgData name="Aušra Mažulienė" userId="f25d8a55-4e67-43bb-95c8-94a38df513b4" providerId="ADAL" clId="{12BED25B-66B3-4BC2-A928-CBCFE69D78DD}" dt="2024-12-11T08:35:58.525" v="4"/>
          <ac:spMkLst>
            <pc:docMk/>
            <pc:sldMk cId="3180558089" sldId="289"/>
            <ac:spMk id="7" creationId="{6C28AB28-D980-0AD8-A0D9-27D5AB6ED154}"/>
          </ac:spMkLst>
        </pc:spChg>
      </pc:sldChg>
      <pc:sldChg chg="modSp mod">
        <pc:chgData name="Aušra Mažulienė" userId="f25d8a55-4e67-43bb-95c8-94a38df513b4" providerId="ADAL" clId="{12BED25B-66B3-4BC2-A928-CBCFE69D78DD}" dt="2024-12-11T08:36:34.532" v="18" actId="20577"/>
        <pc:sldMkLst>
          <pc:docMk/>
          <pc:sldMk cId="902991243" sldId="487"/>
        </pc:sldMkLst>
        <pc:spChg chg="mod">
          <ac:chgData name="Aušra Mažulienė" userId="f25d8a55-4e67-43bb-95c8-94a38df513b4" providerId="ADAL" clId="{12BED25B-66B3-4BC2-A928-CBCFE69D78DD}" dt="2024-12-11T08:36:34.532" v="18" actId="20577"/>
          <ac:spMkLst>
            <pc:docMk/>
            <pc:sldMk cId="902991243" sldId="487"/>
            <ac:spMk id="13" creationId="{3793A312-C872-7FC2-802C-C13948E80F79}"/>
          </ac:spMkLst>
        </pc:spChg>
      </pc:sldChg>
    </pc:docChg>
  </pc:docChgLst>
  <pc:docChgLst>
    <pc:chgData name="Vida Koženevskienė" userId="S::vida.kozenevskiene@vpt.lt::63e8a16f-2d9c-4b45-b7b7-df52d4d5d3af" providerId="AD" clId="Web-{15F40931-4F38-5ADE-5B51-2DC231263EE3}"/>
    <pc:docChg chg="modSld">
      <pc:chgData name="Vida Koženevskienė" userId="S::vida.kozenevskiene@vpt.lt::63e8a16f-2d9c-4b45-b7b7-df52d4d5d3af" providerId="AD" clId="Web-{15F40931-4F38-5ADE-5B51-2DC231263EE3}" dt="2024-11-19T14:28:14.142" v="0" actId="1076"/>
      <pc:docMkLst>
        <pc:docMk/>
      </pc:docMkLst>
      <pc:sldChg chg="modSp">
        <pc:chgData name="Vida Koženevskienė" userId="S::vida.kozenevskiene@vpt.lt::63e8a16f-2d9c-4b45-b7b7-df52d4d5d3af" providerId="AD" clId="Web-{15F40931-4F38-5ADE-5B51-2DC231263EE3}" dt="2024-11-19T14:28:14.142" v="0" actId="1076"/>
        <pc:sldMkLst>
          <pc:docMk/>
          <pc:sldMk cId="3155751863" sldId="256"/>
        </pc:sldMkLst>
        <pc:picChg chg="mod">
          <ac:chgData name="Vida Koženevskienė" userId="S::vida.kozenevskiene@vpt.lt::63e8a16f-2d9c-4b45-b7b7-df52d4d5d3af" providerId="AD" clId="Web-{15F40931-4F38-5ADE-5B51-2DC231263EE3}" dt="2024-11-19T14:28:14.142" v="0" actId="1076"/>
          <ac:picMkLst>
            <pc:docMk/>
            <pc:sldMk cId="3155751863" sldId="256"/>
            <ac:picMk id="5" creationId="{00000000-0000-0000-0000-000000000000}"/>
          </ac:picMkLst>
        </pc:picChg>
      </pc:sldChg>
    </pc:docChg>
  </pc:docChgLst>
  <pc:docChgLst>
    <pc:chgData name="Aušra Mažulienė" userId="f25d8a55-4e67-43bb-95c8-94a38df513b4" providerId="ADAL" clId="{FDA1062A-1CFC-4153-A7A2-9C396D4E774B}"/>
    <pc:docChg chg="undo redo custSel addSld delSld modSld sldOrd">
      <pc:chgData name="Aušra Mažulienė" userId="f25d8a55-4e67-43bb-95c8-94a38df513b4" providerId="ADAL" clId="{FDA1062A-1CFC-4153-A7A2-9C396D4E774B}" dt="2024-11-13T06:37:03.982" v="11594" actId="1076"/>
      <pc:docMkLst>
        <pc:docMk/>
      </pc:docMkLst>
      <pc:sldChg chg="modSp mod">
        <pc:chgData name="Aušra Mažulienė" userId="f25d8a55-4e67-43bb-95c8-94a38df513b4" providerId="ADAL" clId="{FDA1062A-1CFC-4153-A7A2-9C396D4E774B}" dt="2024-11-12T12:59:49.536" v="6368" actId="20577"/>
        <pc:sldMkLst>
          <pc:docMk/>
          <pc:sldMk cId="3155751863" sldId="256"/>
        </pc:sldMkLst>
        <pc:spChg chg="mod">
          <ac:chgData name="Aušra Mažulienė" userId="f25d8a55-4e67-43bb-95c8-94a38df513b4" providerId="ADAL" clId="{FDA1062A-1CFC-4153-A7A2-9C396D4E774B}" dt="2024-11-12T12:59:49.536" v="6368" actId="20577"/>
          <ac:spMkLst>
            <pc:docMk/>
            <pc:sldMk cId="3155751863" sldId="256"/>
            <ac:spMk id="3" creationId="{0C25C5B2-43E3-2C20-C255-40C87B7ED103}"/>
          </ac:spMkLst>
        </pc:spChg>
      </pc:sldChg>
      <pc:sldChg chg="addSp delSp modSp mod">
        <pc:chgData name="Aušra Mažulienė" userId="f25d8a55-4e67-43bb-95c8-94a38df513b4" providerId="ADAL" clId="{FDA1062A-1CFC-4153-A7A2-9C396D4E774B}" dt="2024-11-13T05:25:18.901" v="11185" actId="20577"/>
        <pc:sldMkLst>
          <pc:docMk/>
          <pc:sldMk cId="2518839177" sldId="288"/>
        </pc:sldMkLst>
        <pc:spChg chg="mod">
          <ac:chgData name="Aušra Mažulienė" userId="f25d8a55-4e67-43bb-95c8-94a38df513b4" providerId="ADAL" clId="{FDA1062A-1CFC-4153-A7A2-9C396D4E774B}" dt="2024-11-13T05:25:18.901" v="11185" actId="20577"/>
          <ac:spMkLst>
            <pc:docMk/>
            <pc:sldMk cId="2518839177" sldId="288"/>
            <ac:spMk id="2" creationId="{2293B548-66D1-F67B-568E-33BC25CB9F1C}"/>
          </ac:spMkLst>
        </pc:spChg>
        <pc:spChg chg="mod">
          <ac:chgData name="Aušra Mažulienė" userId="f25d8a55-4e67-43bb-95c8-94a38df513b4" providerId="ADAL" clId="{FDA1062A-1CFC-4153-A7A2-9C396D4E774B}" dt="2024-11-13T05:08:13.107" v="11087" actId="1076"/>
          <ac:spMkLst>
            <pc:docMk/>
            <pc:sldMk cId="2518839177" sldId="288"/>
            <ac:spMk id="4" creationId="{12341A36-0413-50E5-421D-B31529EF3E99}"/>
          </ac:spMkLst>
        </pc:spChg>
        <pc:spChg chg="mod">
          <ac:chgData name="Aušra Mažulienė" userId="f25d8a55-4e67-43bb-95c8-94a38df513b4" providerId="ADAL" clId="{FDA1062A-1CFC-4153-A7A2-9C396D4E774B}" dt="2024-11-12T15:24:33.216" v="8189" actId="1076"/>
          <ac:spMkLst>
            <pc:docMk/>
            <pc:sldMk cId="2518839177" sldId="288"/>
            <ac:spMk id="9" creationId="{4AF05D8B-DDAA-B905-6360-45FE404AB416}"/>
          </ac:spMkLst>
        </pc:spChg>
        <pc:picChg chg="add mod ord modCrop">
          <ac:chgData name="Aušra Mažulienė" userId="f25d8a55-4e67-43bb-95c8-94a38df513b4" providerId="ADAL" clId="{FDA1062A-1CFC-4153-A7A2-9C396D4E774B}" dt="2024-11-12T15:24:29.738" v="8188" actId="1076"/>
          <ac:picMkLst>
            <pc:docMk/>
            <pc:sldMk cId="2518839177" sldId="288"/>
            <ac:picMk id="12" creationId="{384D18BA-B111-F457-ACF3-86D6527AB713}"/>
          </ac:picMkLst>
        </pc:picChg>
      </pc:sldChg>
      <pc:sldChg chg="modSp mod">
        <pc:chgData name="Aušra Mažulienė" userId="f25d8a55-4e67-43bb-95c8-94a38df513b4" providerId="ADAL" clId="{FDA1062A-1CFC-4153-A7A2-9C396D4E774B}" dt="2024-11-13T05:07:55.625" v="11085" actId="790"/>
        <pc:sldMkLst>
          <pc:docMk/>
          <pc:sldMk cId="2207453347" sldId="413"/>
        </pc:sldMkLst>
        <pc:spChg chg="mod">
          <ac:chgData name="Aušra Mažulienė" userId="f25d8a55-4e67-43bb-95c8-94a38df513b4" providerId="ADAL" clId="{FDA1062A-1CFC-4153-A7A2-9C396D4E774B}" dt="2024-11-13T05:07:55.625" v="11085" actId="790"/>
          <ac:spMkLst>
            <pc:docMk/>
            <pc:sldMk cId="2207453347" sldId="413"/>
            <ac:spMk id="7" creationId="{6C28AB28-D980-0AD8-A0D9-27D5AB6ED154}"/>
          </ac:spMkLst>
        </pc:spChg>
      </pc:sldChg>
      <pc:sldChg chg="del">
        <pc:chgData name="Aušra Mažulienė" userId="f25d8a55-4e67-43bb-95c8-94a38df513b4" providerId="ADAL" clId="{FDA1062A-1CFC-4153-A7A2-9C396D4E774B}" dt="2024-11-11T15:45:06.943" v="307" actId="47"/>
        <pc:sldMkLst>
          <pc:docMk/>
          <pc:sldMk cId="3437621357" sldId="414"/>
        </pc:sldMkLst>
      </pc:sldChg>
      <pc:sldChg chg="addSp delSp modSp mod ord">
        <pc:chgData name="Aušra Mažulienė" userId="f25d8a55-4e67-43bb-95c8-94a38df513b4" providerId="ADAL" clId="{FDA1062A-1CFC-4153-A7A2-9C396D4E774B}" dt="2024-11-13T05:24:58.268" v="11183" actId="207"/>
        <pc:sldMkLst>
          <pc:docMk/>
          <pc:sldMk cId="970019771" sldId="415"/>
        </pc:sldMkLst>
        <pc:spChg chg="add mod">
          <ac:chgData name="Aušra Mažulienė" userId="f25d8a55-4e67-43bb-95c8-94a38df513b4" providerId="ADAL" clId="{FDA1062A-1CFC-4153-A7A2-9C396D4E774B}" dt="2024-11-13T05:24:58.268" v="11183" actId="207"/>
          <ac:spMkLst>
            <pc:docMk/>
            <pc:sldMk cId="970019771" sldId="415"/>
            <ac:spMk id="4" creationId="{0F385734-9F07-6101-7099-3D5E5E28B41F}"/>
          </ac:spMkLst>
        </pc:spChg>
        <pc:spChg chg="mod">
          <ac:chgData name="Aušra Mažulienė" userId="f25d8a55-4e67-43bb-95c8-94a38df513b4" providerId="ADAL" clId="{FDA1062A-1CFC-4153-A7A2-9C396D4E774B}" dt="2024-11-12T15:13:58.304" v="8125" actId="1076"/>
          <ac:spMkLst>
            <pc:docMk/>
            <pc:sldMk cId="970019771" sldId="415"/>
            <ac:spMk id="7" creationId="{00000000-0000-0000-0000-000000000000}"/>
          </ac:spMkLst>
        </pc:spChg>
        <pc:spChg chg="add mod">
          <ac:chgData name="Aušra Mažulienė" userId="f25d8a55-4e67-43bb-95c8-94a38df513b4" providerId="ADAL" clId="{FDA1062A-1CFC-4153-A7A2-9C396D4E774B}" dt="2024-11-11T16:43:58.486" v="612" actId="1076"/>
          <ac:spMkLst>
            <pc:docMk/>
            <pc:sldMk cId="970019771" sldId="415"/>
            <ac:spMk id="9" creationId="{81831BB9-DC45-AC26-1440-E3518280EB6E}"/>
          </ac:spMkLst>
        </pc:spChg>
        <pc:spChg chg="mod">
          <ac:chgData name="Aušra Mažulienė" userId="f25d8a55-4e67-43bb-95c8-94a38df513b4" providerId="ADAL" clId="{FDA1062A-1CFC-4153-A7A2-9C396D4E774B}" dt="2024-11-12T15:14:42.857" v="8136" actId="1076"/>
          <ac:spMkLst>
            <pc:docMk/>
            <pc:sldMk cId="970019771" sldId="415"/>
            <ac:spMk id="12" creationId="{6AB26C5C-5AD2-A845-F564-D11A6CEB7CC6}"/>
          </ac:spMkLst>
        </pc:spChg>
        <pc:spChg chg="add mod">
          <ac:chgData name="Aušra Mažulienė" userId="f25d8a55-4e67-43bb-95c8-94a38df513b4" providerId="ADAL" clId="{FDA1062A-1CFC-4153-A7A2-9C396D4E774B}" dt="2024-11-12T09:06:21.977" v="4784" actId="1076"/>
          <ac:spMkLst>
            <pc:docMk/>
            <pc:sldMk cId="970019771" sldId="415"/>
            <ac:spMk id="13" creationId="{542A632E-CCA3-5E2F-005B-BB9E11D96360}"/>
          </ac:spMkLst>
        </pc:spChg>
        <pc:spChg chg="add mod">
          <ac:chgData name="Aušra Mažulienė" userId="f25d8a55-4e67-43bb-95c8-94a38df513b4" providerId="ADAL" clId="{FDA1062A-1CFC-4153-A7A2-9C396D4E774B}" dt="2024-11-12T09:06:16.267" v="4783" actId="1076"/>
          <ac:spMkLst>
            <pc:docMk/>
            <pc:sldMk cId="970019771" sldId="415"/>
            <ac:spMk id="14" creationId="{329F0606-EC1B-BAB1-6105-9FEA3FEECDD0}"/>
          </ac:spMkLst>
        </pc:spChg>
        <pc:spChg chg="mod">
          <ac:chgData name="Aušra Mažulienė" userId="f25d8a55-4e67-43bb-95c8-94a38df513b4" providerId="ADAL" clId="{FDA1062A-1CFC-4153-A7A2-9C396D4E774B}" dt="2024-11-12T15:14:39.838" v="8135" actId="1076"/>
          <ac:spMkLst>
            <pc:docMk/>
            <pc:sldMk cId="970019771" sldId="415"/>
            <ac:spMk id="18" creationId="{58501F02-B5B0-5CAD-E345-A8772F2B6B1B}"/>
          </ac:spMkLst>
        </pc:spChg>
        <pc:spChg chg="mod">
          <ac:chgData name="Aušra Mažulienė" userId="f25d8a55-4e67-43bb-95c8-94a38df513b4" providerId="ADAL" clId="{FDA1062A-1CFC-4153-A7A2-9C396D4E774B}" dt="2024-11-12T15:15:20.445" v="8138" actId="1076"/>
          <ac:spMkLst>
            <pc:docMk/>
            <pc:sldMk cId="970019771" sldId="415"/>
            <ac:spMk id="19" creationId="{CF9F9361-CE94-C7CC-2404-55EB07FA0830}"/>
          </ac:spMkLst>
        </pc:spChg>
        <pc:spChg chg="mod">
          <ac:chgData name="Aušra Mažulienė" userId="f25d8a55-4e67-43bb-95c8-94a38df513b4" providerId="ADAL" clId="{FDA1062A-1CFC-4153-A7A2-9C396D4E774B}" dt="2024-11-11T15:32:47.961" v="212" actId="1076"/>
          <ac:spMkLst>
            <pc:docMk/>
            <pc:sldMk cId="970019771" sldId="415"/>
            <ac:spMk id="24" creationId="{6F42BF21-56CE-5EA5-C510-50775D1CCB84}"/>
          </ac:spMkLst>
        </pc:spChg>
        <pc:spChg chg="mod">
          <ac:chgData name="Aušra Mažulienė" userId="f25d8a55-4e67-43bb-95c8-94a38df513b4" providerId="ADAL" clId="{FDA1062A-1CFC-4153-A7A2-9C396D4E774B}" dt="2024-11-12T15:17:41.385" v="8158" actId="14100"/>
          <ac:spMkLst>
            <pc:docMk/>
            <pc:sldMk cId="970019771" sldId="415"/>
            <ac:spMk id="26" creationId="{809FB835-ADD7-5029-7CF1-D9CC9EF7B142}"/>
          </ac:spMkLst>
        </pc:spChg>
        <pc:spChg chg="mod">
          <ac:chgData name="Aušra Mažulienė" userId="f25d8a55-4e67-43bb-95c8-94a38df513b4" providerId="ADAL" clId="{FDA1062A-1CFC-4153-A7A2-9C396D4E774B}" dt="2024-11-12T15:18:13.430" v="8161" actId="1076"/>
          <ac:spMkLst>
            <pc:docMk/>
            <pc:sldMk cId="970019771" sldId="415"/>
            <ac:spMk id="27" creationId="{D9BAF67D-117E-9260-8E8B-89A2378516B7}"/>
          </ac:spMkLst>
        </pc:spChg>
        <pc:spChg chg="mod">
          <ac:chgData name="Aušra Mažulienė" userId="f25d8a55-4e67-43bb-95c8-94a38df513b4" providerId="ADAL" clId="{FDA1062A-1CFC-4153-A7A2-9C396D4E774B}" dt="2024-11-12T15:16:35.442" v="8143" actId="1076"/>
          <ac:spMkLst>
            <pc:docMk/>
            <pc:sldMk cId="970019771" sldId="415"/>
            <ac:spMk id="32" creationId="{FDFC7C5B-53E1-E97C-E796-C43148055AA4}"/>
          </ac:spMkLst>
        </pc:spChg>
        <pc:spChg chg="mod">
          <ac:chgData name="Aušra Mažulienė" userId="f25d8a55-4e67-43bb-95c8-94a38df513b4" providerId="ADAL" clId="{FDA1062A-1CFC-4153-A7A2-9C396D4E774B}" dt="2024-11-12T15:16:30.427" v="8141" actId="1076"/>
          <ac:spMkLst>
            <pc:docMk/>
            <pc:sldMk cId="970019771" sldId="415"/>
            <ac:spMk id="33" creationId="{AF857FBA-B129-9F85-88D0-CD0C46920730}"/>
          </ac:spMkLst>
        </pc:spChg>
        <pc:spChg chg="mod ord">
          <ac:chgData name="Aušra Mažulienė" userId="f25d8a55-4e67-43bb-95c8-94a38df513b4" providerId="ADAL" clId="{FDA1062A-1CFC-4153-A7A2-9C396D4E774B}" dt="2024-11-12T15:18:03.268" v="8160" actId="166"/>
          <ac:spMkLst>
            <pc:docMk/>
            <pc:sldMk cId="970019771" sldId="415"/>
            <ac:spMk id="34" creationId="{1AAD4555-BAE0-2876-D645-E7A3C469030F}"/>
          </ac:spMkLst>
        </pc:spChg>
        <pc:picChg chg="add mod ord">
          <ac:chgData name="Aušra Mažulienė" userId="f25d8a55-4e67-43bb-95c8-94a38df513b4" providerId="ADAL" clId="{FDA1062A-1CFC-4153-A7A2-9C396D4E774B}" dt="2024-11-12T15:16:27.020" v="8140" actId="14100"/>
          <ac:picMkLst>
            <pc:docMk/>
            <pc:sldMk cId="970019771" sldId="415"/>
            <ac:picMk id="3" creationId="{E15F14E8-65C0-A75B-4FC5-1E791F667C3F}"/>
          </ac:picMkLst>
        </pc:picChg>
        <pc:picChg chg="mod">
          <ac:chgData name="Aušra Mažulienė" userId="f25d8a55-4e67-43bb-95c8-94a38df513b4" providerId="ADAL" clId="{FDA1062A-1CFC-4153-A7A2-9C396D4E774B}" dt="2024-11-12T15:16:50.900" v="8148" actId="1076"/>
          <ac:picMkLst>
            <pc:docMk/>
            <pc:sldMk cId="970019771" sldId="415"/>
            <ac:picMk id="10" creationId="{00000000-0000-0000-0000-000000000000}"/>
          </ac:picMkLst>
        </pc:picChg>
        <pc:picChg chg="mod">
          <ac:chgData name="Aušra Mažulienė" userId="f25d8a55-4e67-43bb-95c8-94a38df513b4" providerId="ADAL" clId="{FDA1062A-1CFC-4153-A7A2-9C396D4E774B}" dt="2024-11-12T15:15:17.031" v="8137" actId="1076"/>
          <ac:picMkLst>
            <pc:docMk/>
            <pc:sldMk cId="970019771" sldId="415"/>
            <ac:picMk id="17" creationId="{ED8C7A8B-743F-2767-F37A-C946B2D92ECB}"/>
          </ac:picMkLst>
        </pc:picChg>
        <pc:picChg chg="mod">
          <ac:chgData name="Aušra Mažulienė" userId="f25d8a55-4e67-43bb-95c8-94a38df513b4" providerId="ADAL" clId="{FDA1062A-1CFC-4153-A7A2-9C396D4E774B}" dt="2024-11-12T15:16:32.514" v="8142" actId="1076"/>
          <ac:picMkLst>
            <pc:docMk/>
            <pc:sldMk cId="970019771" sldId="415"/>
            <ac:picMk id="31" creationId="{20AA4D72-2386-6FAE-6222-E86E808717E1}"/>
          </ac:picMkLst>
        </pc:picChg>
        <pc:cxnChg chg="mod">
          <ac:chgData name="Aušra Mažulienė" userId="f25d8a55-4e67-43bb-95c8-94a38df513b4" providerId="ADAL" clId="{FDA1062A-1CFC-4153-A7A2-9C396D4E774B}" dt="2024-11-12T15:17:50.206" v="8159" actId="14100"/>
          <ac:cxnSpMkLst>
            <pc:docMk/>
            <pc:sldMk cId="970019771" sldId="415"/>
            <ac:cxnSpMk id="35" creationId="{11AAACB7-8548-1122-F00B-EA71D95603CC}"/>
          </ac:cxnSpMkLst>
        </pc:cxnChg>
      </pc:sldChg>
      <pc:sldChg chg="del">
        <pc:chgData name="Aušra Mažulienė" userId="f25d8a55-4e67-43bb-95c8-94a38df513b4" providerId="ADAL" clId="{FDA1062A-1CFC-4153-A7A2-9C396D4E774B}" dt="2024-11-11T15:45:09.873" v="308" actId="47"/>
        <pc:sldMkLst>
          <pc:docMk/>
          <pc:sldMk cId="4154577666" sldId="416"/>
        </pc:sldMkLst>
      </pc:sldChg>
      <pc:sldChg chg="del">
        <pc:chgData name="Aušra Mažulienė" userId="f25d8a55-4e67-43bb-95c8-94a38df513b4" providerId="ADAL" clId="{FDA1062A-1CFC-4153-A7A2-9C396D4E774B}" dt="2024-11-11T15:45:12.798" v="309" actId="47"/>
        <pc:sldMkLst>
          <pc:docMk/>
          <pc:sldMk cId="1209775826" sldId="417"/>
        </pc:sldMkLst>
      </pc:sldChg>
      <pc:sldChg chg="del">
        <pc:chgData name="Aušra Mažulienė" userId="f25d8a55-4e67-43bb-95c8-94a38df513b4" providerId="ADAL" clId="{FDA1062A-1CFC-4153-A7A2-9C396D4E774B}" dt="2024-11-11T15:45:15.299" v="310" actId="47"/>
        <pc:sldMkLst>
          <pc:docMk/>
          <pc:sldMk cId="952304676" sldId="418"/>
        </pc:sldMkLst>
      </pc:sldChg>
      <pc:sldChg chg="del ord">
        <pc:chgData name="Aušra Mažulienė" userId="f25d8a55-4e67-43bb-95c8-94a38df513b4" providerId="ADAL" clId="{FDA1062A-1CFC-4153-A7A2-9C396D4E774B}" dt="2024-11-11T15:41:14.945" v="260" actId="47"/>
        <pc:sldMkLst>
          <pc:docMk/>
          <pc:sldMk cId="2610240279" sldId="419"/>
        </pc:sldMkLst>
      </pc:sldChg>
      <pc:sldChg chg="addSp delSp modSp mod ord">
        <pc:chgData name="Aušra Mažulienė" userId="f25d8a55-4e67-43bb-95c8-94a38df513b4" providerId="ADAL" clId="{FDA1062A-1CFC-4153-A7A2-9C396D4E774B}" dt="2024-11-12T05:36:14.670" v="3117" actId="1076"/>
        <pc:sldMkLst>
          <pc:docMk/>
          <pc:sldMk cId="55888048" sldId="420"/>
        </pc:sldMkLst>
        <pc:spChg chg="mod">
          <ac:chgData name="Aušra Mažulienė" userId="f25d8a55-4e67-43bb-95c8-94a38df513b4" providerId="ADAL" clId="{FDA1062A-1CFC-4153-A7A2-9C396D4E774B}" dt="2024-11-12T05:22:19.979" v="3079" actId="14100"/>
          <ac:spMkLst>
            <pc:docMk/>
            <pc:sldMk cId="55888048" sldId="420"/>
            <ac:spMk id="4" creationId="{898FE243-B5E7-63E7-6588-350944B65745}"/>
          </ac:spMkLst>
        </pc:spChg>
        <pc:spChg chg="add mod">
          <ac:chgData name="Aušra Mažulienė" userId="f25d8a55-4e67-43bb-95c8-94a38df513b4" providerId="ADAL" clId="{FDA1062A-1CFC-4153-A7A2-9C396D4E774B}" dt="2024-11-12T05:35:54.186" v="3111" actId="1076"/>
          <ac:spMkLst>
            <pc:docMk/>
            <pc:sldMk cId="55888048" sldId="420"/>
            <ac:spMk id="5" creationId="{CAA67B73-ADBB-13C1-B888-9E0E8D960CFF}"/>
          </ac:spMkLst>
        </pc:spChg>
        <pc:spChg chg="add mod">
          <ac:chgData name="Aušra Mažulienė" userId="f25d8a55-4e67-43bb-95c8-94a38df513b4" providerId="ADAL" clId="{FDA1062A-1CFC-4153-A7A2-9C396D4E774B}" dt="2024-11-12T05:36:10.235" v="3116" actId="1076"/>
          <ac:spMkLst>
            <pc:docMk/>
            <pc:sldMk cId="55888048" sldId="420"/>
            <ac:spMk id="6" creationId="{44A04DA0-1033-433C-8B3B-E975E1C46B82}"/>
          </ac:spMkLst>
        </pc:spChg>
        <pc:spChg chg="add mod">
          <ac:chgData name="Aušra Mažulienė" userId="f25d8a55-4e67-43bb-95c8-94a38df513b4" providerId="ADAL" clId="{FDA1062A-1CFC-4153-A7A2-9C396D4E774B}" dt="2024-11-11T16:43:44.229" v="611" actId="1076"/>
          <ac:spMkLst>
            <pc:docMk/>
            <pc:sldMk cId="55888048" sldId="420"/>
            <ac:spMk id="8" creationId="{3FC74080-185F-B385-939F-20293185026C}"/>
          </ac:spMkLst>
        </pc:spChg>
        <pc:spChg chg="mod">
          <ac:chgData name="Aušra Mažulienė" userId="f25d8a55-4e67-43bb-95c8-94a38df513b4" providerId="ADAL" clId="{FDA1062A-1CFC-4153-A7A2-9C396D4E774B}" dt="2024-11-12T05:36:14.670" v="3117" actId="1076"/>
          <ac:spMkLst>
            <pc:docMk/>
            <pc:sldMk cId="55888048" sldId="420"/>
            <ac:spMk id="12" creationId="{DF67D916-04F2-7BBC-4C14-62BF10761A49}"/>
          </ac:spMkLst>
        </pc:spChg>
        <pc:spChg chg="mod">
          <ac:chgData name="Aušra Mažulienė" userId="f25d8a55-4e67-43bb-95c8-94a38df513b4" providerId="ADAL" clId="{FDA1062A-1CFC-4153-A7A2-9C396D4E774B}" dt="2024-11-12T05:21:44.804" v="3068" actId="1076"/>
          <ac:spMkLst>
            <pc:docMk/>
            <pc:sldMk cId="55888048" sldId="420"/>
            <ac:spMk id="16" creationId="{4CA1EC57-1729-CBEA-1CDC-C2562E81E99C}"/>
          </ac:spMkLst>
        </pc:spChg>
        <pc:spChg chg="mod">
          <ac:chgData name="Aušra Mažulienė" userId="f25d8a55-4e67-43bb-95c8-94a38df513b4" providerId="ADAL" clId="{FDA1062A-1CFC-4153-A7A2-9C396D4E774B}" dt="2024-11-11T16:30:37.283" v="535" actId="14100"/>
          <ac:spMkLst>
            <pc:docMk/>
            <pc:sldMk cId="55888048" sldId="420"/>
            <ac:spMk id="19" creationId="{8013B0A7-41AB-BD9D-BD8E-51F8B9137DDF}"/>
          </ac:spMkLst>
        </pc:spChg>
        <pc:picChg chg="add mod ord">
          <ac:chgData name="Aušra Mažulienė" userId="f25d8a55-4e67-43bb-95c8-94a38df513b4" providerId="ADAL" clId="{FDA1062A-1CFC-4153-A7A2-9C396D4E774B}" dt="2024-11-12T05:36:07.239" v="3114" actId="1076"/>
          <ac:picMkLst>
            <pc:docMk/>
            <pc:sldMk cId="55888048" sldId="420"/>
            <ac:picMk id="11" creationId="{E7F379DC-1A13-AB39-723C-8F8FA4454371}"/>
          </ac:picMkLst>
        </pc:picChg>
        <pc:picChg chg="mod">
          <ac:chgData name="Aušra Mažulienė" userId="f25d8a55-4e67-43bb-95c8-94a38df513b4" providerId="ADAL" clId="{FDA1062A-1CFC-4153-A7A2-9C396D4E774B}" dt="2024-11-12T05:21:45.245" v="3069" actId="1076"/>
          <ac:picMkLst>
            <pc:docMk/>
            <pc:sldMk cId="55888048" sldId="420"/>
            <ac:picMk id="18" creationId="{EB829AA2-36A7-9A3B-5E1C-157D9D5BC9FB}"/>
          </ac:picMkLst>
        </pc:picChg>
        <pc:picChg chg="mod">
          <ac:chgData name="Aušra Mažulienė" userId="f25d8a55-4e67-43bb-95c8-94a38df513b4" providerId="ADAL" clId="{FDA1062A-1CFC-4153-A7A2-9C396D4E774B}" dt="2024-11-11T16:30:40.188" v="536" actId="14100"/>
          <ac:picMkLst>
            <pc:docMk/>
            <pc:sldMk cId="55888048" sldId="420"/>
            <ac:picMk id="21" creationId="{E8776956-7A92-6A68-7367-1604527E130B}"/>
          </ac:picMkLst>
        </pc:picChg>
      </pc:sldChg>
      <pc:sldChg chg="addSp delSp modSp mod ord modCm">
        <pc:chgData name="Aušra Mažulienė" userId="f25d8a55-4e67-43bb-95c8-94a38df513b4" providerId="ADAL" clId="{FDA1062A-1CFC-4153-A7A2-9C396D4E774B}" dt="2024-11-12T09:28:15.583" v="4887" actId="20577"/>
        <pc:sldMkLst>
          <pc:docMk/>
          <pc:sldMk cId="1521887226" sldId="421"/>
        </pc:sldMkLst>
        <pc:spChg chg="add mod">
          <ac:chgData name="Aušra Mažulienė" userId="f25d8a55-4e67-43bb-95c8-94a38df513b4" providerId="ADAL" clId="{FDA1062A-1CFC-4153-A7A2-9C396D4E774B}" dt="2024-11-12T07:09:56.713" v="3646" actId="1076"/>
          <ac:spMkLst>
            <pc:docMk/>
            <pc:sldMk cId="1521887226" sldId="421"/>
            <ac:spMk id="3" creationId="{6C5FEFB8-CC34-F37C-1ACE-D805FF93151D}"/>
          </ac:spMkLst>
        </pc:spChg>
        <pc:spChg chg="mod">
          <ac:chgData name="Aušra Mažulienė" userId="f25d8a55-4e67-43bb-95c8-94a38df513b4" providerId="ADAL" clId="{FDA1062A-1CFC-4153-A7A2-9C396D4E774B}" dt="2024-11-12T07:10:02.438" v="3647" actId="1076"/>
          <ac:spMkLst>
            <pc:docMk/>
            <pc:sldMk cId="1521887226" sldId="421"/>
            <ac:spMk id="4" creationId="{898FE243-B5E7-63E7-6588-350944B65745}"/>
          </ac:spMkLst>
        </pc:spChg>
        <pc:spChg chg="mod">
          <ac:chgData name="Aušra Mažulienė" userId="f25d8a55-4e67-43bb-95c8-94a38df513b4" providerId="ADAL" clId="{FDA1062A-1CFC-4153-A7A2-9C396D4E774B}" dt="2024-11-12T07:10:14.713" v="3649" actId="1076"/>
          <ac:spMkLst>
            <pc:docMk/>
            <pc:sldMk cId="1521887226" sldId="421"/>
            <ac:spMk id="5" creationId="{B1EB6315-C9DD-AECD-CE39-8CB7C6358FC7}"/>
          </ac:spMkLst>
        </pc:spChg>
        <pc:spChg chg="add mod">
          <ac:chgData name="Aušra Mažulienė" userId="f25d8a55-4e67-43bb-95c8-94a38df513b4" providerId="ADAL" clId="{FDA1062A-1CFC-4153-A7A2-9C396D4E774B}" dt="2024-11-12T08:42:06.283" v="4293" actId="1076"/>
          <ac:spMkLst>
            <pc:docMk/>
            <pc:sldMk cId="1521887226" sldId="421"/>
            <ac:spMk id="6" creationId="{F156A539-67C2-6766-9DBC-5008E7BB3E02}"/>
          </ac:spMkLst>
        </pc:spChg>
        <pc:spChg chg="mod">
          <ac:chgData name="Aušra Mažulienė" userId="f25d8a55-4e67-43bb-95c8-94a38df513b4" providerId="ADAL" clId="{FDA1062A-1CFC-4153-A7A2-9C396D4E774B}" dt="2024-11-12T07:09:46.871" v="3643" actId="1076"/>
          <ac:spMkLst>
            <pc:docMk/>
            <pc:sldMk cId="1521887226" sldId="421"/>
            <ac:spMk id="7" creationId="{00000000-0000-0000-0000-000000000000}"/>
          </ac:spMkLst>
        </pc:spChg>
        <pc:spChg chg="add mod">
          <ac:chgData name="Aušra Mažulienė" userId="f25d8a55-4e67-43bb-95c8-94a38df513b4" providerId="ADAL" clId="{FDA1062A-1CFC-4153-A7A2-9C396D4E774B}" dt="2024-11-11T16:43:30.619" v="609" actId="1076"/>
          <ac:spMkLst>
            <pc:docMk/>
            <pc:sldMk cId="1521887226" sldId="421"/>
            <ac:spMk id="8" creationId="{0FD0558D-942A-25CC-21A7-9EA0BEA2D11E}"/>
          </ac:spMkLst>
        </pc:spChg>
        <pc:spChg chg="add mod">
          <ac:chgData name="Aušra Mažulienė" userId="f25d8a55-4e67-43bb-95c8-94a38df513b4" providerId="ADAL" clId="{FDA1062A-1CFC-4153-A7A2-9C396D4E774B}" dt="2024-11-12T09:28:15.583" v="4887" actId="20577"/>
          <ac:spMkLst>
            <pc:docMk/>
            <pc:sldMk cId="1521887226" sldId="421"/>
            <ac:spMk id="9" creationId="{37912562-4246-BE44-4363-B4B5F007185F}"/>
          </ac:spMkLst>
        </pc:spChg>
        <pc:spChg chg="add mod">
          <ac:chgData name="Aušra Mažulienė" userId="f25d8a55-4e67-43bb-95c8-94a38df513b4" providerId="ADAL" clId="{FDA1062A-1CFC-4153-A7A2-9C396D4E774B}" dt="2024-11-12T09:06:09.107" v="4782" actId="1076"/>
          <ac:spMkLst>
            <pc:docMk/>
            <pc:sldMk cId="1521887226" sldId="421"/>
            <ac:spMk id="12" creationId="{D1A49B8C-46C0-D4D9-05B2-7D8C6675575E}"/>
          </ac:spMkLst>
        </pc:spChg>
        <pc:spChg chg="mod">
          <ac:chgData name="Aušra Mažulienė" userId="f25d8a55-4e67-43bb-95c8-94a38df513b4" providerId="ADAL" clId="{FDA1062A-1CFC-4153-A7A2-9C396D4E774B}" dt="2024-11-12T07:10:39.932" v="3655" actId="14100"/>
          <ac:spMkLst>
            <pc:docMk/>
            <pc:sldMk cId="1521887226" sldId="421"/>
            <ac:spMk id="14" creationId="{8D9AACCF-7726-10DD-0736-DBCC30CE02C4}"/>
          </ac:spMkLst>
        </pc:spChg>
        <pc:spChg chg="mod">
          <ac:chgData name="Aušra Mažulienė" userId="f25d8a55-4e67-43bb-95c8-94a38df513b4" providerId="ADAL" clId="{FDA1062A-1CFC-4153-A7A2-9C396D4E774B}" dt="2024-11-12T07:09:54.130" v="3645" actId="1076"/>
          <ac:spMkLst>
            <pc:docMk/>
            <pc:sldMk cId="1521887226" sldId="421"/>
            <ac:spMk id="15" creationId="{E7F1B4BF-965A-EBB4-B5B7-48B7985CE85B}"/>
          </ac:spMkLst>
        </pc:spChg>
        <pc:spChg chg="mod">
          <ac:chgData name="Aušra Mažulienė" userId="f25d8a55-4e67-43bb-95c8-94a38df513b4" providerId="ADAL" clId="{FDA1062A-1CFC-4153-A7A2-9C396D4E774B}" dt="2024-11-12T07:10:46.810" v="3656" actId="1076"/>
          <ac:spMkLst>
            <pc:docMk/>
            <pc:sldMk cId="1521887226" sldId="421"/>
            <ac:spMk id="16" creationId="{A2D19E74-363B-992E-383F-A4D7E4E45197}"/>
          </ac:spMkLst>
        </pc:spChg>
        <pc:spChg chg="add mod">
          <ac:chgData name="Aušra Mažulienė" userId="f25d8a55-4e67-43bb-95c8-94a38df513b4" providerId="ADAL" clId="{FDA1062A-1CFC-4153-A7A2-9C396D4E774B}" dt="2024-11-12T09:06:06.308" v="4781" actId="1076"/>
          <ac:spMkLst>
            <pc:docMk/>
            <pc:sldMk cId="1521887226" sldId="421"/>
            <ac:spMk id="18" creationId="{BEFFFE77-A230-E53F-8BF4-CDF77E0E5FB6}"/>
          </ac:spMkLst>
        </pc:spChg>
        <pc:picChg chg="mod">
          <ac:chgData name="Aušra Mažulienė" userId="f25d8a55-4e67-43bb-95c8-94a38df513b4" providerId="ADAL" clId="{FDA1062A-1CFC-4153-A7A2-9C396D4E774B}" dt="2024-11-12T09:23:45.837" v="4870" actId="1076"/>
          <ac:picMkLst>
            <pc:docMk/>
            <pc:sldMk cId="1521887226" sldId="421"/>
            <ac:picMk id="13" creationId="{FA1E5988-DE4F-2049-CA66-4BAC3E29F858}"/>
          </ac:picMkLst>
        </pc:picChg>
        <pc:picChg chg="add mod ord">
          <ac:chgData name="Aušra Mažulienė" userId="f25d8a55-4e67-43bb-95c8-94a38df513b4" providerId="ADAL" clId="{FDA1062A-1CFC-4153-A7A2-9C396D4E774B}" dt="2024-11-12T07:09:49.960" v="3644" actId="1076"/>
          <ac:picMkLst>
            <pc:docMk/>
            <pc:sldMk cId="1521887226" sldId="421"/>
            <ac:picMk id="17" creationId="{78EA43F2-3AEC-ED5E-83ED-ECDFF9EFAE15}"/>
          </ac:picMkLst>
        </pc:picChg>
        <pc:cxnChg chg="add mod">
          <ac:chgData name="Aušra Mažulienė" userId="f25d8a55-4e67-43bb-95c8-94a38df513b4" providerId="ADAL" clId="{FDA1062A-1CFC-4153-A7A2-9C396D4E774B}" dt="2024-11-12T09:24:17.310" v="4876" actId="14100"/>
          <ac:cxnSpMkLst>
            <pc:docMk/>
            <pc:sldMk cId="1521887226" sldId="421"/>
            <ac:cxnSpMk id="11" creationId="{12FFAA89-A85C-BDF2-0049-3F56CA2F8025}"/>
          </ac:cxnSpMkLst>
        </pc:cxnChg>
      </pc:sldChg>
      <pc:sldChg chg="delSp modSp del mod">
        <pc:chgData name="Aušra Mažulienė" userId="f25d8a55-4e67-43bb-95c8-94a38df513b4" providerId="ADAL" clId="{FDA1062A-1CFC-4153-A7A2-9C396D4E774B}" dt="2024-11-11T19:19:26.090" v="2915" actId="2696"/>
        <pc:sldMkLst>
          <pc:docMk/>
          <pc:sldMk cId="1973687481" sldId="422"/>
        </pc:sldMkLst>
      </pc:sldChg>
      <pc:sldChg chg="addSp delSp modSp add mod ord modCm">
        <pc:chgData name="Aušra Mažulienė" userId="f25d8a55-4e67-43bb-95c8-94a38df513b4" providerId="ADAL" clId="{FDA1062A-1CFC-4153-A7A2-9C396D4E774B}" dt="2024-11-12T10:59:03.338" v="4950" actId="14100"/>
        <pc:sldMkLst>
          <pc:docMk/>
          <pc:sldMk cId="4239656631" sldId="424"/>
        </pc:sldMkLst>
        <pc:spChg chg="add mod">
          <ac:chgData name="Aušra Mažulienė" userId="f25d8a55-4e67-43bb-95c8-94a38df513b4" providerId="ADAL" clId="{FDA1062A-1CFC-4153-A7A2-9C396D4E774B}" dt="2024-11-12T10:59:03.338" v="4950" actId="14100"/>
          <ac:spMkLst>
            <pc:docMk/>
            <pc:sldMk cId="4239656631" sldId="424"/>
            <ac:spMk id="3" creationId="{FEA282B9-78BC-1871-779B-1CC8580E9D88}"/>
          </ac:spMkLst>
        </pc:spChg>
        <pc:spChg chg="add mod">
          <ac:chgData name="Aušra Mažulienė" userId="f25d8a55-4e67-43bb-95c8-94a38df513b4" providerId="ADAL" clId="{FDA1062A-1CFC-4153-A7A2-9C396D4E774B}" dt="2024-11-12T10:58:59.404" v="4949" actId="14100"/>
          <ac:spMkLst>
            <pc:docMk/>
            <pc:sldMk cId="4239656631" sldId="424"/>
            <ac:spMk id="4" creationId="{672EC011-31E1-C552-1B56-EDB7919B5163}"/>
          </ac:spMkLst>
        </pc:spChg>
        <pc:spChg chg="add mod">
          <ac:chgData name="Aušra Mažulienė" userId="f25d8a55-4e67-43bb-95c8-94a38df513b4" providerId="ADAL" clId="{FDA1062A-1CFC-4153-A7A2-9C396D4E774B}" dt="2024-11-12T09:05:33.050" v="4776" actId="1076"/>
          <ac:spMkLst>
            <pc:docMk/>
            <pc:sldMk cId="4239656631" sldId="424"/>
            <ac:spMk id="13" creationId="{7D16D7A0-F2ED-E52D-326B-33C4448A5CA9}"/>
          </ac:spMkLst>
        </pc:spChg>
        <pc:spChg chg="mod">
          <ac:chgData name="Aušra Mažulienė" userId="f25d8a55-4e67-43bb-95c8-94a38df513b4" providerId="ADAL" clId="{FDA1062A-1CFC-4153-A7A2-9C396D4E774B}" dt="2024-11-12T09:05:48.589" v="4779" actId="1076"/>
          <ac:spMkLst>
            <pc:docMk/>
            <pc:sldMk cId="4239656631" sldId="424"/>
            <ac:spMk id="18" creationId="{22511967-4393-0242-0FA9-59C1F9E70AE2}"/>
          </ac:spMkLst>
        </pc:spChg>
        <pc:spChg chg="mod">
          <ac:chgData name="Aušra Mažulienė" userId="f25d8a55-4e67-43bb-95c8-94a38df513b4" providerId="ADAL" clId="{FDA1062A-1CFC-4153-A7A2-9C396D4E774B}" dt="2024-11-11T16:44:08.681" v="614" actId="1076"/>
          <ac:spMkLst>
            <pc:docMk/>
            <pc:sldMk cId="4239656631" sldId="424"/>
            <ac:spMk id="19" creationId="{75A00CE5-0D58-EEB8-7EA9-7EDA02AC092D}"/>
          </ac:spMkLst>
        </pc:spChg>
        <pc:spChg chg="add mod">
          <ac:chgData name="Aušra Mažulienė" userId="f25d8a55-4e67-43bb-95c8-94a38df513b4" providerId="ADAL" clId="{FDA1062A-1CFC-4153-A7A2-9C396D4E774B}" dt="2024-11-12T08:22:35.994" v="4292" actId="20577"/>
          <ac:spMkLst>
            <pc:docMk/>
            <pc:sldMk cId="4239656631" sldId="424"/>
            <ac:spMk id="21" creationId="{E4588928-50C8-3DAB-1BA5-363AC1E4171B}"/>
          </ac:spMkLst>
        </pc:spChg>
        <pc:spChg chg="mod">
          <ac:chgData name="Aušra Mažulienė" userId="f25d8a55-4e67-43bb-95c8-94a38df513b4" providerId="ADAL" clId="{FDA1062A-1CFC-4153-A7A2-9C396D4E774B}" dt="2024-11-11T16:44:03.894" v="613" actId="1076"/>
          <ac:spMkLst>
            <pc:docMk/>
            <pc:sldMk cId="4239656631" sldId="424"/>
            <ac:spMk id="25" creationId="{905726A6-82EE-4DAF-1F27-73C7403D82E2}"/>
          </ac:spMkLst>
        </pc:spChg>
        <pc:spChg chg="mod">
          <ac:chgData name="Aušra Mažulienė" userId="f25d8a55-4e67-43bb-95c8-94a38df513b4" providerId="ADAL" clId="{FDA1062A-1CFC-4153-A7A2-9C396D4E774B}" dt="2024-11-12T09:05:51.352" v="4780" actId="1076"/>
          <ac:spMkLst>
            <pc:docMk/>
            <pc:sldMk cId="4239656631" sldId="424"/>
            <ac:spMk id="28" creationId="{86669198-86E8-AF5E-B218-991C1E6DDE63}"/>
          </ac:spMkLst>
        </pc:spChg>
        <pc:picChg chg="add mod ord">
          <ac:chgData name="Aušra Mažulienė" userId="f25d8a55-4e67-43bb-95c8-94a38df513b4" providerId="ADAL" clId="{FDA1062A-1CFC-4153-A7A2-9C396D4E774B}" dt="2024-11-12T10:58:48.014" v="4946" actId="1076"/>
          <ac:picMkLst>
            <pc:docMk/>
            <pc:sldMk cId="4239656631" sldId="424"/>
            <ac:picMk id="6" creationId="{31AD185A-91B1-25A8-1CB8-056D5A33A4ED}"/>
          </ac:picMkLst>
        </pc:picChg>
      </pc:sldChg>
      <pc:sldChg chg="addSp delSp modSp add mod">
        <pc:chgData name="Aušra Mažulienė" userId="f25d8a55-4e67-43bb-95c8-94a38df513b4" providerId="ADAL" clId="{FDA1062A-1CFC-4153-A7A2-9C396D4E774B}" dt="2024-11-12T09:07:08.798" v="4791" actId="1076"/>
        <pc:sldMkLst>
          <pc:docMk/>
          <pc:sldMk cId="1723682491" sldId="425"/>
        </pc:sldMkLst>
        <pc:spChg chg="mod">
          <ac:chgData name="Aušra Mažulienė" userId="f25d8a55-4e67-43bb-95c8-94a38df513b4" providerId="ADAL" clId="{FDA1062A-1CFC-4153-A7A2-9C396D4E774B}" dt="2024-11-12T09:06:57.476" v="4788" actId="1076"/>
          <ac:spMkLst>
            <pc:docMk/>
            <pc:sldMk cId="1723682491" sldId="425"/>
            <ac:spMk id="3" creationId="{AD53A188-9AAB-E9D9-66B2-80A0162160CC}"/>
          </ac:spMkLst>
        </pc:spChg>
        <pc:spChg chg="mod">
          <ac:chgData name="Aušra Mažulienė" userId="f25d8a55-4e67-43bb-95c8-94a38df513b4" providerId="ADAL" clId="{FDA1062A-1CFC-4153-A7A2-9C396D4E774B}" dt="2024-11-12T09:07:00.469" v="4789" actId="1076"/>
          <ac:spMkLst>
            <pc:docMk/>
            <pc:sldMk cId="1723682491" sldId="425"/>
            <ac:spMk id="5" creationId="{DDFB6C8F-C4C8-6C3B-E358-FC6D8B680A39}"/>
          </ac:spMkLst>
        </pc:spChg>
        <pc:spChg chg="add mod">
          <ac:chgData name="Aušra Mažulienė" userId="f25d8a55-4e67-43bb-95c8-94a38df513b4" providerId="ADAL" clId="{FDA1062A-1CFC-4153-A7A2-9C396D4E774B}" dt="2024-11-11T16:24:24.538" v="518" actId="1076"/>
          <ac:spMkLst>
            <pc:docMk/>
            <pc:sldMk cId="1723682491" sldId="425"/>
            <ac:spMk id="8" creationId="{B932833B-9E71-3E57-A4FA-C677543F1A84}"/>
          </ac:spMkLst>
        </pc:spChg>
        <pc:spChg chg="add mod">
          <ac:chgData name="Aušra Mažulienė" userId="f25d8a55-4e67-43bb-95c8-94a38df513b4" providerId="ADAL" clId="{FDA1062A-1CFC-4153-A7A2-9C396D4E774B}" dt="2024-11-11T16:07:39.619" v="420" actId="1076"/>
          <ac:spMkLst>
            <pc:docMk/>
            <pc:sldMk cId="1723682491" sldId="425"/>
            <ac:spMk id="12" creationId="{694C864B-7AC3-E71A-342D-1FE1787E57C1}"/>
          </ac:spMkLst>
        </pc:spChg>
        <pc:spChg chg="mod">
          <ac:chgData name="Aušra Mažulienė" userId="f25d8a55-4e67-43bb-95c8-94a38df513b4" providerId="ADAL" clId="{FDA1062A-1CFC-4153-A7A2-9C396D4E774B}" dt="2024-11-12T09:07:08.798" v="4791" actId="1076"/>
          <ac:spMkLst>
            <pc:docMk/>
            <pc:sldMk cId="1723682491" sldId="425"/>
            <ac:spMk id="13" creationId="{7D16D7A0-F2ED-E52D-326B-33C4448A5CA9}"/>
          </ac:spMkLst>
        </pc:spChg>
        <pc:spChg chg="add mod">
          <ac:chgData name="Aušra Mažulienė" userId="f25d8a55-4e67-43bb-95c8-94a38df513b4" providerId="ADAL" clId="{FDA1062A-1CFC-4153-A7A2-9C396D4E774B}" dt="2024-11-12T09:06:39.675" v="4785" actId="1076"/>
          <ac:spMkLst>
            <pc:docMk/>
            <pc:sldMk cId="1723682491" sldId="425"/>
            <ac:spMk id="17" creationId="{D66169EB-FA8B-3AE4-4FEE-B81DB4E8847B}"/>
          </ac:spMkLst>
        </pc:spChg>
        <pc:spChg chg="add mod">
          <ac:chgData name="Aušra Mažulienė" userId="f25d8a55-4e67-43bb-95c8-94a38df513b4" providerId="ADAL" clId="{FDA1062A-1CFC-4153-A7A2-9C396D4E774B}" dt="2024-11-12T09:07:02.798" v="4790" actId="1076"/>
          <ac:spMkLst>
            <pc:docMk/>
            <pc:sldMk cId="1723682491" sldId="425"/>
            <ac:spMk id="21" creationId="{EF1FF575-9AD5-D8B4-C4E1-DBB67DF36F5A}"/>
          </ac:spMkLst>
        </pc:spChg>
        <pc:spChg chg="add mod">
          <ac:chgData name="Aušra Mažulienė" userId="f25d8a55-4e67-43bb-95c8-94a38df513b4" providerId="ADAL" clId="{FDA1062A-1CFC-4153-A7A2-9C396D4E774B}" dt="2024-11-11T16:44:26.596" v="615" actId="1076"/>
          <ac:spMkLst>
            <pc:docMk/>
            <pc:sldMk cId="1723682491" sldId="425"/>
            <ac:spMk id="22" creationId="{CC7E8575-353F-0B03-1E53-C5D126032181}"/>
          </ac:spMkLst>
        </pc:spChg>
        <pc:picChg chg="add mod modCrop">
          <ac:chgData name="Aušra Mažulienė" userId="f25d8a55-4e67-43bb-95c8-94a38df513b4" providerId="ADAL" clId="{FDA1062A-1CFC-4153-A7A2-9C396D4E774B}" dt="2024-11-11T16:24:18.712" v="516" actId="1076"/>
          <ac:picMkLst>
            <pc:docMk/>
            <pc:sldMk cId="1723682491" sldId="425"/>
            <ac:picMk id="6" creationId="{75574F2C-8FEE-596D-3DC7-773AC8C0403A}"/>
          </ac:picMkLst>
        </pc:picChg>
        <pc:picChg chg="add mod">
          <ac:chgData name="Aušra Mažulienė" userId="f25d8a55-4e67-43bb-95c8-94a38df513b4" providerId="ADAL" clId="{FDA1062A-1CFC-4153-A7A2-9C396D4E774B}" dt="2024-11-12T07:35:37.095" v="3957" actId="1076"/>
          <ac:picMkLst>
            <pc:docMk/>
            <pc:sldMk cId="1723682491" sldId="425"/>
            <ac:picMk id="11" creationId="{CD7170C9-B3E1-EBE6-EC52-0A0D7C893181}"/>
          </ac:picMkLst>
        </pc:picChg>
      </pc:sldChg>
      <pc:sldChg chg="addSp delSp modSp add del mod ord">
        <pc:chgData name="Aušra Mažulienė" userId="f25d8a55-4e67-43bb-95c8-94a38df513b4" providerId="ADAL" clId="{FDA1062A-1CFC-4153-A7A2-9C396D4E774B}" dt="2024-11-12T07:19:44.341" v="3909" actId="2696"/>
        <pc:sldMkLst>
          <pc:docMk/>
          <pc:sldMk cId="1132415220" sldId="426"/>
        </pc:sldMkLst>
      </pc:sldChg>
      <pc:sldChg chg="addSp delSp modSp add mod ord">
        <pc:chgData name="Aušra Mažulienė" userId="f25d8a55-4e67-43bb-95c8-94a38df513b4" providerId="ADAL" clId="{FDA1062A-1CFC-4153-A7A2-9C396D4E774B}" dt="2024-11-12T11:37:43.615" v="5239" actId="14100"/>
        <pc:sldMkLst>
          <pc:docMk/>
          <pc:sldMk cId="4045242563" sldId="427"/>
        </pc:sldMkLst>
        <pc:spChg chg="add del mod">
          <ac:chgData name="Aušra Mažulienė" userId="f25d8a55-4e67-43bb-95c8-94a38df513b4" providerId="ADAL" clId="{FDA1062A-1CFC-4153-A7A2-9C396D4E774B}" dt="2024-11-11T17:32:38.212" v="1334" actId="1076"/>
          <ac:spMkLst>
            <pc:docMk/>
            <pc:sldMk cId="4045242563" sldId="427"/>
            <ac:spMk id="5" creationId="{B1EB6315-C9DD-AECD-CE39-8CB7C6358FC7}"/>
          </ac:spMkLst>
        </pc:spChg>
        <pc:spChg chg="add mod">
          <ac:chgData name="Aušra Mažulienė" userId="f25d8a55-4e67-43bb-95c8-94a38df513b4" providerId="ADAL" clId="{FDA1062A-1CFC-4153-A7A2-9C396D4E774B}" dt="2024-11-11T17:33:28.296" v="1345" actId="14100"/>
          <ac:spMkLst>
            <pc:docMk/>
            <pc:sldMk cId="4045242563" sldId="427"/>
            <ac:spMk id="19" creationId="{ADC12883-D361-E072-66EF-06107310F690}"/>
          </ac:spMkLst>
        </pc:spChg>
        <pc:spChg chg="add mod">
          <ac:chgData name="Aušra Mažulienė" userId="f25d8a55-4e67-43bb-95c8-94a38df513b4" providerId="ADAL" clId="{FDA1062A-1CFC-4153-A7A2-9C396D4E774B}" dt="2024-11-11T17:33:06.031" v="1341" actId="1076"/>
          <ac:spMkLst>
            <pc:docMk/>
            <pc:sldMk cId="4045242563" sldId="427"/>
            <ac:spMk id="20" creationId="{EEE5A1D3-CDD7-8FEB-877C-C122F787FCA0}"/>
          </ac:spMkLst>
        </pc:spChg>
        <pc:spChg chg="add mod">
          <ac:chgData name="Aušra Mažulienė" userId="f25d8a55-4e67-43bb-95c8-94a38df513b4" providerId="ADAL" clId="{FDA1062A-1CFC-4153-A7A2-9C396D4E774B}" dt="2024-11-11T17:33:41.476" v="1348" actId="1076"/>
          <ac:spMkLst>
            <pc:docMk/>
            <pc:sldMk cId="4045242563" sldId="427"/>
            <ac:spMk id="23" creationId="{EF2368EC-2BFB-B91D-DFA6-3387EBF42131}"/>
          </ac:spMkLst>
        </pc:spChg>
        <pc:spChg chg="add mod">
          <ac:chgData name="Aušra Mažulienė" userId="f25d8a55-4e67-43bb-95c8-94a38df513b4" providerId="ADAL" clId="{FDA1062A-1CFC-4153-A7A2-9C396D4E774B}" dt="2024-11-12T07:06:59.324" v="3625" actId="14100"/>
          <ac:spMkLst>
            <pc:docMk/>
            <pc:sldMk cId="4045242563" sldId="427"/>
            <ac:spMk id="24" creationId="{12B09E1A-3E82-5A4F-C0FB-0D646BBC259A}"/>
          </ac:spMkLst>
        </pc:spChg>
        <pc:spChg chg="add mod">
          <ac:chgData name="Aušra Mažulienė" userId="f25d8a55-4e67-43bb-95c8-94a38df513b4" providerId="ADAL" clId="{FDA1062A-1CFC-4153-A7A2-9C396D4E774B}" dt="2024-11-11T17:32:53.635" v="1338" actId="1076"/>
          <ac:spMkLst>
            <pc:docMk/>
            <pc:sldMk cId="4045242563" sldId="427"/>
            <ac:spMk id="25" creationId="{3849421D-0FBD-A9CE-0829-CC181351BB9E}"/>
          </ac:spMkLst>
        </pc:spChg>
        <pc:spChg chg="add mod">
          <ac:chgData name="Aušra Mažulienė" userId="f25d8a55-4e67-43bb-95c8-94a38df513b4" providerId="ADAL" clId="{FDA1062A-1CFC-4153-A7A2-9C396D4E774B}" dt="2024-11-11T17:33:15.928" v="1342" actId="1076"/>
          <ac:spMkLst>
            <pc:docMk/>
            <pc:sldMk cId="4045242563" sldId="427"/>
            <ac:spMk id="26" creationId="{9AC32C58-D8E3-D2E2-465C-90E2335AB1A7}"/>
          </ac:spMkLst>
        </pc:spChg>
        <pc:spChg chg="add mod">
          <ac:chgData name="Aušra Mažulienė" userId="f25d8a55-4e67-43bb-95c8-94a38df513b4" providerId="ADAL" clId="{FDA1062A-1CFC-4153-A7A2-9C396D4E774B}" dt="2024-11-11T17:33:52.163" v="1351" actId="1076"/>
          <ac:spMkLst>
            <pc:docMk/>
            <pc:sldMk cId="4045242563" sldId="427"/>
            <ac:spMk id="27" creationId="{43A3E82A-F10F-FC6C-D4A0-8C05C525EFBB}"/>
          </ac:spMkLst>
        </pc:spChg>
        <pc:spChg chg="add mod">
          <ac:chgData name="Aušra Mažulienė" userId="f25d8a55-4e67-43bb-95c8-94a38df513b4" providerId="ADAL" clId="{FDA1062A-1CFC-4153-A7A2-9C396D4E774B}" dt="2024-11-11T17:33:45.565" v="1350" actId="1076"/>
          <ac:spMkLst>
            <pc:docMk/>
            <pc:sldMk cId="4045242563" sldId="427"/>
            <ac:spMk id="28" creationId="{6BC40FE4-4FA3-A352-F1A1-C960DE62D5D2}"/>
          </ac:spMkLst>
        </pc:spChg>
        <pc:spChg chg="add mod">
          <ac:chgData name="Aušra Mažulienė" userId="f25d8a55-4e67-43bb-95c8-94a38df513b4" providerId="ADAL" clId="{FDA1062A-1CFC-4153-A7A2-9C396D4E774B}" dt="2024-11-11T17:35:02.650" v="1357" actId="1076"/>
          <ac:spMkLst>
            <pc:docMk/>
            <pc:sldMk cId="4045242563" sldId="427"/>
            <ac:spMk id="29" creationId="{EA14E14F-4085-30A7-EAF5-81C87C0C34C6}"/>
          </ac:spMkLst>
        </pc:spChg>
        <pc:spChg chg="add mod">
          <ac:chgData name="Aušra Mažulienė" userId="f25d8a55-4e67-43bb-95c8-94a38df513b4" providerId="ADAL" clId="{FDA1062A-1CFC-4153-A7A2-9C396D4E774B}" dt="2024-11-11T17:36:04.025" v="1369" actId="14100"/>
          <ac:spMkLst>
            <pc:docMk/>
            <pc:sldMk cId="4045242563" sldId="427"/>
            <ac:spMk id="33" creationId="{F7484BCE-2C07-F645-582F-6FE2B13AB49D}"/>
          </ac:spMkLst>
        </pc:spChg>
        <pc:spChg chg="add mod">
          <ac:chgData name="Aušra Mažulienė" userId="f25d8a55-4e67-43bb-95c8-94a38df513b4" providerId="ADAL" clId="{FDA1062A-1CFC-4153-A7A2-9C396D4E774B}" dt="2024-11-11T17:36:20.099" v="1373" actId="20577"/>
          <ac:spMkLst>
            <pc:docMk/>
            <pc:sldMk cId="4045242563" sldId="427"/>
            <ac:spMk id="34" creationId="{6C3615C1-C5A0-B84A-9153-DAD7B018A131}"/>
          </ac:spMkLst>
        </pc:spChg>
        <pc:spChg chg="add mod">
          <ac:chgData name="Aušra Mažulienė" userId="f25d8a55-4e67-43bb-95c8-94a38df513b4" providerId="ADAL" clId="{FDA1062A-1CFC-4153-A7A2-9C396D4E774B}" dt="2024-11-12T05:47:54.224" v="3254" actId="1076"/>
          <ac:spMkLst>
            <pc:docMk/>
            <pc:sldMk cId="4045242563" sldId="427"/>
            <ac:spMk id="36" creationId="{9FB7320A-D45A-6B41-C103-BC088EDC5753}"/>
          </ac:spMkLst>
        </pc:spChg>
        <pc:picChg chg="add mod">
          <ac:chgData name="Aušra Mažulienė" userId="f25d8a55-4e67-43bb-95c8-94a38df513b4" providerId="ADAL" clId="{FDA1062A-1CFC-4153-A7A2-9C396D4E774B}" dt="2024-11-11T17:35:56.870" v="1366" actId="1076"/>
          <ac:picMkLst>
            <pc:docMk/>
            <pc:sldMk cId="4045242563" sldId="427"/>
            <ac:picMk id="18" creationId="{26C7CD3A-207D-9476-9EB4-031FD03DAF7C}"/>
          </ac:picMkLst>
        </pc:picChg>
        <pc:cxnChg chg="add mod">
          <ac:chgData name="Aušra Mažulienė" userId="f25d8a55-4e67-43bb-95c8-94a38df513b4" providerId="ADAL" clId="{FDA1062A-1CFC-4153-A7A2-9C396D4E774B}" dt="2024-11-12T11:37:43.615" v="5239" actId="14100"/>
          <ac:cxnSpMkLst>
            <pc:docMk/>
            <pc:sldMk cId="4045242563" sldId="427"/>
            <ac:cxnSpMk id="30" creationId="{46A64692-6E6F-5F97-89C3-35EC54B38FEB}"/>
          </ac:cxnSpMkLst>
        </pc:cxnChg>
        <pc:cxnChg chg="add mod">
          <ac:chgData name="Aušra Mažulienė" userId="f25d8a55-4e67-43bb-95c8-94a38df513b4" providerId="ADAL" clId="{FDA1062A-1CFC-4153-A7A2-9C396D4E774B}" dt="2024-11-11T17:37:17.649" v="1383" actId="14100"/>
          <ac:cxnSpMkLst>
            <pc:docMk/>
            <pc:sldMk cId="4045242563" sldId="427"/>
            <ac:cxnSpMk id="38" creationId="{A6F6D9E3-926A-136E-E46D-F6867D981885}"/>
          </ac:cxnSpMkLst>
        </pc:cxnChg>
      </pc:sldChg>
      <pc:sldChg chg="addSp delSp modSp add mod modCm">
        <pc:chgData name="Aušra Mažulienė" userId="f25d8a55-4e67-43bb-95c8-94a38df513b4" providerId="ADAL" clId="{FDA1062A-1CFC-4153-A7A2-9C396D4E774B}" dt="2024-11-13T05:30:10.685" v="11222" actId="207"/>
        <pc:sldMkLst>
          <pc:docMk/>
          <pc:sldMk cId="894664470" sldId="428"/>
        </pc:sldMkLst>
        <pc:spChg chg="mod">
          <ac:chgData name="Aušra Mažulienė" userId="f25d8a55-4e67-43bb-95c8-94a38df513b4" providerId="ADAL" clId="{FDA1062A-1CFC-4153-A7A2-9C396D4E774B}" dt="2024-11-12T09:02:14.535" v="4770" actId="1076"/>
          <ac:spMkLst>
            <pc:docMk/>
            <pc:sldMk cId="894664470" sldId="428"/>
            <ac:spMk id="3" creationId="{AD53A188-9AAB-E9D9-66B2-80A0162160CC}"/>
          </ac:spMkLst>
        </pc:spChg>
        <pc:spChg chg="add mod">
          <ac:chgData name="Aušra Mažulienė" userId="f25d8a55-4e67-43bb-95c8-94a38df513b4" providerId="ADAL" clId="{FDA1062A-1CFC-4153-A7A2-9C396D4E774B}" dt="2024-11-12T06:01:15.093" v="3390" actId="1076"/>
          <ac:spMkLst>
            <pc:docMk/>
            <pc:sldMk cId="894664470" sldId="428"/>
            <ac:spMk id="4" creationId="{B604C8B2-F4AD-EEA8-7A88-E67A715741ED}"/>
          </ac:spMkLst>
        </pc:spChg>
        <pc:spChg chg="mod">
          <ac:chgData name="Aušra Mažulienė" userId="f25d8a55-4e67-43bb-95c8-94a38df513b4" providerId="ADAL" clId="{FDA1062A-1CFC-4153-A7A2-9C396D4E774B}" dt="2024-11-12T09:02:28.726" v="4773" actId="1076"/>
          <ac:spMkLst>
            <pc:docMk/>
            <pc:sldMk cId="894664470" sldId="428"/>
            <ac:spMk id="5" creationId="{DDFB6C8F-C4C8-6C3B-E358-FC6D8B680A39}"/>
          </ac:spMkLst>
        </pc:spChg>
        <pc:spChg chg="add mod">
          <ac:chgData name="Aušra Mažulienė" userId="f25d8a55-4e67-43bb-95c8-94a38df513b4" providerId="ADAL" clId="{FDA1062A-1CFC-4153-A7A2-9C396D4E774B}" dt="2024-11-12T06:01:27.491" v="3393" actId="1076"/>
          <ac:spMkLst>
            <pc:docMk/>
            <pc:sldMk cId="894664470" sldId="428"/>
            <ac:spMk id="6" creationId="{ED6120B4-7903-B269-2299-67C109FA9549}"/>
          </ac:spMkLst>
        </pc:spChg>
        <pc:spChg chg="mod">
          <ac:chgData name="Aušra Mažulienė" userId="f25d8a55-4e67-43bb-95c8-94a38df513b4" providerId="ADAL" clId="{FDA1062A-1CFC-4153-A7A2-9C396D4E774B}" dt="2024-11-12T06:00:42.836" v="3380" actId="1076"/>
          <ac:spMkLst>
            <pc:docMk/>
            <pc:sldMk cId="894664470" sldId="428"/>
            <ac:spMk id="7" creationId="{00000000-0000-0000-0000-000000000000}"/>
          </ac:spMkLst>
        </pc:spChg>
        <pc:spChg chg="mod">
          <ac:chgData name="Aušra Mažulienė" userId="f25d8a55-4e67-43bb-95c8-94a38df513b4" providerId="ADAL" clId="{FDA1062A-1CFC-4153-A7A2-9C396D4E774B}" dt="2024-11-12T06:01:06.596" v="3388" actId="1076"/>
          <ac:spMkLst>
            <pc:docMk/>
            <pc:sldMk cId="894664470" sldId="428"/>
            <ac:spMk id="8" creationId="{B932833B-9E71-3E57-A4FA-C677543F1A84}"/>
          </ac:spMkLst>
        </pc:spChg>
        <pc:spChg chg="add mod">
          <ac:chgData name="Aušra Mažulienė" userId="f25d8a55-4e67-43bb-95c8-94a38df513b4" providerId="ADAL" clId="{FDA1062A-1CFC-4153-A7A2-9C396D4E774B}" dt="2024-11-12T06:00:50" v="3382" actId="1076"/>
          <ac:spMkLst>
            <pc:docMk/>
            <pc:sldMk cId="894664470" sldId="428"/>
            <ac:spMk id="11" creationId="{F50F4172-417B-3E09-1706-82E1C416FF3F}"/>
          </ac:spMkLst>
        </pc:spChg>
        <pc:spChg chg="add mod">
          <ac:chgData name="Aušra Mažulienė" userId="f25d8a55-4e67-43bb-95c8-94a38df513b4" providerId="ADAL" clId="{FDA1062A-1CFC-4153-A7A2-9C396D4E774B}" dt="2024-11-12T06:00:55.241" v="3383" actId="1076"/>
          <ac:spMkLst>
            <pc:docMk/>
            <pc:sldMk cId="894664470" sldId="428"/>
            <ac:spMk id="12" creationId="{DF35BB44-7FA8-9599-A7AD-AD48302D1345}"/>
          </ac:spMkLst>
        </pc:spChg>
        <pc:spChg chg="add mod">
          <ac:chgData name="Aušra Mažulienė" userId="f25d8a55-4e67-43bb-95c8-94a38df513b4" providerId="ADAL" clId="{FDA1062A-1CFC-4153-A7A2-9C396D4E774B}" dt="2024-11-12T06:48:59.415" v="3604" actId="1076"/>
          <ac:spMkLst>
            <pc:docMk/>
            <pc:sldMk cId="894664470" sldId="428"/>
            <ac:spMk id="15" creationId="{42062F33-AEA3-6E35-5F8C-89E07EF25065}"/>
          </ac:spMkLst>
        </pc:spChg>
        <pc:spChg chg="add mod">
          <ac:chgData name="Aušra Mažulienė" userId="f25d8a55-4e67-43bb-95c8-94a38df513b4" providerId="ADAL" clId="{FDA1062A-1CFC-4153-A7A2-9C396D4E774B}" dt="2024-11-12T06:00:58.860" v="3384" actId="1076"/>
          <ac:spMkLst>
            <pc:docMk/>
            <pc:sldMk cId="894664470" sldId="428"/>
            <ac:spMk id="16" creationId="{E9D12338-0C7C-C266-E6DE-45263F826772}"/>
          </ac:spMkLst>
        </pc:spChg>
        <pc:spChg chg="add mod">
          <ac:chgData name="Aušra Mažulienė" userId="f25d8a55-4e67-43bb-95c8-94a38df513b4" providerId="ADAL" clId="{FDA1062A-1CFC-4153-A7A2-9C396D4E774B}" dt="2024-11-12T06:01:04.103" v="3387" actId="1076"/>
          <ac:spMkLst>
            <pc:docMk/>
            <pc:sldMk cId="894664470" sldId="428"/>
            <ac:spMk id="17" creationId="{94FFF59F-33EA-5C98-D894-A0D917E88AC8}"/>
          </ac:spMkLst>
        </pc:spChg>
        <pc:spChg chg="mod">
          <ac:chgData name="Aušra Mažulienė" userId="f25d8a55-4e67-43bb-95c8-94a38df513b4" providerId="ADAL" clId="{FDA1062A-1CFC-4153-A7A2-9C396D4E774B}" dt="2024-11-12T11:53:30.986" v="5707" actId="20577"/>
          <ac:spMkLst>
            <pc:docMk/>
            <pc:sldMk cId="894664470" sldId="428"/>
            <ac:spMk id="18" creationId="{22511967-4393-0242-0FA9-59C1F9E70AE2}"/>
          </ac:spMkLst>
        </pc:spChg>
        <pc:spChg chg="mod">
          <ac:chgData name="Aušra Mažulienė" userId="f25d8a55-4e67-43bb-95c8-94a38df513b4" providerId="ADAL" clId="{FDA1062A-1CFC-4153-A7A2-9C396D4E774B}" dt="2024-11-12T06:01:41.462" v="3397" actId="1076"/>
          <ac:spMkLst>
            <pc:docMk/>
            <pc:sldMk cId="894664470" sldId="428"/>
            <ac:spMk id="19" creationId="{75A00CE5-0D58-EEB8-7EA9-7EDA02AC092D}"/>
          </ac:spMkLst>
        </pc:spChg>
        <pc:spChg chg="add mod">
          <ac:chgData name="Aušra Mažulienė" userId="f25d8a55-4e67-43bb-95c8-94a38df513b4" providerId="ADAL" clId="{FDA1062A-1CFC-4153-A7A2-9C396D4E774B}" dt="2024-11-13T05:30:10.685" v="11222" actId="207"/>
          <ac:spMkLst>
            <pc:docMk/>
            <pc:sldMk cId="894664470" sldId="428"/>
            <ac:spMk id="20" creationId="{6C240592-9851-B253-9F3E-5608EFF79030}"/>
          </ac:spMkLst>
        </pc:spChg>
        <pc:spChg chg="mod">
          <ac:chgData name="Aušra Mažulienė" userId="f25d8a55-4e67-43bb-95c8-94a38df513b4" providerId="ADAL" clId="{FDA1062A-1CFC-4153-A7A2-9C396D4E774B}" dt="2024-11-12T11:53:34.159" v="5708" actId="1076"/>
          <ac:spMkLst>
            <pc:docMk/>
            <pc:sldMk cId="894664470" sldId="428"/>
            <ac:spMk id="28" creationId="{86669198-86E8-AF5E-B218-991C1E6DDE63}"/>
          </ac:spMkLst>
        </pc:spChg>
        <pc:picChg chg="add mod ord">
          <ac:chgData name="Aušra Mažulienė" userId="f25d8a55-4e67-43bb-95c8-94a38df513b4" providerId="ADAL" clId="{FDA1062A-1CFC-4153-A7A2-9C396D4E774B}" dt="2024-11-12T06:01:01.788" v="3386" actId="1076"/>
          <ac:picMkLst>
            <pc:docMk/>
            <pc:sldMk cId="894664470" sldId="428"/>
            <ac:picMk id="22" creationId="{67EA6248-8E6F-6AE0-7744-65C340C31F39}"/>
          </ac:picMkLst>
        </pc:picChg>
      </pc:sldChg>
      <pc:sldChg chg="addSp delSp modSp add mod">
        <pc:chgData name="Aušra Mažulienė" userId="f25d8a55-4e67-43bb-95c8-94a38df513b4" providerId="ADAL" clId="{FDA1062A-1CFC-4153-A7A2-9C396D4E774B}" dt="2024-11-12T11:37:56.213" v="5241" actId="14100"/>
        <pc:sldMkLst>
          <pc:docMk/>
          <pc:sldMk cId="3869749987" sldId="429"/>
        </pc:sldMkLst>
        <pc:spChg chg="add mod">
          <ac:chgData name="Aušra Mažulienė" userId="f25d8a55-4e67-43bb-95c8-94a38df513b4" providerId="ADAL" clId="{FDA1062A-1CFC-4153-A7A2-9C396D4E774B}" dt="2024-11-12T05:45:28.320" v="3241" actId="1076"/>
          <ac:spMkLst>
            <pc:docMk/>
            <pc:sldMk cId="3869749987" sldId="429"/>
            <ac:spMk id="5" creationId="{DCB40CBC-E0C5-4815-0255-6BB11F990E77}"/>
          </ac:spMkLst>
        </pc:spChg>
        <pc:spChg chg="add mod">
          <ac:chgData name="Aušra Mažulienė" userId="f25d8a55-4e67-43bb-95c8-94a38df513b4" providerId="ADAL" clId="{FDA1062A-1CFC-4153-A7A2-9C396D4E774B}" dt="2024-11-12T05:45:09.784" v="3237" actId="1076"/>
          <ac:spMkLst>
            <pc:docMk/>
            <pc:sldMk cId="3869749987" sldId="429"/>
            <ac:spMk id="12" creationId="{96B654AA-6416-E76A-6F4C-07602157FCB3}"/>
          </ac:spMkLst>
        </pc:spChg>
        <pc:spChg chg="add mod">
          <ac:chgData name="Aušra Mažulienė" userId="f25d8a55-4e67-43bb-95c8-94a38df513b4" providerId="ADAL" clId="{FDA1062A-1CFC-4153-A7A2-9C396D4E774B}" dt="2024-11-12T09:05:14.965" v="4774" actId="1076"/>
          <ac:spMkLst>
            <pc:docMk/>
            <pc:sldMk cId="3869749987" sldId="429"/>
            <ac:spMk id="14" creationId="{D116A65E-779E-62D0-30E5-26B40D2861E7}"/>
          </ac:spMkLst>
        </pc:spChg>
        <pc:spChg chg="add mod">
          <ac:chgData name="Aušra Mažulienė" userId="f25d8a55-4e67-43bb-95c8-94a38df513b4" providerId="ADAL" clId="{FDA1062A-1CFC-4153-A7A2-9C396D4E774B}" dt="2024-11-11T17:25:40.053" v="1232" actId="1076"/>
          <ac:spMkLst>
            <pc:docMk/>
            <pc:sldMk cId="3869749987" sldId="429"/>
            <ac:spMk id="15" creationId="{33FA6618-6B07-B756-CCB0-FB7AE506180B}"/>
          </ac:spMkLst>
        </pc:spChg>
        <pc:spChg chg="add mod">
          <ac:chgData name="Aušra Mažulienė" userId="f25d8a55-4e67-43bb-95c8-94a38df513b4" providerId="ADAL" clId="{FDA1062A-1CFC-4153-A7A2-9C396D4E774B}" dt="2024-11-12T09:05:18.881" v="4775" actId="1076"/>
          <ac:spMkLst>
            <pc:docMk/>
            <pc:sldMk cId="3869749987" sldId="429"/>
            <ac:spMk id="18" creationId="{03CBDBA6-AB65-2DA4-99E8-C1216FBCA8EE}"/>
          </ac:spMkLst>
        </pc:spChg>
        <pc:spChg chg="add mod">
          <ac:chgData name="Aušra Mažulienė" userId="f25d8a55-4e67-43bb-95c8-94a38df513b4" providerId="ADAL" clId="{FDA1062A-1CFC-4153-A7A2-9C396D4E774B}" dt="2024-11-11T17:25:52.825" v="1236" actId="14100"/>
          <ac:spMkLst>
            <pc:docMk/>
            <pc:sldMk cId="3869749987" sldId="429"/>
            <ac:spMk id="27" creationId="{F1AB78CB-F4F5-091F-11E5-542360C6EF27}"/>
          </ac:spMkLst>
        </pc:spChg>
        <pc:spChg chg="add mod">
          <ac:chgData name="Aušra Mažulienė" userId="f25d8a55-4e67-43bb-95c8-94a38df513b4" providerId="ADAL" clId="{FDA1062A-1CFC-4153-A7A2-9C396D4E774B}" dt="2024-11-11T17:25:55.529" v="1237" actId="1076"/>
          <ac:spMkLst>
            <pc:docMk/>
            <pc:sldMk cId="3869749987" sldId="429"/>
            <ac:spMk id="28" creationId="{30C918AB-1D0A-89BD-59EC-CF45A29D32C8}"/>
          </ac:spMkLst>
        </pc:spChg>
        <pc:spChg chg="add mod">
          <ac:chgData name="Aušra Mažulienė" userId="f25d8a55-4e67-43bb-95c8-94a38df513b4" providerId="ADAL" clId="{FDA1062A-1CFC-4153-A7A2-9C396D4E774B}" dt="2024-11-11T17:06:19.181" v="848" actId="14100"/>
          <ac:spMkLst>
            <pc:docMk/>
            <pc:sldMk cId="3869749987" sldId="429"/>
            <ac:spMk id="29" creationId="{5B6741D6-30C8-30B0-16EC-B9ADE8E8583B}"/>
          </ac:spMkLst>
        </pc:spChg>
        <pc:spChg chg="add mod">
          <ac:chgData name="Aušra Mažulienė" userId="f25d8a55-4e67-43bb-95c8-94a38df513b4" providerId="ADAL" clId="{FDA1062A-1CFC-4153-A7A2-9C396D4E774B}" dt="2024-11-11T17:06:41.617" v="851" actId="1076"/>
          <ac:spMkLst>
            <pc:docMk/>
            <pc:sldMk cId="3869749987" sldId="429"/>
            <ac:spMk id="30" creationId="{7E3F5C01-293A-2093-667C-A3A3B0DD2315}"/>
          </ac:spMkLst>
        </pc:spChg>
        <pc:spChg chg="add mod">
          <ac:chgData name="Aušra Mažulienė" userId="f25d8a55-4e67-43bb-95c8-94a38df513b4" providerId="ADAL" clId="{FDA1062A-1CFC-4153-A7A2-9C396D4E774B}" dt="2024-11-12T05:45:44.655" v="3245" actId="1076"/>
          <ac:spMkLst>
            <pc:docMk/>
            <pc:sldMk cId="3869749987" sldId="429"/>
            <ac:spMk id="31" creationId="{FD4DA0BD-9C20-3443-8784-6DB924B25C6D}"/>
          </ac:spMkLst>
        </pc:spChg>
        <pc:spChg chg="add mod">
          <ac:chgData name="Aušra Mažulienė" userId="f25d8a55-4e67-43bb-95c8-94a38df513b4" providerId="ADAL" clId="{FDA1062A-1CFC-4153-A7A2-9C396D4E774B}" dt="2024-11-12T05:48:02.236" v="3255" actId="1076"/>
          <ac:spMkLst>
            <pc:docMk/>
            <pc:sldMk cId="3869749987" sldId="429"/>
            <ac:spMk id="38" creationId="{54DF3442-D0A6-B9D9-D208-BE46B65A1517}"/>
          </ac:spMkLst>
        </pc:spChg>
        <pc:spChg chg="add mod">
          <ac:chgData name="Aušra Mažulienė" userId="f25d8a55-4e67-43bb-95c8-94a38df513b4" providerId="ADAL" clId="{FDA1062A-1CFC-4153-A7A2-9C396D4E774B}" dt="2024-11-12T05:42:38.752" v="3211" actId="14100"/>
          <ac:spMkLst>
            <pc:docMk/>
            <pc:sldMk cId="3869749987" sldId="429"/>
            <ac:spMk id="42" creationId="{0CC3D9E1-05C7-2CB3-F230-174283927BF3}"/>
          </ac:spMkLst>
        </pc:spChg>
        <pc:spChg chg="add mod">
          <ac:chgData name="Aušra Mažulienė" userId="f25d8a55-4e67-43bb-95c8-94a38df513b4" providerId="ADAL" clId="{FDA1062A-1CFC-4153-A7A2-9C396D4E774B}" dt="2024-11-11T17:19:38.064" v="1169" actId="14100"/>
          <ac:spMkLst>
            <pc:docMk/>
            <pc:sldMk cId="3869749987" sldId="429"/>
            <ac:spMk id="46" creationId="{096AE599-965F-5125-A9C3-233B46F57148}"/>
          </ac:spMkLst>
        </pc:spChg>
        <pc:spChg chg="add mod">
          <ac:chgData name="Aušra Mažulienė" userId="f25d8a55-4e67-43bb-95c8-94a38df513b4" providerId="ADAL" clId="{FDA1062A-1CFC-4153-A7A2-9C396D4E774B}" dt="2024-11-11T17:21:02.402" v="1179" actId="14100"/>
          <ac:spMkLst>
            <pc:docMk/>
            <pc:sldMk cId="3869749987" sldId="429"/>
            <ac:spMk id="51" creationId="{5EE9D0FF-5A29-ADFE-B114-B27B25531985}"/>
          </ac:spMkLst>
        </pc:spChg>
        <pc:spChg chg="add mod">
          <ac:chgData name="Aušra Mažulienė" userId="f25d8a55-4e67-43bb-95c8-94a38df513b4" providerId="ADAL" clId="{FDA1062A-1CFC-4153-A7A2-9C396D4E774B}" dt="2024-11-11T17:21:25.696" v="1183" actId="20577"/>
          <ac:spMkLst>
            <pc:docMk/>
            <pc:sldMk cId="3869749987" sldId="429"/>
            <ac:spMk id="52" creationId="{E30DF23D-B8AC-C29B-45FB-940C44357811}"/>
          </ac:spMkLst>
        </pc:spChg>
        <pc:spChg chg="add mod">
          <ac:chgData name="Aušra Mažulienė" userId="f25d8a55-4e67-43bb-95c8-94a38df513b4" providerId="ADAL" clId="{FDA1062A-1CFC-4153-A7A2-9C396D4E774B}" dt="2024-11-11T17:24:17.255" v="1223" actId="20577"/>
          <ac:spMkLst>
            <pc:docMk/>
            <pc:sldMk cId="3869749987" sldId="429"/>
            <ac:spMk id="53" creationId="{26E2DDE5-8DF5-0A3F-D77B-90FCCE3E0D10}"/>
          </ac:spMkLst>
        </pc:spChg>
        <pc:picChg chg="add mod">
          <ac:chgData name="Aušra Mažulienė" userId="f25d8a55-4e67-43bb-95c8-94a38df513b4" providerId="ADAL" clId="{FDA1062A-1CFC-4153-A7A2-9C396D4E774B}" dt="2024-11-12T05:44:02.589" v="3230" actId="1076"/>
          <ac:picMkLst>
            <pc:docMk/>
            <pc:sldMk cId="3869749987" sldId="429"/>
            <ac:picMk id="26" creationId="{B8F0E035-1B53-916C-9100-CEA1DC16ABA4}"/>
          </ac:picMkLst>
        </pc:picChg>
        <pc:picChg chg="add mod ord">
          <ac:chgData name="Aušra Mažulienė" userId="f25d8a55-4e67-43bb-95c8-94a38df513b4" providerId="ADAL" clId="{FDA1062A-1CFC-4153-A7A2-9C396D4E774B}" dt="2024-11-11T17:25:43.298" v="1234" actId="1076"/>
          <ac:picMkLst>
            <pc:docMk/>
            <pc:sldMk cId="3869749987" sldId="429"/>
            <ac:picMk id="55" creationId="{B3BFB1FD-81E7-F0F8-4D44-653AD6661783}"/>
          </ac:picMkLst>
        </pc:picChg>
        <pc:cxnChg chg="add mod">
          <ac:chgData name="Aušra Mažulienė" userId="f25d8a55-4e67-43bb-95c8-94a38df513b4" providerId="ADAL" clId="{FDA1062A-1CFC-4153-A7A2-9C396D4E774B}" dt="2024-11-12T11:37:50.850" v="5240" actId="14100"/>
          <ac:cxnSpMkLst>
            <pc:docMk/>
            <pc:sldMk cId="3869749987" sldId="429"/>
            <ac:cxnSpMk id="8" creationId="{0915E1DA-53B9-C0AE-0027-BFEDB354D6A7}"/>
          </ac:cxnSpMkLst>
        </pc:cxnChg>
        <pc:cxnChg chg="add mod">
          <ac:chgData name="Aušra Mažulienė" userId="f25d8a55-4e67-43bb-95c8-94a38df513b4" providerId="ADAL" clId="{FDA1062A-1CFC-4153-A7A2-9C396D4E774B}" dt="2024-11-12T11:37:56.213" v="5241" actId="14100"/>
          <ac:cxnSpMkLst>
            <pc:docMk/>
            <pc:sldMk cId="3869749987" sldId="429"/>
            <ac:cxnSpMk id="33" creationId="{AAABDE2C-469A-886F-1D12-A2FA8E4D2E1E}"/>
          </ac:cxnSpMkLst>
        </pc:cxnChg>
        <pc:cxnChg chg="add mod">
          <ac:chgData name="Aušra Mažulienė" userId="f25d8a55-4e67-43bb-95c8-94a38df513b4" providerId="ADAL" clId="{FDA1062A-1CFC-4153-A7A2-9C396D4E774B}" dt="2024-11-12T05:48:06.960" v="3256" actId="14100"/>
          <ac:cxnSpMkLst>
            <pc:docMk/>
            <pc:sldMk cId="3869749987" sldId="429"/>
            <ac:cxnSpMk id="39" creationId="{BF73F5FA-E483-7DDE-765A-7FB2B58B7672}"/>
          </ac:cxnSpMkLst>
        </pc:cxnChg>
        <pc:cxnChg chg="add mod">
          <ac:chgData name="Aušra Mažulienė" userId="f25d8a55-4e67-43bb-95c8-94a38df513b4" providerId="ADAL" clId="{FDA1062A-1CFC-4153-A7A2-9C396D4E774B}" dt="2024-11-11T17:20:04.014" v="1171" actId="14100"/>
          <ac:cxnSpMkLst>
            <pc:docMk/>
            <pc:sldMk cId="3869749987" sldId="429"/>
            <ac:cxnSpMk id="43" creationId="{5B10B8B5-AF3D-08E7-60A5-F125332F1445}"/>
          </ac:cxnSpMkLst>
        </pc:cxnChg>
        <pc:cxnChg chg="add mod">
          <ac:chgData name="Aušra Mažulienė" userId="f25d8a55-4e67-43bb-95c8-94a38df513b4" providerId="ADAL" clId="{FDA1062A-1CFC-4153-A7A2-9C396D4E774B}" dt="2024-11-11T17:20:21.447" v="1174" actId="14100"/>
          <ac:cxnSpMkLst>
            <pc:docMk/>
            <pc:sldMk cId="3869749987" sldId="429"/>
            <ac:cxnSpMk id="48" creationId="{2671E134-EA6C-4C81-A8E1-B325CA541B7B}"/>
          </ac:cxnSpMkLst>
        </pc:cxnChg>
      </pc:sldChg>
      <pc:sldChg chg="addSp delSp modSp add mod">
        <pc:chgData name="Aušra Mažulienė" userId="f25d8a55-4e67-43bb-95c8-94a38df513b4" providerId="ADAL" clId="{FDA1062A-1CFC-4153-A7A2-9C396D4E774B}" dt="2024-11-12T11:54:06.669" v="5713" actId="1076"/>
        <pc:sldMkLst>
          <pc:docMk/>
          <pc:sldMk cId="2111647397" sldId="430"/>
        </pc:sldMkLst>
        <pc:spChg chg="add mod">
          <ac:chgData name="Aušra Mažulienė" userId="f25d8a55-4e67-43bb-95c8-94a38df513b4" providerId="ADAL" clId="{FDA1062A-1CFC-4153-A7A2-9C396D4E774B}" dt="2024-11-12T11:53:59.016" v="5710" actId="1076"/>
          <ac:spMkLst>
            <pc:docMk/>
            <pc:sldMk cId="2111647397" sldId="430"/>
            <ac:spMk id="9" creationId="{47B1AC75-6DBD-8020-FC74-734AAEC286BD}"/>
          </ac:spMkLst>
        </pc:spChg>
        <pc:spChg chg="mod">
          <ac:chgData name="Aušra Mažulienė" userId="f25d8a55-4e67-43bb-95c8-94a38df513b4" providerId="ADAL" clId="{FDA1062A-1CFC-4153-A7A2-9C396D4E774B}" dt="2024-11-12T07:52:35.651" v="4009" actId="1076"/>
          <ac:spMkLst>
            <pc:docMk/>
            <pc:sldMk cId="2111647397" sldId="430"/>
            <ac:spMk id="11" creationId="{F50F4172-417B-3E09-1706-82E1C416FF3F}"/>
          </ac:spMkLst>
        </pc:spChg>
        <pc:spChg chg="mod">
          <ac:chgData name="Aušra Mažulienė" userId="f25d8a55-4e67-43bb-95c8-94a38df513b4" providerId="ADAL" clId="{FDA1062A-1CFC-4153-A7A2-9C396D4E774B}" dt="2024-11-12T11:53:53.377" v="5709" actId="1076"/>
          <ac:spMkLst>
            <pc:docMk/>
            <pc:sldMk cId="2111647397" sldId="430"/>
            <ac:spMk id="12" creationId="{DF35BB44-7FA8-9599-A7AD-AD48302D1345}"/>
          </ac:spMkLst>
        </pc:spChg>
        <pc:spChg chg="add mod">
          <ac:chgData name="Aušra Mažulienė" userId="f25d8a55-4e67-43bb-95c8-94a38df513b4" providerId="ADAL" clId="{FDA1062A-1CFC-4153-A7A2-9C396D4E774B}" dt="2024-11-12T11:54:01.511" v="5712" actId="1076"/>
          <ac:spMkLst>
            <pc:docMk/>
            <pc:sldMk cId="2111647397" sldId="430"/>
            <ac:spMk id="13" creationId="{C7511D7C-CB33-F1FC-D3E8-7BBB54C93AF1}"/>
          </ac:spMkLst>
        </pc:spChg>
        <pc:spChg chg="add mod">
          <ac:chgData name="Aušra Mažulienė" userId="f25d8a55-4e67-43bb-95c8-94a38df513b4" providerId="ADAL" clId="{FDA1062A-1CFC-4153-A7A2-9C396D4E774B}" dt="2024-11-12T11:54:06.669" v="5713" actId="1076"/>
          <ac:spMkLst>
            <pc:docMk/>
            <pc:sldMk cId="2111647397" sldId="430"/>
            <ac:spMk id="14" creationId="{FE543E6C-2107-9AC5-1554-BB76E8E7BE9D}"/>
          </ac:spMkLst>
        </pc:spChg>
        <pc:spChg chg="mod">
          <ac:chgData name="Aušra Mažulienė" userId="f25d8a55-4e67-43bb-95c8-94a38df513b4" providerId="ADAL" clId="{FDA1062A-1CFC-4153-A7A2-9C396D4E774B}" dt="2024-11-12T07:52:28.774" v="4007" actId="14100"/>
          <ac:spMkLst>
            <pc:docMk/>
            <pc:sldMk cId="2111647397" sldId="430"/>
            <ac:spMk id="16" creationId="{E9D12338-0C7C-C266-E6DE-45263F826772}"/>
          </ac:spMkLst>
        </pc:spChg>
        <pc:spChg chg="mod">
          <ac:chgData name="Aušra Mažulienė" userId="f25d8a55-4e67-43bb-95c8-94a38df513b4" providerId="ADAL" clId="{FDA1062A-1CFC-4153-A7A2-9C396D4E774B}" dt="2024-11-11T18:33:31.128" v="2395" actId="1076"/>
          <ac:spMkLst>
            <pc:docMk/>
            <pc:sldMk cId="2111647397" sldId="430"/>
            <ac:spMk id="17" creationId="{94FFF59F-33EA-5C98-D894-A0D917E88AC8}"/>
          </ac:spMkLst>
        </pc:spChg>
        <pc:spChg chg="mod">
          <ac:chgData name="Aušra Mažulienė" userId="f25d8a55-4e67-43bb-95c8-94a38df513b4" providerId="ADAL" clId="{FDA1062A-1CFC-4153-A7A2-9C396D4E774B}" dt="2024-11-12T08:03:51.212" v="4085" actId="1076"/>
          <ac:spMkLst>
            <pc:docMk/>
            <pc:sldMk cId="2111647397" sldId="430"/>
            <ac:spMk id="18" creationId="{22511967-4393-0242-0FA9-59C1F9E70AE2}"/>
          </ac:spMkLst>
        </pc:spChg>
        <pc:spChg chg="mod">
          <ac:chgData name="Aušra Mažulienė" userId="f25d8a55-4e67-43bb-95c8-94a38df513b4" providerId="ADAL" clId="{FDA1062A-1CFC-4153-A7A2-9C396D4E774B}" dt="2024-11-12T10:49:23.238" v="4935" actId="20577"/>
          <ac:spMkLst>
            <pc:docMk/>
            <pc:sldMk cId="2111647397" sldId="430"/>
            <ac:spMk id="20" creationId="{6C240592-9851-B253-9F3E-5608EFF79030}"/>
          </ac:spMkLst>
        </pc:spChg>
        <pc:spChg chg="add mod">
          <ac:chgData name="Aušra Mažulienė" userId="f25d8a55-4e67-43bb-95c8-94a38df513b4" providerId="ADAL" clId="{FDA1062A-1CFC-4153-A7A2-9C396D4E774B}" dt="2024-11-11T18:33:12.400" v="2388" actId="1076"/>
          <ac:spMkLst>
            <pc:docMk/>
            <pc:sldMk cId="2111647397" sldId="430"/>
            <ac:spMk id="21" creationId="{FEEDAD83-15B9-82C0-F703-0253A639B766}"/>
          </ac:spMkLst>
        </pc:spChg>
        <pc:spChg chg="add mod">
          <ac:chgData name="Aušra Mažulienė" userId="f25d8a55-4e67-43bb-95c8-94a38df513b4" providerId="ADAL" clId="{FDA1062A-1CFC-4153-A7A2-9C396D4E774B}" dt="2024-11-11T18:33:10.033" v="2387" actId="1076"/>
          <ac:spMkLst>
            <pc:docMk/>
            <pc:sldMk cId="2111647397" sldId="430"/>
            <ac:spMk id="23" creationId="{A18FFADA-1A86-B9C7-4876-7BA3C05BD8B8}"/>
          </ac:spMkLst>
        </pc:spChg>
        <pc:spChg chg="add mod">
          <ac:chgData name="Aušra Mažulienė" userId="f25d8a55-4e67-43bb-95c8-94a38df513b4" providerId="ADAL" clId="{FDA1062A-1CFC-4153-A7A2-9C396D4E774B}" dt="2024-11-11T18:33:25.783" v="2393" actId="1076"/>
          <ac:spMkLst>
            <pc:docMk/>
            <pc:sldMk cId="2111647397" sldId="430"/>
            <ac:spMk id="24" creationId="{71CD598E-E23A-2161-8934-512A9ED86292}"/>
          </ac:spMkLst>
        </pc:spChg>
        <pc:spChg chg="add mod">
          <ac:chgData name="Aušra Mažulienė" userId="f25d8a55-4e67-43bb-95c8-94a38df513b4" providerId="ADAL" clId="{FDA1062A-1CFC-4153-A7A2-9C396D4E774B}" dt="2024-11-12T07:52:12.968" v="4004" actId="14100"/>
          <ac:spMkLst>
            <pc:docMk/>
            <pc:sldMk cId="2111647397" sldId="430"/>
            <ac:spMk id="25" creationId="{4FD950AA-127A-86A7-1C2F-BC38C13255C2}"/>
          </ac:spMkLst>
        </pc:spChg>
        <pc:spChg chg="add mod">
          <ac:chgData name="Aušra Mažulienė" userId="f25d8a55-4e67-43bb-95c8-94a38df513b4" providerId="ADAL" clId="{FDA1062A-1CFC-4153-A7A2-9C396D4E774B}" dt="2024-11-12T06:38:49.663" v="3588" actId="14100"/>
          <ac:spMkLst>
            <pc:docMk/>
            <pc:sldMk cId="2111647397" sldId="430"/>
            <ac:spMk id="26" creationId="{25A227CE-EB80-629D-4F70-FA23B82F90FC}"/>
          </ac:spMkLst>
        </pc:spChg>
        <pc:spChg chg="add mod">
          <ac:chgData name="Aušra Mažulienė" userId="f25d8a55-4e67-43bb-95c8-94a38df513b4" providerId="ADAL" clId="{FDA1062A-1CFC-4153-A7A2-9C396D4E774B}" dt="2024-11-11T18:33:20.498" v="2391" actId="1076"/>
          <ac:spMkLst>
            <pc:docMk/>
            <pc:sldMk cId="2111647397" sldId="430"/>
            <ac:spMk id="27" creationId="{62529BC7-5C11-75C4-C4C7-A5BA930EDE45}"/>
          </ac:spMkLst>
        </pc:spChg>
        <pc:spChg chg="mod">
          <ac:chgData name="Aušra Mažulienė" userId="f25d8a55-4e67-43bb-95c8-94a38df513b4" providerId="ADAL" clId="{FDA1062A-1CFC-4153-A7A2-9C396D4E774B}" dt="2024-11-12T08:03:54.936" v="4086" actId="1076"/>
          <ac:spMkLst>
            <pc:docMk/>
            <pc:sldMk cId="2111647397" sldId="430"/>
            <ac:spMk id="28" creationId="{86669198-86E8-AF5E-B218-991C1E6DDE63}"/>
          </ac:spMkLst>
        </pc:spChg>
        <pc:picChg chg="add mod ord">
          <ac:chgData name="Aušra Mažulienė" userId="f25d8a55-4e67-43bb-95c8-94a38df513b4" providerId="ADAL" clId="{FDA1062A-1CFC-4153-A7A2-9C396D4E774B}" dt="2024-11-12T07:52:02.817" v="4003" actId="1076"/>
          <ac:picMkLst>
            <pc:docMk/>
            <pc:sldMk cId="2111647397" sldId="430"/>
            <ac:picMk id="4" creationId="{D3727B58-3309-C818-8795-F6FBC5A22A4F}"/>
          </ac:picMkLst>
        </pc:picChg>
      </pc:sldChg>
      <pc:sldChg chg="addSp delSp modSp add mod">
        <pc:chgData name="Aušra Mažulienė" userId="f25d8a55-4e67-43bb-95c8-94a38df513b4" providerId="ADAL" clId="{FDA1062A-1CFC-4153-A7A2-9C396D4E774B}" dt="2024-11-13T05:34:53.435" v="11291" actId="14100"/>
        <pc:sldMkLst>
          <pc:docMk/>
          <pc:sldMk cId="2205555136" sldId="431"/>
        </pc:sldMkLst>
        <pc:spChg chg="add del mod">
          <ac:chgData name="Aušra Mažulienė" userId="f25d8a55-4e67-43bb-95c8-94a38df513b4" providerId="ADAL" clId="{FDA1062A-1CFC-4153-A7A2-9C396D4E774B}" dt="2024-11-13T05:30:59.465" v="11237" actId="207"/>
          <ac:spMkLst>
            <pc:docMk/>
            <pc:sldMk cId="2205555136" sldId="431"/>
            <ac:spMk id="3" creationId="{0F4FA27A-E05A-F961-B312-85DC24A6CEF4}"/>
          </ac:spMkLst>
        </pc:spChg>
        <pc:spChg chg="add mod">
          <ac:chgData name="Aušra Mažulienė" userId="f25d8a55-4e67-43bb-95c8-94a38df513b4" providerId="ADAL" clId="{FDA1062A-1CFC-4153-A7A2-9C396D4E774B}" dt="2024-11-13T05:31:31.361" v="11248" actId="1076"/>
          <ac:spMkLst>
            <pc:docMk/>
            <pc:sldMk cId="2205555136" sldId="431"/>
            <ac:spMk id="5" creationId="{67B0BB3F-EE52-9C66-C88D-72AD061AFE8A}"/>
          </ac:spMkLst>
        </pc:spChg>
        <pc:spChg chg="add mod">
          <ac:chgData name="Aušra Mažulienė" userId="f25d8a55-4e67-43bb-95c8-94a38df513b4" providerId="ADAL" clId="{FDA1062A-1CFC-4153-A7A2-9C396D4E774B}" dt="2024-11-11T19:11:41.802" v="2865" actId="1076"/>
          <ac:spMkLst>
            <pc:docMk/>
            <pc:sldMk cId="2205555136" sldId="431"/>
            <ac:spMk id="8" creationId="{4E4AA4CC-2BC9-87C9-C2DF-C16F3C10858F}"/>
          </ac:spMkLst>
        </pc:spChg>
        <pc:spChg chg="mod">
          <ac:chgData name="Aušra Mažulienė" userId="f25d8a55-4e67-43bb-95c8-94a38df513b4" providerId="ADAL" clId="{FDA1062A-1CFC-4153-A7A2-9C396D4E774B}" dt="2024-11-11T18:55:32.052" v="2675" actId="1076"/>
          <ac:spMkLst>
            <pc:docMk/>
            <pc:sldMk cId="2205555136" sldId="431"/>
            <ac:spMk id="9" creationId="{47B1AC75-6DBD-8020-FC74-734AAEC286BD}"/>
          </ac:spMkLst>
        </pc:spChg>
        <pc:spChg chg="mod">
          <ac:chgData name="Aušra Mažulienė" userId="f25d8a55-4e67-43bb-95c8-94a38df513b4" providerId="ADAL" clId="{FDA1062A-1CFC-4153-A7A2-9C396D4E774B}" dt="2024-11-12T07:12:35.603" v="3662" actId="1076"/>
          <ac:spMkLst>
            <pc:docMk/>
            <pc:sldMk cId="2205555136" sldId="431"/>
            <ac:spMk id="11" creationId="{F50F4172-417B-3E09-1706-82E1C416FF3F}"/>
          </ac:spMkLst>
        </pc:spChg>
        <pc:spChg chg="mod">
          <ac:chgData name="Aušra Mažulienė" userId="f25d8a55-4e67-43bb-95c8-94a38df513b4" providerId="ADAL" clId="{FDA1062A-1CFC-4153-A7A2-9C396D4E774B}" dt="2024-11-11T18:53:54.990" v="2667" actId="1076"/>
          <ac:spMkLst>
            <pc:docMk/>
            <pc:sldMk cId="2205555136" sldId="431"/>
            <ac:spMk id="12" creationId="{DF35BB44-7FA8-9599-A7AD-AD48302D1345}"/>
          </ac:spMkLst>
        </pc:spChg>
        <pc:spChg chg="mod">
          <ac:chgData name="Aušra Mažulienė" userId="f25d8a55-4e67-43bb-95c8-94a38df513b4" providerId="ADAL" clId="{FDA1062A-1CFC-4153-A7A2-9C396D4E774B}" dt="2024-11-11T18:55:34.962" v="2676" actId="1076"/>
          <ac:spMkLst>
            <pc:docMk/>
            <pc:sldMk cId="2205555136" sldId="431"/>
            <ac:spMk id="13" creationId="{C7511D7C-CB33-F1FC-D3E8-7BBB54C93AF1}"/>
          </ac:spMkLst>
        </pc:spChg>
        <pc:spChg chg="mod">
          <ac:chgData name="Aušra Mažulienė" userId="f25d8a55-4e67-43bb-95c8-94a38df513b4" providerId="ADAL" clId="{FDA1062A-1CFC-4153-A7A2-9C396D4E774B}" dt="2024-11-11T19:11:39.246" v="2864" actId="1076"/>
          <ac:spMkLst>
            <pc:docMk/>
            <pc:sldMk cId="2205555136" sldId="431"/>
            <ac:spMk id="14" creationId="{FE543E6C-2107-9AC5-1554-BB76E8E7BE9D}"/>
          </ac:spMkLst>
        </pc:spChg>
        <pc:spChg chg="add mod">
          <ac:chgData name="Aušra Mažulienė" userId="f25d8a55-4e67-43bb-95c8-94a38df513b4" providerId="ADAL" clId="{FDA1062A-1CFC-4153-A7A2-9C396D4E774B}" dt="2024-11-13T05:34:30.729" v="11285" actId="1076"/>
          <ac:spMkLst>
            <pc:docMk/>
            <pc:sldMk cId="2205555136" sldId="431"/>
            <ac:spMk id="19" creationId="{665A1788-A569-19E3-EE1B-1852AA45CD5A}"/>
          </ac:spMkLst>
        </pc:spChg>
        <pc:spChg chg="mod ord">
          <ac:chgData name="Aušra Mažulienė" userId="f25d8a55-4e67-43bb-95c8-94a38df513b4" providerId="ADAL" clId="{FDA1062A-1CFC-4153-A7A2-9C396D4E774B}" dt="2024-11-13T05:33:31.923" v="11273" actId="1076"/>
          <ac:spMkLst>
            <pc:docMk/>
            <pc:sldMk cId="2205555136" sldId="431"/>
            <ac:spMk id="20" creationId="{6C240592-9851-B253-9F3E-5608EFF79030}"/>
          </ac:spMkLst>
        </pc:spChg>
        <pc:spChg chg="mod">
          <ac:chgData name="Aušra Mažulienė" userId="f25d8a55-4e67-43bb-95c8-94a38df513b4" providerId="ADAL" clId="{FDA1062A-1CFC-4153-A7A2-9C396D4E774B}" dt="2024-11-12T07:12:46.598" v="3666" actId="1076"/>
          <ac:spMkLst>
            <pc:docMk/>
            <pc:sldMk cId="2205555136" sldId="431"/>
            <ac:spMk id="21" creationId="{FEEDAD83-15B9-82C0-F703-0253A639B766}"/>
          </ac:spMkLst>
        </pc:spChg>
        <pc:spChg chg="mod">
          <ac:chgData name="Aušra Mažulienė" userId="f25d8a55-4e67-43bb-95c8-94a38df513b4" providerId="ADAL" clId="{FDA1062A-1CFC-4153-A7A2-9C396D4E774B}" dt="2024-11-12T07:13:42.861" v="3679" actId="14100"/>
          <ac:spMkLst>
            <pc:docMk/>
            <pc:sldMk cId="2205555136" sldId="431"/>
            <ac:spMk id="23" creationId="{A18FFADA-1A86-B9C7-4876-7BA3C05BD8B8}"/>
          </ac:spMkLst>
        </pc:spChg>
        <pc:spChg chg="add mod">
          <ac:chgData name="Aušra Mažulienė" userId="f25d8a55-4e67-43bb-95c8-94a38df513b4" providerId="ADAL" clId="{FDA1062A-1CFC-4153-A7A2-9C396D4E774B}" dt="2024-11-11T19:11:58.574" v="2867" actId="1076"/>
          <ac:spMkLst>
            <pc:docMk/>
            <pc:sldMk cId="2205555136" sldId="431"/>
            <ac:spMk id="47" creationId="{06015ED0-4552-402F-3535-FD4D9F612176}"/>
          </ac:spMkLst>
        </pc:spChg>
        <pc:spChg chg="add mod">
          <ac:chgData name="Aušra Mažulienė" userId="f25d8a55-4e67-43bb-95c8-94a38df513b4" providerId="ADAL" clId="{FDA1062A-1CFC-4153-A7A2-9C396D4E774B}" dt="2024-11-11T19:12:08.369" v="2869" actId="1076"/>
          <ac:spMkLst>
            <pc:docMk/>
            <pc:sldMk cId="2205555136" sldId="431"/>
            <ac:spMk id="48" creationId="{D9ADBD67-FCCC-840C-ED3E-4FD9E460BAC8}"/>
          </ac:spMkLst>
        </pc:spChg>
        <pc:picChg chg="add mod ord">
          <ac:chgData name="Aušra Mažulienė" userId="f25d8a55-4e67-43bb-95c8-94a38df513b4" providerId="ADAL" clId="{FDA1062A-1CFC-4153-A7A2-9C396D4E774B}" dt="2024-11-12T07:13:14.933" v="3673" actId="1076"/>
          <ac:picMkLst>
            <pc:docMk/>
            <pc:sldMk cId="2205555136" sldId="431"/>
            <ac:picMk id="46" creationId="{284C14B5-9099-4655-78D8-C2BA1A8EFEC9}"/>
          </ac:picMkLst>
        </pc:picChg>
        <pc:cxnChg chg="add mod">
          <ac:chgData name="Aušra Mažulienė" userId="f25d8a55-4e67-43bb-95c8-94a38df513b4" providerId="ADAL" clId="{FDA1062A-1CFC-4153-A7A2-9C396D4E774B}" dt="2024-11-13T05:34:51.122" v="11290" actId="14100"/>
          <ac:cxnSpMkLst>
            <pc:docMk/>
            <pc:sldMk cId="2205555136" sldId="431"/>
            <ac:cxnSpMk id="15" creationId="{689EAEE5-EBC8-778D-F7DD-193C19FB6994}"/>
          </ac:cxnSpMkLst>
        </pc:cxnChg>
        <pc:cxnChg chg="add mod">
          <ac:chgData name="Aušra Mažulienė" userId="f25d8a55-4e67-43bb-95c8-94a38df513b4" providerId="ADAL" clId="{FDA1062A-1CFC-4153-A7A2-9C396D4E774B}" dt="2024-11-13T05:34:30.729" v="11285" actId="1076"/>
          <ac:cxnSpMkLst>
            <pc:docMk/>
            <pc:sldMk cId="2205555136" sldId="431"/>
            <ac:cxnSpMk id="27" creationId="{F27E6211-AA1A-031C-FB1E-984BFBCD92CD}"/>
          </ac:cxnSpMkLst>
        </pc:cxnChg>
        <pc:cxnChg chg="add mod">
          <ac:chgData name="Aušra Mažulienė" userId="f25d8a55-4e67-43bb-95c8-94a38df513b4" providerId="ADAL" clId="{FDA1062A-1CFC-4153-A7A2-9C396D4E774B}" dt="2024-11-13T05:34:53.435" v="11291" actId="14100"/>
          <ac:cxnSpMkLst>
            <pc:docMk/>
            <pc:sldMk cId="2205555136" sldId="431"/>
            <ac:cxnSpMk id="32" creationId="{A572AAC9-7750-AC11-CE07-DEAF38F9CDDC}"/>
          </ac:cxnSpMkLst>
        </pc:cxnChg>
        <pc:cxnChg chg="add mod">
          <ac:chgData name="Aušra Mažulienė" userId="f25d8a55-4e67-43bb-95c8-94a38df513b4" providerId="ADAL" clId="{FDA1062A-1CFC-4153-A7A2-9C396D4E774B}" dt="2024-11-13T05:31:43.155" v="11252" actId="14100"/>
          <ac:cxnSpMkLst>
            <pc:docMk/>
            <pc:sldMk cId="2205555136" sldId="431"/>
            <ac:cxnSpMk id="33" creationId="{5B0CA72F-E0EE-505A-EF72-FC5892117F2F}"/>
          </ac:cxnSpMkLst>
        </pc:cxnChg>
        <pc:cxnChg chg="add mod">
          <ac:chgData name="Aušra Mažulienė" userId="f25d8a55-4e67-43bb-95c8-94a38df513b4" providerId="ADAL" clId="{FDA1062A-1CFC-4153-A7A2-9C396D4E774B}" dt="2024-11-13T05:31:40.011" v="11251" actId="14100"/>
          <ac:cxnSpMkLst>
            <pc:docMk/>
            <pc:sldMk cId="2205555136" sldId="431"/>
            <ac:cxnSpMk id="35" creationId="{FE00BB1F-03F2-C3F5-5AD0-3348E3D142A4}"/>
          </ac:cxnSpMkLst>
        </pc:cxnChg>
        <pc:cxnChg chg="add mod">
          <ac:chgData name="Aušra Mažulienė" userId="f25d8a55-4e67-43bb-95c8-94a38df513b4" providerId="ADAL" clId="{FDA1062A-1CFC-4153-A7A2-9C396D4E774B}" dt="2024-11-13T05:33:43.858" v="11275" actId="14100"/>
          <ac:cxnSpMkLst>
            <pc:docMk/>
            <pc:sldMk cId="2205555136" sldId="431"/>
            <ac:cxnSpMk id="39" creationId="{05F96A4F-8CEC-6347-30A9-E32386C80F98}"/>
          </ac:cxnSpMkLst>
        </pc:cxnChg>
      </pc:sldChg>
      <pc:sldChg chg="add del">
        <pc:chgData name="Aušra Mažulienė" userId="f25d8a55-4e67-43bb-95c8-94a38df513b4" providerId="ADAL" clId="{FDA1062A-1CFC-4153-A7A2-9C396D4E774B}" dt="2024-11-11T19:13:10.875" v="2873" actId="47"/>
        <pc:sldMkLst>
          <pc:docMk/>
          <pc:sldMk cId="3450604376" sldId="432"/>
        </pc:sldMkLst>
      </pc:sldChg>
      <pc:sldChg chg="addSp delSp modSp add mod ord">
        <pc:chgData name="Aušra Mažulienė" userId="f25d8a55-4e67-43bb-95c8-94a38df513b4" providerId="ADAL" clId="{FDA1062A-1CFC-4153-A7A2-9C396D4E774B}" dt="2024-11-12T16:13:02.260" v="8867" actId="20577"/>
        <pc:sldMkLst>
          <pc:docMk/>
          <pc:sldMk cId="4089463927" sldId="432"/>
        </pc:sldMkLst>
        <pc:spChg chg="mod">
          <ac:chgData name="Aušra Mažulienė" userId="f25d8a55-4e67-43bb-95c8-94a38df513b4" providerId="ADAL" clId="{FDA1062A-1CFC-4153-A7A2-9C396D4E774B}" dt="2024-11-12T09:07:37.257" v="4795" actId="1076"/>
          <ac:spMkLst>
            <pc:docMk/>
            <pc:sldMk cId="4089463927" sldId="432"/>
            <ac:spMk id="3" creationId="{AD53A188-9AAB-E9D9-66B2-80A0162160CC}"/>
          </ac:spMkLst>
        </pc:spChg>
        <pc:spChg chg="add mod">
          <ac:chgData name="Aušra Mažulienė" userId="f25d8a55-4e67-43bb-95c8-94a38df513b4" providerId="ADAL" clId="{FDA1062A-1CFC-4153-A7A2-9C396D4E774B}" dt="2024-11-11T19:16:45.557" v="2900" actId="1076"/>
          <ac:spMkLst>
            <pc:docMk/>
            <pc:sldMk cId="4089463927" sldId="432"/>
            <ac:spMk id="9" creationId="{8D1B5A48-3030-9D47-DF54-70C016569E33}"/>
          </ac:spMkLst>
        </pc:spChg>
        <pc:spChg chg="mod">
          <ac:chgData name="Aušra Mažulienė" userId="f25d8a55-4e67-43bb-95c8-94a38df513b4" providerId="ADAL" clId="{FDA1062A-1CFC-4153-A7A2-9C396D4E774B}" dt="2024-11-11T19:16:16.517" v="2894" actId="1076"/>
          <ac:spMkLst>
            <pc:docMk/>
            <pc:sldMk cId="4089463927" sldId="432"/>
            <ac:spMk id="11" creationId="{F50F4172-417B-3E09-1706-82E1C416FF3F}"/>
          </ac:spMkLst>
        </pc:spChg>
        <pc:spChg chg="mod">
          <ac:chgData name="Aušra Mažulienė" userId="f25d8a55-4e67-43bb-95c8-94a38df513b4" providerId="ADAL" clId="{FDA1062A-1CFC-4153-A7A2-9C396D4E774B}" dt="2024-11-11T19:16:18.504" v="2895" actId="1076"/>
          <ac:spMkLst>
            <pc:docMk/>
            <pc:sldMk cId="4089463927" sldId="432"/>
            <ac:spMk id="12" creationId="{DF35BB44-7FA8-9599-A7AD-AD48302D1345}"/>
          </ac:spMkLst>
        </pc:spChg>
        <pc:spChg chg="add mod">
          <ac:chgData name="Aušra Mažulienė" userId="f25d8a55-4e67-43bb-95c8-94a38df513b4" providerId="ADAL" clId="{FDA1062A-1CFC-4153-A7A2-9C396D4E774B}" dt="2024-11-11T19:20:41.334" v="2934" actId="14100"/>
          <ac:spMkLst>
            <pc:docMk/>
            <pc:sldMk cId="4089463927" sldId="432"/>
            <ac:spMk id="14" creationId="{8DBC6653-72DF-6041-BEDC-C8FC8E8CB265}"/>
          </ac:spMkLst>
        </pc:spChg>
        <pc:spChg chg="mod">
          <ac:chgData name="Aušra Mažulienė" userId="f25d8a55-4e67-43bb-95c8-94a38df513b4" providerId="ADAL" clId="{FDA1062A-1CFC-4153-A7A2-9C396D4E774B}" dt="2024-11-11T19:18:30.015" v="2909" actId="1076"/>
          <ac:spMkLst>
            <pc:docMk/>
            <pc:sldMk cId="4089463927" sldId="432"/>
            <ac:spMk id="16" creationId="{E9D12338-0C7C-C266-E6DE-45263F826772}"/>
          </ac:spMkLst>
        </pc:spChg>
        <pc:spChg chg="mod">
          <ac:chgData name="Aušra Mažulienė" userId="f25d8a55-4e67-43bb-95c8-94a38df513b4" providerId="ADAL" clId="{FDA1062A-1CFC-4153-A7A2-9C396D4E774B}" dt="2024-11-11T19:20:22.130" v="2931" actId="1076"/>
          <ac:spMkLst>
            <pc:docMk/>
            <pc:sldMk cId="4089463927" sldId="432"/>
            <ac:spMk id="17" creationId="{94FFF59F-33EA-5C98-D894-A0D917E88AC8}"/>
          </ac:spMkLst>
        </pc:spChg>
        <pc:spChg chg="mod">
          <ac:chgData name="Aušra Mažulienė" userId="f25d8a55-4e67-43bb-95c8-94a38df513b4" providerId="ADAL" clId="{FDA1062A-1CFC-4153-A7A2-9C396D4E774B}" dt="2024-11-12T11:51:41.337" v="5695" actId="20577"/>
          <ac:spMkLst>
            <pc:docMk/>
            <pc:sldMk cId="4089463927" sldId="432"/>
            <ac:spMk id="18" creationId="{22511967-4393-0242-0FA9-59C1F9E70AE2}"/>
          </ac:spMkLst>
        </pc:spChg>
        <pc:spChg chg="mod">
          <ac:chgData name="Aušra Mažulienė" userId="f25d8a55-4e67-43bb-95c8-94a38df513b4" providerId="ADAL" clId="{FDA1062A-1CFC-4153-A7A2-9C396D4E774B}" dt="2024-11-12T16:13:02.260" v="8867" actId="20577"/>
          <ac:spMkLst>
            <pc:docMk/>
            <pc:sldMk cId="4089463927" sldId="432"/>
            <ac:spMk id="20" creationId="{6C240592-9851-B253-9F3E-5608EFF79030}"/>
          </ac:spMkLst>
        </pc:spChg>
        <pc:spChg chg="add mod">
          <ac:chgData name="Aušra Mažulienė" userId="f25d8a55-4e67-43bb-95c8-94a38df513b4" providerId="ADAL" clId="{FDA1062A-1CFC-4153-A7A2-9C396D4E774B}" dt="2024-11-11T19:20:46.242" v="2935" actId="1076"/>
          <ac:spMkLst>
            <pc:docMk/>
            <pc:sldMk cId="4089463927" sldId="432"/>
            <ac:spMk id="21" creationId="{D7520306-822A-E65A-198B-B15206480D94}"/>
          </ac:spMkLst>
        </pc:spChg>
        <pc:spChg chg="add mod">
          <ac:chgData name="Aušra Mažulienė" userId="f25d8a55-4e67-43bb-95c8-94a38df513b4" providerId="ADAL" clId="{FDA1062A-1CFC-4153-A7A2-9C396D4E774B}" dt="2024-11-11T19:21:07.739" v="2940" actId="14100"/>
          <ac:spMkLst>
            <pc:docMk/>
            <pc:sldMk cId="4089463927" sldId="432"/>
            <ac:spMk id="23" creationId="{90C9CF21-3F03-1037-9ABF-11C78CC3E440}"/>
          </ac:spMkLst>
        </pc:spChg>
        <pc:spChg chg="add mod">
          <ac:chgData name="Aušra Mažulienė" userId="f25d8a55-4e67-43bb-95c8-94a38df513b4" providerId="ADAL" clId="{FDA1062A-1CFC-4153-A7A2-9C396D4E774B}" dt="2024-11-11T19:22:04.110" v="2944" actId="14100"/>
          <ac:spMkLst>
            <pc:docMk/>
            <pc:sldMk cId="4089463927" sldId="432"/>
            <ac:spMk id="24" creationId="{6AE9D6BF-13AB-4AD1-DD2B-7EE747F7C872}"/>
          </ac:spMkLst>
        </pc:spChg>
        <pc:spChg chg="add mod">
          <ac:chgData name="Aušra Mažulienė" userId="f25d8a55-4e67-43bb-95c8-94a38df513b4" providerId="ADAL" clId="{FDA1062A-1CFC-4153-A7A2-9C396D4E774B}" dt="2024-11-11T19:22:14.404" v="2947" actId="14100"/>
          <ac:spMkLst>
            <pc:docMk/>
            <pc:sldMk cId="4089463927" sldId="432"/>
            <ac:spMk id="25" creationId="{E0D019B2-A1A3-F07E-3685-B1984BA99AC7}"/>
          </ac:spMkLst>
        </pc:spChg>
        <pc:spChg chg="mod">
          <ac:chgData name="Aušra Mažulienė" userId="f25d8a55-4e67-43bb-95c8-94a38df513b4" providerId="ADAL" clId="{FDA1062A-1CFC-4153-A7A2-9C396D4E774B}" dt="2024-11-12T11:51:51.203" v="5696" actId="1076"/>
          <ac:spMkLst>
            <pc:docMk/>
            <pc:sldMk cId="4089463927" sldId="432"/>
            <ac:spMk id="28" creationId="{86669198-86E8-AF5E-B218-991C1E6DDE63}"/>
          </ac:spMkLst>
        </pc:spChg>
        <pc:picChg chg="add mod ord">
          <ac:chgData name="Aušra Mažulienė" userId="f25d8a55-4e67-43bb-95c8-94a38df513b4" providerId="ADAL" clId="{FDA1062A-1CFC-4153-A7A2-9C396D4E774B}" dt="2024-11-11T19:20:19.434" v="2930" actId="1076"/>
          <ac:picMkLst>
            <pc:docMk/>
            <pc:sldMk cId="4089463927" sldId="432"/>
            <ac:picMk id="6" creationId="{5A967158-EA2D-532A-F900-ADC4527E450A}"/>
          </ac:picMkLst>
        </pc:picChg>
      </pc:sldChg>
      <pc:sldChg chg="addSp delSp modSp add mod ord">
        <pc:chgData name="Aušra Mažulienė" userId="f25d8a55-4e67-43bb-95c8-94a38df513b4" providerId="ADAL" clId="{FDA1062A-1CFC-4153-A7A2-9C396D4E774B}" dt="2024-11-12T15:26:32.189" v="8204" actId="1076"/>
        <pc:sldMkLst>
          <pc:docMk/>
          <pc:sldMk cId="1611526457" sldId="433"/>
        </pc:sldMkLst>
        <pc:spChg chg="mod">
          <ac:chgData name="Aušra Mažulienė" userId="f25d8a55-4e67-43bb-95c8-94a38df513b4" providerId="ADAL" clId="{FDA1062A-1CFC-4153-A7A2-9C396D4E774B}" dt="2024-11-12T11:59:32.038" v="5878" actId="1076"/>
          <ac:spMkLst>
            <pc:docMk/>
            <pc:sldMk cId="1611526457" sldId="433"/>
            <ac:spMk id="7" creationId="{00000000-0000-0000-0000-000000000000}"/>
          </ac:spMkLst>
        </pc:spChg>
        <pc:spChg chg="add mod">
          <ac:chgData name="Aušra Mažulienė" userId="f25d8a55-4e67-43bb-95c8-94a38df513b4" providerId="ADAL" clId="{FDA1062A-1CFC-4153-A7A2-9C396D4E774B}" dt="2024-11-12T15:26:06.564" v="8197" actId="1076"/>
          <ac:spMkLst>
            <pc:docMk/>
            <pc:sldMk cId="1611526457" sldId="433"/>
            <ac:spMk id="17" creationId="{A077E6EB-1604-B9EB-7CC8-16716AB4FAEE}"/>
          </ac:spMkLst>
        </pc:spChg>
        <pc:spChg chg="add mod">
          <ac:chgData name="Aušra Mažulienė" userId="f25d8a55-4e67-43bb-95c8-94a38df513b4" providerId="ADAL" clId="{FDA1062A-1CFC-4153-A7A2-9C396D4E774B}" dt="2024-11-12T15:25:48.183" v="8194" actId="1076"/>
          <ac:spMkLst>
            <pc:docMk/>
            <pc:sldMk cId="1611526457" sldId="433"/>
            <ac:spMk id="22" creationId="{1F639495-537C-165D-37A1-909458E4CC72}"/>
          </ac:spMkLst>
        </pc:spChg>
        <pc:spChg chg="add mod">
          <ac:chgData name="Aušra Mažulienė" userId="f25d8a55-4e67-43bb-95c8-94a38df513b4" providerId="ADAL" clId="{FDA1062A-1CFC-4153-A7A2-9C396D4E774B}" dt="2024-11-12T12:03:20.979" v="5911" actId="1076"/>
          <ac:spMkLst>
            <pc:docMk/>
            <pc:sldMk cId="1611526457" sldId="433"/>
            <ac:spMk id="37" creationId="{08581AB8-DF1A-3B26-6D7F-8D39BCE0B603}"/>
          </ac:spMkLst>
        </pc:spChg>
        <pc:spChg chg="add mod">
          <ac:chgData name="Aušra Mažulienė" userId="f25d8a55-4e67-43bb-95c8-94a38df513b4" providerId="ADAL" clId="{FDA1062A-1CFC-4153-A7A2-9C396D4E774B}" dt="2024-11-12T12:03:22.717" v="5912" actId="1076"/>
          <ac:spMkLst>
            <pc:docMk/>
            <pc:sldMk cId="1611526457" sldId="433"/>
            <ac:spMk id="38" creationId="{95FDBB9A-5979-858F-B912-2B28E41C60DC}"/>
          </ac:spMkLst>
        </pc:spChg>
        <pc:spChg chg="add mod">
          <ac:chgData name="Aušra Mažulienė" userId="f25d8a55-4e67-43bb-95c8-94a38df513b4" providerId="ADAL" clId="{FDA1062A-1CFC-4153-A7A2-9C396D4E774B}" dt="2024-11-12T15:26:08.930" v="8198" actId="1076"/>
          <ac:spMkLst>
            <pc:docMk/>
            <pc:sldMk cId="1611526457" sldId="433"/>
            <ac:spMk id="39" creationId="{4C9720C2-EF80-FF6A-32AF-B99322AF31F9}"/>
          </ac:spMkLst>
        </pc:spChg>
        <pc:spChg chg="add mod">
          <ac:chgData name="Aušra Mažulienė" userId="f25d8a55-4e67-43bb-95c8-94a38df513b4" providerId="ADAL" clId="{FDA1062A-1CFC-4153-A7A2-9C396D4E774B}" dt="2024-11-12T15:26:15.134" v="8200" actId="1076"/>
          <ac:spMkLst>
            <pc:docMk/>
            <pc:sldMk cId="1611526457" sldId="433"/>
            <ac:spMk id="40" creationId="{F7A3D518-5BEF-7111-EF7F-8D3F259E5C18}"/>
          </ac:spMkLst>
        </pc:spChg>
        <pc:spChg chg="add mod">
          <ac:chgData name="Aušra Mažulienė" userId="f25d8a55-4e67-43bb-95c8-94a38df513b4" providerId="ADAL" clId="{FDA1062A-1CFC-4153-A7A2-9C396D4E774B}" dt="2024-11-12T15:26:03.314" v="8196" actId="1076"/>
          <ac:spMkLst>
            <pc:docMk/>
            <pc:sldMk cId="1611526457" sldId="433"/>
            <ac:spMk id="41" creationId="{5E785759-74D6-22F0-7FCA-BC68BF3E9C63}"/>
          </ac:spMkLst>
        </pc:spChg>
        <pc:spChg chg="add mod">
          <ac:chgData name="Aušra Mažulienė" userId="f25d8a55-4e67-43bb-95c8-94a38df513b4" providerId="ADAL" clId="{FDA1062A-1CFC-4153-A7A2-9C396D4E774B}" dt="2024-11-12T15:26:21.481" v="8201" actId="1076"/>
          <ac:spMkLst>
            <pc:docMk/>
            <pc:sldMk cId="1611526457" sldId="433"/>
            <ac:spMk id="46" creationId="{CB0B3D1A-215C-866C-DABA-878D8FD9A889}"/>
          </ac:spMkLst>
        </pc:spChg>
        <pc:spChg chg="add mod">
          <ac:chgData name="Aušra Mažulienė" userId="f25d8a55-4e67-43bb-95c8-94a38df513b4" providerId="ADAL" clId="{FDA1062A-1CFC-4153-A7A2-9C396D4E774B}" dt="2024-11-12T15:26:32.189" v="8204" actId="1076"/>
          <ac:spMkLst>
            <pc:docMk/>
            <pc:sldMk cId="1611526457" sldId="433"/>
            <ac:spMk id="47" creationId="{684A68DA-41F3-A533-4B4B-7E351FC72A0C}"/>
          </ac:spMkLst>
        </pc:spChg>
        <pc:picChg chg="add mod modCrop">
          <ac:chgData name="Aušra Mažulienė" userId="f25d8a55-4e67-43bb-95c8-94a38df513b4" providerId="ADAL" clId="{FDA1062A-1CFC-4153-A7A2-9C396D4E774B}" dt="2024-11-12T15:25:42.195" v="8193" actId="1076"/>
          <ac:picMkLst>
            <pc:docMk/>
            <pc:sldMk cId="1611526457" sldId="433"/>
            <ac:picMk id="33" creationId="{33CC75CE-192C-7212-0B0E-8B4015064C4E}"/>
          </ac:picMkLst>
        </pc:picChg>
        <pc:picChg chg="add mod ord">
          <ac:chgData name="Aušra Mažulienė" userId="f25d8a55-4e67-43bb-95c8-94a38df513b4" providerId="ADAL" clId="{FDA1062A-1CFC-4153-A7A2-9C396D4E774B}" dt="2024-11-12T15:25:59.751" v="8195" actId="1076"/>
          <ac:picMkLst>
            <pc:docMk/>
            <pc:sldMk cId="1611526457" sldId="433"/>
            <ac:picMk id="35" creationId="{0EB0979C-9A33-7E91-F038-2AB0453FF6AA}"/>
          </ac:picMkLst>
        </pc:picChg>
        <pc:picChg chg="add mod">
          <ac:chgData name="Aušra Mažulienė" userId="f25d8a55-4e67-43bb-95c8-94a38df513b4" providerId="ADAL" clId="{FDA1062A-1CFC-4153-A7A2-9C396D4E774B}" dt="2024-11-12T15:26:28.618" v="8203" actId="1076"/>
          <ac:picMkLst>
            <pc:docMk/>
            <pc:sldMk cId="1611526457" sldId="433"/>
            <ac:picMk id="45" creationId="{38D50284-6947-C34A-E840-7FD2C7B9C48D}"/>
          </ac:picMkLst>
        </pc:picChg>
      </pc:sldChg>
      <pc:sldChg chg="addSp delSp modSp add mod">
        <pc:chgData name="Aušra Mažulienė" userId="f25d8a55-4e67-43bb-95c8-94a38df513b4" providerId="ADAL" clId="{FDA1062A-1CFC-4153-A7A2-9C396D4E774B}" dt="2024-11-13T05:43:21.112" v="11341" actId="1076"/>
        <pc:sldMkLst>
          <pc:docMk/>
          <pc:sldMk cId="3579091817" sldId="434"/>
        </pc:sldMkLst>
        <pc:spChg chg="mod">
          <ac:chgData name="Aušra Mažulienė" userId="f25d8a55-4e67-43bb-95c8-94a38df513b4" providerId="ADAL" clId="{FDA1062A-1CFC-4153-A7A2-9C396D4E774B}" dt="2024-11-13T05:43:01.707" v="11333" actId="6549"/>
          <ac:spMkLst>
            <pc:docMk/>
            <pc:sldMk cId="3579091817" sldId="434"/>
            <ac:spMk id="2" creationId="{2293B548-66D1-F67B-568E-33BC25CB9F1C}"/>
          </ac:spMkLst>
        </pc:spChg>
        <pc:spChg chg="mod">
          <ac:chgData name="Aušra Mažulienė" userId="f25d8a55-4e67-43bb-95c8-94a38df513b4" providerId="ADAL" clId="{FDA1062A-1CFC-4153-A7A2-9C396D4E774B}" dt="2024-11-13T05:43:10.404" v="11336" actId="1076"/>
          <ac:spMkLst>
            <pc:docMk/>
            <pc:sldMk cId="3579091817" sldId="434"/>
            <ac:spMk id="4" creationId="{12341A36-0413-50E5-421D-B31529EF3E99}"/>
          </ac:spMkLst>
        </pc:spChg>
        <pc:spChg chg="mod">
          <ac:chgData name="Aušra Mažulienė" userId="f25d8a55-4e67-43bb-95c8-94a38df513b4" providerId="ADAL" clId="{FDA1062A-1CFC-4153-A7A2-9C396D4E774B}" dt="2024-11-12T15:28:39.771" v="8223" actId="1076"/>
          <ac:spMkLst>
            <pc:docMk/>
            <pc:sldMk cId="3579091817" sldId="434"/>
            <ac:spMk id="9" creationId="{4AF05D8B-DDAA-B905-6360-45FE404AB416}"/>
          </ac:spMkLst>
        </pc:spChg>
        <pc:spChg chg="add mod">
          <ac:chgData name="Aušra Mažulienė" userId="f25d8a55-4e67-43bb-95c8-94a38df513b4" providerId="ADAL" clId="{FDA1062A-1CFC-4153-A7A2-9C396D4E774B}" dt="2024-11-13T05:43:08.284" v="11335" actId="1076"/>
          <ac:spMkLst>
            <pc:docMk/>
            <pc:sldMk cId="3579091817" sldId="434"/>
            <ac:spMk id="13" creationId="{978A11E2-1183-EA28-7F84-08A4FCD8A077}"/>
          </ac:spMkLst>
        </pc:spChg>
        <pc:spChg chg="add mod">
          <ac:chgData name="Aušra Mažulienė" userId="f25d8a55-4e67-43bb-95c8-94a38df513b4" providerId="ADAL" clId="{FDA1062A-1CFC-4153-A7A2-9C396D4E774B}" dt="2024-11-13T05:43:21.112" v="11341" actId="1076"/>
          <ac:spMkLst>
            <pc:docMk/>
            <pc:sldMk cId="3579091817" sldId="434"/>
            <ac:spMk id="16" creationId="{4366AD6F-8DF2-AD76-93DB-1B38F23A6964}"/>
          </ac:spMkLst>
        </pc:spChg>
        <pc:spChg chg="add mod">
          <ac:chgData name="Aušra Mažulienė" userId="f25d8a55-4e67-43bb-95c8-94a38df513b4" providerId="ADAL" clId="{FDA1062A-1CFC-4153-A7A2-9C396D4E774B}" dt="2024-11-13T05:43:19.552" v="11340" actId="1076"/>
          <ac:spMkLst>
            <pc:docMk/>
            <pc:sldMk cId="3579091817" sldId="434"/>
            <ac:spMk id="17" creationId="{D2A42EC5-9223-43F2-496F-702978111104}"/>
          </ac:spMkLst>
        </pc:spChg>
        <pc:spChg chg="add mod">
          <ac:chgData name="Aušra Mažulienė" userId="f25d8a55-4e67-43bb-95c8-94a38df513b4" providerId="ADAL" clId="{FDA1062A-1CFC-4153-A7A2-9C396D4E774B}" dt="2024-11-12T12:13:36.993" v="6022" actId="1076"/>
          <ac:spMkLst>
            <pc:docMk/>
            <pc:sldMk cId="3579091817" sldId="434"/>
            <ac:spMk id="20" creationId="{D128C328-16A9-3069-414A-B38A26DF3D0F}"/>
          </ac:spMkLst>
        </pc:spChg>
        <pc:spChg chg="add mod">
          <ac:chgData name="Aušra Mažulienė" userId="f25d8a55-4e67-43bb-95c8-94a38df513b4" providerId="ADAL" clId="{FDA1062A-1CFC-4153-A7A2-9C396D4E774B}" dt="2024-11-12T12:13:39.846" v="6023" actId="1076"/>
          <ac:spMkLst>
            <pc:docMk/>
            <pc:sldMk cId="3579091817" sldId="434"/>
            <ac:spMk id="21" creationId="{7EB6A99F-EC61-2045-71EA-861E560E2C31}"/>
          </ac:spMkLst>
        </pc:spChg>
        <pc:spChg chg="add mod">
          <ac:chgData name="Aušra Mažulienė" userId="f25d8a55-4e67-43bb-95c8-94a38df513b4" providerId="ADAL" clId="{FDA1062A-1CFC-4153-A7A2-9C396D4E774B}" dt="2024-11-12T15:28:42.450" v="8224" actId="1076"/>
          <ac:spMkLst>
            <pc:docMk/>
            <pc:sldMk cId="3579091817" sldId="434"/>
            <ac:spMk id="31" creationId="{5F25A7A3-01E0-8E08-DD7A-22EBA0589EB6}"/>
          </ac:spMkLst>
        </pc:spChg>
        <pc:spChg chg="add mod">
          <ac:chgData name="Aušra Mažulienė" userId="f25d8a55-4e67-43bb-95c8-94a38df513b4" providerId="ADAL" clId="{FDA1062A-1CFC-4153-A7A2-9C396D4E774B}" dt="2024-11-12T15:28:46.846" v="8225" actId="1076"/>
          <ac:spMkLst>
            <pc:docMk/>
            <pc:sldMk cId="3579091817" sldId="434"/>
            <ac:spMk id="32" creationId="{DC47A2C5-CD44-7955-CAD3-5912DE1439D5}"/>
          </ac:spMkLst>
        </pc:spChg>
        <pc:spChg chg="add mod">
          <ac:chgData name="Aušra Mažulienė" userId="f25d8a55-4e67-43bb-95c8-94a38df513b4" providerId="ADAL" clId="{FDA1062A-1CFC-4153-A7A2-9C396D4E774B}" dt="2024-11-12T15:28:49.895" v="8226" actId="1076"/>
          <ac:spMkLst>
            <pc:docMk/>
            <pc:sldMk cId="3579091817" sldId="434"/>
            <ac:spMk id="33" creationId="{91BB8493-BE3F-558D-62FF-3F05EB96F80A}"/>
          </ac:spMkLst>
        </pc:spChg>
        <pc:picChg chg="add mod ord">
          <ac:chgData name="Aušra Mažulienė" userId="f25d8a55-4e67-43bb-95c8-94a38df513b4" providerId="ADAL" clId="{FDA1062A-1CFC-4153-A7A2-9C396D4E774B}" dt="2024-11-13T05:43:06.292" v="11334" actId="1076"/>
          <ac:picMkLst>
            <pc:docMk/>
            <pc:sldMk cId="3579091817" sldId="434"/>
            <ac:picMk id="11" creationId="{FA4F5976-00F0-127A-CA4A-9EB8B6F8FE81}"/>
          </ac:picMkLst>
        </pc:picChg>
        <pc:picChg chg="add mod">
          <ac:chgData name="Aušra Mažulienė" userId="f25d8a55-4e67-43bb-95c8-94a38df513b4" providerId="ADAL" clId="{FDA1062A-1CFC-4153-A7A2-9C396D4E774B}" dt="2024-11-13T05:43:17.282" v="11339" actId="1076"/>
          <ac:picMkLst>
            <pc:docMk/>
            <pc:sldMk cId="3579091817" sldId="434"/>
            <ac:picMk id="15" creationId="{542FDFEB-AC32-A62D-5883-4C00AA06F343}"/>
          </ac:picMkLst>
        </pc:picChg>
        <pc:picChg chg="add mod">
          <ac:chgData name="Aušra Mažulienė" userId="f25d8a55-4e67-43bb-95c8-94a38df513b4" providerId="ADAL" clId="{FDA1062A-1CFC-4153-A7A2-9C396D4E774B}" dt="2024-11-12T12:13:32.806" v="6020" actId="1076"/>
          <ac:picMkLst>
            <pc:docMk/>
            <pc:sldMk cId="3579091817" sldId="434"/>
            <ac:picMk id="19" creationId="{3A7762A5-5380-CCAF-8FAA-834CE12C046B}"/>
          </ac:picMkLst>
        </pc:picChg>
        <pc:picChg chg="add mod ord modCrop">
          <ac:chgData name="Aušra Mažulienė" userId="f25d8a55-4e67-43bb-95c8-94a38df513b4" providerId="ADAL" clId="{FDA1062A-1CFC-4153-A7A2-9C396D4E774B}" dt="2024-11-12T15:28:36.272" v="8222" actId="1076"/>
          <ac:picMkLst>
            <pc:docMk/>
            <pc:sldMk cId="3579091817" sldId="434"/>
            <ac:picMk id="29" creationId="{C0758380-8400-DE69-36D7-51DF124E9A70}"/>
          </ac:picMkLst>
        </pc:picChg>
        <pc:cxnChg chg="add mod">
          <ac:chgData name="Aušra Mažulienė" userId="f25d8a55-4e67-43bb-95c8-94a38df513b4" providerId="ADAL" clId="{FDA1062A-1CFC-4153-A7A2-9C396D4E774B}" dt="2024-11-12T15:28:54.914" v="8228" actId="14100"/>
          <ac:cxnSpMkLst>
            <pc:docMk/>
            <pc:sldMk cId="3579091817" sldId="434"/>
            <ac:cxnSpMk id="34" creationId="{6ED5B1C4-6976-9863-278F-CCC185CEA34E}"/>
          </ac:cxnSpMkLst>
        </pc:cxnChg>
      </pc:sldChg>
      <pc:sldChg chg="addSp delSp modSp add mod ord">
        <pc:chgData name="Aušra Mažulienė" userId="f25d8a55-4e67-43bb-95c8-94a38df513b4" providerId="ADAL" clId="{FDA1062A-1CFC-4153-A7A2-9C396D4E774B}" dt="2024-11-13T05:38:50.350" v="11322" actId="14100"/>
        <pc:sldMkLst>
          <pc:docMk/>
          <pc:sldMk cId="3601803283" sldId="435"/>
        </pc:sldMkLst>
        <pc:spChg chg="mod">
          <ac:chgData name="Aušra Mažulienė" userId="f25d8a55-4e67-43bb-95c8-94a38df513b4" providerId="ADAL" clId="{FDA1062A-1CFC-4153-A7A2-9C396D4E774B}" dt="2024-11-13T05:36:31.690" v="11305" actId="1076"/>
          <ac:spMkLst>
            <pc:docMk/>
            <pc:sldMk cId="3601803283" sldId="435"/>
            <ac:spMk id="2" creationId="{2293B548-66D1-F67B-568E-33BC25CB9F1C}"/>
          </ac:spMkLst>
        </pc:spChg>
        <pc:spChg chg="mod">
          <ac:chgData name="Aušra Mažulienė" userId="f25d8a55-4e67-43bb-95c8-94a38df513b4" providerId="ADAL" clId="{FDA1062A-1CFC-4153-A7A2-9C396D4E774B}" dt="2024-11-13T05:38:39.588" v="11319" actId="1076"/>
          <ac:spMkLst>
            <pc:docMk/>
            <pc:sldMk cId="3601803283" sldId="435"/>
            <ac:spMk id="4" creationId="{12341A36-0413-50E5-421D-B31529EF3E99}"/>
          </ac:spMkLst>
        </pc:spChg>
        <pc:spChg chg="mod">
          <ac:chgData name="Aušra Mažulienė" userId="f25d8a55-4e67-43bb-95c8-94a38df513b4" providerId="ADAL" clId="{FDA1062A-1CFC-4153-A7A2-9C396D4E774B}" dt="2024-11-13T05:38:35.290" v="11318" actId="1076"/>
          <ac:spMkLst>
            <pc:docMk/>
            <pc:sldMk cId="3601803283" sldId="435"/>
            <ac:spMk id="9" creationId="{4AF05D8B-DDAA-B905-6360-45FE404AB416}"/>
          </ac:spMkLst>
        </pc:spChg>
        <pc:spChg chg="mod">
          <ac:chgData name="Aušra Mažulienė" userId="f25d8a55-4e67-43bb-95c8-94a38df513b4" providerId="ADAL" clId="{FDA1062A-1CFC-4153-A7A2-9C396D4E774B}" dt="2024-11-12T11:33:42.735" v="5150" actId="14100"/>
          <ac:spMkLst>
            <pc:docMk/>
            <pc:sldMk cId="3601803283" sldId="435"/>
            <ac:spMk id="17" creationId="{A077E6EB-1604-B9EB-7CC8-16716AB4FAEE}"/>
          </ac:spMkLst>
        </pc:spChg>
        <pc:spChg chg="mod">
          <ac:chgData name="Aušra Mažulienė" userId="f25d8a55-4e67-43bb-95c8-94a38df513b4" providerId="ADAL" clId="{FDA1062A-1CFC-4153-A7A2-9C396D4E774B}" dt="2024-11-13T05:38:44.258" v="11321" actId="1076"/>
          <ac:spMkLst>
            <pc:docMk/>
            <pc:sldMk cId="3601803283" sldId="435"/>
            <ac:spMk id="19" creationId="{36A5EEA8-8DAC-DE09-FBB6-57100C3D64BD}"/>
          </ac:spMkLst>
        </pc:spChg>
        <pc:spChg chg="mod">
          <ac:chgData name="Aušra Mažulienė" userId="f25d8a55-4e67-43bb-95c8-94a38df513b4" providerId="ADAL" clId="{FDA1062A-1CFC-4153-A7A2-9C396D4E774B}" dt="2024-11-13T05:38:32.307" v="11317" actId="1076"/>
          <ac:spMkLst>
            <pc:docMk/>
            <pc:sldMk cId="3601803283" sldId="435"/>
            <ac:spMk id="20" creationId="{39731E4F-E775-7F4F-2FBE-391EEDF3D5D1}"/>
          </ac:spMkLst>
        </pc:spChg>
        <pc:spChg chg="mod">
          <ac:chgData name="Aušra Mažulienė" userId="f25d8a55-4e67-43bb-95c8-94a38df513b4" providerId="ADAL" clId="{FDA1062A-1CFC-4153-A7A2-9C396D4E774B}" dt="2024-11-12T11:33:05.684" v="5145" actId="1076"/>
          <ac:spMkLst>
            <pc:docMk/>
            <pc:sldMk cId="3601803283" sldId="435"/>
            <ac:spMk id="21" creationId="{0DD35F93-AD71-B885-A4CC-E0FF088511B6}"/>
          </ac:spMkLst>
        </pc:spChg>
        <pc:spChg chg="mod ord">
          <ac:chgData name="Aušra Mažulienė" userId="f25d8a55-4e67-43bb-95c8-94a38df513b4" providerId="ADAL" clId="{FDA1062A-1CFC-4153-A7A2-9C396D4E774B}" dt="2024-11-13T05:36:44.770" v="11309" actId="1076"/>
          <ac:spMkLst>
            <pc:docMk/>
            <pc:sldMk cId="3601803283" sldId="435"/>
            <ac:spMk id="22" creationId="{1F639495-537C-165D-37A1-909458E4CC72}"/>
          </ac:spMkLst>
        </pc:spChg>
        <pc:spChg chg="add mod">
          <ac:chgData name="Aušra Mažulienė" userId="f25d8a55-4e67-43bb-95c8-94a38df513b4" providerId="ADAL" clId="{FDA1062A-1CFC-4153-A7A2-9C396D4E774B}" dt="2024-11-12T11:35:26.081" v="5225" actId="1076"/>
          <ac:spMkLst>
            <pc:docMk/>
            <pc:sldMk cId="3601803283" sldId="435"/>
            <ac:spMk id="25" creationId="{D2C760D3-8B44-E912-4DFB-58BF86E23701}"/>
          </ac:spMkLst>
        </pc:spChg>
        <pc:picChg chg="add mod ord modCrop">
          <ac:chgData name="Aušra Mažulienė" userId="f25d8a55-4e67-43bb-95c8-94a38df513b4" providerId="ADAL" clId="{FDA1062A-1CFC-4153-A7A2-9C396D4E774B}" dt="2024-11-12T11:32:50.746" v="5143" actId="1076"/>
          <ac:picMkLst>
            <pc:docMk/>
            <pc:sldMk cId="3601803283" sldId="435"/>
            <ac:picMk id="5" creationId="{294371D2-BC06-9E68-B54E-4A30DC6779C3}"/>
          </ac:picMkLst>
        </pc:picChg>
        <pc:picChg chg="mod">
          <ac:chgData name="Aušra Mažulienė" userId="f25d8a55-4e67-43bb-95c8-94a38df513b4" providerId="ADAL" clId="{FDA1062A-1CFC-4153-A7A2-9C396D4E774B}" dt="2024-11-13T05:38:42.531" v="11320" actId="1076"/>
          <ac:picMkLst>
            <pc:docMk/>
            <pc:sldMk cId="3601803283" sldId="435"/>
            <ac:picMk id="6" creationId="{CFC3DDC7-A971-B0DF-E856-FB8B267BC7A2}"/>
          </ac:picMkLst>
        </pc:picChg>
        <pc:picChg chg="mod">
          <ac:chgData name="Aušra Mažulienė" userId="f25d8a55-4e67-43bb-95c8-94a38df513b4" providerId="ADAL" clId="{FDA1062A-1CFC-4153-A7A2-9C396D4E774B}" dt="2024-11-12T11:35:03.249" v="5222" actId="207"/>
          <ac:picMkLst>
            <pc:docMk/>
            <pc:sldMk cId="3601803283" sldId="435"/>
            <ac:picMk id="10" creationId="{00000000-0000-0000-0000-000000000000}"/>
          </ac:picMkLst>
        </pc:picChg>
        <pc:picChg chg="add mod ord modCrop">
          <ac:chgData name="Aušra Mažulienė" userId="f25d8a55-4e67-43bb-95c8-94a38df513b4" providerId="ADAL" clId="{FDA1062A-1CFC-4153-A7A2-9C396D4E774B}" dt="2024-11-12T11:33:20.958" v="5147" actId="1076"/>
          <ac:picMkLst>
            <pc:docMk/>
            <pc:sldMk cId="3601803283" sldId="435"/>
            <ac:picMk id="11" creationId="{3163340B-5D61-A03F-C0B1-708BC52BD019}"/>
          </ac:picMkLst>
        </pc:picChg>
        <pc:picChg chg="mod modCrop">
          <ac:chgData name="Aušra Mažulienė" userId="f25d8a55-4e67-43bb-95c8-94a38df513b4" providerId="ADAL" clId="{FDA1062A-1CFC-4153-A7A2-9C396D4E774B}" dt="2024-11-13T05:38:24.500" v="11315" actId="1076"/>
          <ac:picMkLst>
            <pc:docMk/>
            <pc:sldMk cId="3601803283" sldId="435"/>
            <ac:picMk id="14" creationId="{3C4A5317-4A9A-697B-DD4A-CB690B591A45}"/>
          </ac:picMkLst>
        </pc:picChg>
        <pc:cxnChg chg="mod">
          <ac:chgData name="Aušra Mažulienė" userId="f25d8a55-4e67-43bb-95c8-94a38df513b4" providerId="ADAL" clId="{FDA1062A-1CFC-4153-A7A2-9C396D4E774B}" dt="2024-11-13T05:38:50.350" v="11322" actId="14100"/>
          <ac:cxnSpMkLst>
            <pc:docMk/>
            <pc:sldMk cId="3601803283" sldId="435"/>
            <ac:cxnSpMk id="23" creationId="{9AA81AFB-67DD-771D-66DA-24CEC0A72457}"/>
          </ac:cxnSpMkLst>
        </pc:cxnChg>
        <pc:cxnChg chg="mod">
          <ac:chgData name="Aušra Mažulienė" userId="f25d8a55-4e67-43bb-95c8-94a38df513b4" providerId="ADAL" clId="{FDA1062A-1CFC-4153-A7A2-9C396D4E774B}" dt="2024-11-12T11:33:35.776" v="5149" actId="14100"/>
          <ac:cxnSpMkLst>
            <pc:docMk/>
            <pc:sldMk cId="3601803283" sldId="435"/>
            <ac:cxnSpMk id="24" creationId="{94264B09-DAEF-7063-8238-2CBA0DB6C244}"/>
          </ac:cxnSpMkLst>
        </pc:cxnChg>
        <pc:cxnChg chg="add mod">
          <ac:chgData name="Aušra Mažulienė" userId="f25d8a55-4e67-43bb-95c8-94a38df513b4" providerId="ADAL" clId="{FDA1062A-1CFC-4153-A7A2-9C396D4E774B}" dt="2024-11-12T11:35:51.792" v="5230" actId="14100"/>
          <ac:cxnSpMkLst>
            <pc:docMk/>
            <pc:sldMk cId="3601803283" sldId="435"/>
            <ac:cxnSpMk id="26" creationId="{B71C9393-22DD-C4D2-164F-025367D50F21}"/>
          </ac:cxnSpMkLst>
        </pc:cxnChg>
      </pc:sldChg>
      <pc:sldChg chg="modSp add mod ord">
        <pc:chgData name="Aušra Mažulienė" userId="f25d8a55-4e67-43bb-95c8-94a38df513b4" providerId="ADAL" clId="{FDA1062A-1CFC-4153-A7A2-9C396D4E774B}" dt="2024-11-13T05:41:42.195" v="11324"/>
        <pc:sldMkLst>
          <pc:docMk/>
          <pc:sldMk cId="1275595041" sldId="436"/>
        </pc:sldMkLst>
      </pc:sldChg>
      <pc:sldChg chg="addSp delSp modSp add mod ord">
        <pc:chgData name="Aušra Mažulienė" userId="f25d8a55-4e67-43bb-95c8-94a38df513b4" providerId="ADAL" clId="{FDA1062A-1CFC-4153-A7A2-9C396D4E774B}" dt="2024-11-13T05:45:22.692" v="11343" actId="1076"/>
        <pc:sldMkLst>
          <pc:docMk/>
          <pc:sldMk cId="2545513100" sldId="437"/>
        </pc:sldMkLst>
        <pc:spChg chg="mod">
          <ac:chgData name="Aušra Mažulienė" userId="f25d8a55-4e67-43bb-95c8-94a38df513b4" providerId="ADAL" clId="{FDA1062A-1CFC-4153-A7A2-9C396D4E774B}" dt="2024-11-13T05:45:22.692" v="11343" actId="1076"/>
          <ac:spMkLst>
            <pc:docMk/>
            <pc:sldMk cId="2545513100" sldId="437"/>
            <ac:spMk id="7" creationId="{00000000-0000-0000-0000-000000000000}"/>
          </ac:spMkLst>
        </pc:spChg>
        <pc:spChg chg="mod">
          <ac:chgData name="Aušra Mažulienė" userId="f25d8a55-4e67-43bb-95c8-94a38df513b4" providerId="ADAL" clId="{FDA1062A-1CFC-4153-A7A2-9C396D4E774B}" dt="2024-11-12T15:30:31.391" v="8237" actId="1076"/>
          <ac:spMkLst>
            <pc:docMk/>
            <pc:sldMk cId="2545513100" sldId="437"/>
            <ac:spMk id="17" creationId="{A077E6EB-1604-B9EB-7CC8-16716AB4FAEE}"/>
          </ac:spMkLst>
        </pc:spChg>
        <pc:spChg chg="mod ord">
          <ac:chgData name="Aušra Mažulienė" userId="f25d8a55-4e67-43bb-95c8-94a38df513b4" providerId="ADAL" clId="{FDA1062A-1CFC-4153-A7A2-9C396D4E774B}" dt="2024-11-12T15:30:38.562" v="8239" actId="1076"/>
          <ac:spMkLst>
            <pc:docMk/>
            <pc:sldMk cId="2545513100" sldId="437"/>
            <ac:spMk id="25" creationId="{D2C760D3-8B44-E912-4DFB-58BF86E23701}"/>
          </ac:spMkLst>
        </pc:spChg>
        <pc:picChg chg="mod modCrop">
          <ac:chgData name="Aušra Mažulienė" userId="f25d8a55-4e67-43bb-95c8-94a38df513b4" providerId="ADAL" clId="{FDA1062A-1CFC-4153-A7A2-9C396D4E774B}" dt="2024-11-12T15:30:06.073" v="8231" actId="1076"/>
          <ac:picMkLst>
            <pc:docMk/>
            <pc:sldMk cId="2545513100" sldId="437"/>
            <ac:picMk id="5" creationId="{294371D2-BC06-9E68-B54E-4A30DC6779C3}"/>
          </ac:picMkLst>
        </pc:picChg>
        <pc:picChg chg="add mod ord modCrop">
          <ac:chgData name="Aušra Mažulienė" userId="f25d8a55-4e67-43bb-95c8-94a38df513b4" providerId="ADAL" clId="{FDA1062A-1CFC-4153-A7A2-9C396D4E774B}" dt="2024-11-12T15:30:26.819" v="8236" actId="1076"/>
          <ac:picMkLst>
            <pc:docMk/>
            <pc:sldMk cId="2545513100" sldId="437"/>
            <ac:picMk id="15" creationId="{C93D2E0B-73F8-4C7A-D08E-BE8361168EC3}"/>
          </ac:picMkLst>
        </pc:picChg>
        <pc:cxnChg chg="mod">
          <ac:chgData name="Aušra Mažulienė" userId="f25d8a55-4e67-43bb-95c8-94a38df513b4" providerId="ADAL" clId="{FDA1062A-1CFC-4153-A7A2-9C396D4E774B}" dt="2024-11-12T15:30:34.406" v="8238" actId="1076"/>
          <ac:cxnSpMkLst>
            <pc:docMk/>
            <pc:sldMk cId="2545513100" sldId="437"/>
            <ac:cxnSpMk id="26" creationId="{B71C9393-22DD-C4D2-164F-025367D50F21}"/>
          </ac:cxnSpMkLst>
        </pc:cxnChg>
      </pc:sldChg>
      <pc:sldChg chg="addSp delSp modSp add mod">
        <pc:chgData name="Aušra Mažulienė" userId="f25d8a55-4e67-43bb-95c8-94a38df513b4" providerId="ADAL" clId="{FDA1062A-1CFC-4153-A7A2-9C396D4E774B}" dt="2024-11-13T05:46:51.676" v="11348" actId="14100"/>
        <pc:sldMkLst>
          <pc:docMk/>
          <pc:sldMk cId="3756747634" sldId="438"/>
        </pc:sldMkLst>
        <pc:spChg chg="mod ord">
          <ac:chgData name="Aušra Mažulienė" userId="f25d8a55-4e67-43bb-95c8-94a38df513b4" providerId="ADAL" clId="{FDA1062A-1CFC-4153-A7A2-9C396D4E774B}" dt="2024-11-13T05:46:47.748" v="11347" actId="170"/>
          <ac:spMkLst>
            <pc:docMk/>
            <pc:sldMk cId="3756747634" sldId="438"/>
            <ac:spMk id="2" creationId="{2293B548-66D1-F67B-568E-33BC25CB9F1C}"/>
          </ac:spMkLst>
        </pc:spChg>
        <pc:spChg chg="mod">
          <ac:chgData name="Aušra Mažulienė" userId="f25d8a55-4e67-43bb-95c8-94a38df513b4" providerId="ADAL" clId="{FDA1062A-1CFC-4153-A7A2-9C396D4E774B}" dt="2024-11-12T13:17:59.630" v="6410" actId="14100"/>
          <ac:spMkLst>
            <pc:docMk/>
            <pc:sldMk cId="3756747634" sldId="438"/>
            <ac:spMk id="4" creationId="{12341A36-0413-50E5-421D-B31529EF3E99}"/>
          </ac:spMkLst>
        </pc:spChg>
        <pc:spChg chg="mod">
          <ac:chgData name="Aušra Mažulienė" userId="f25d8a55-4e67-43bb-95c8-94a38df513b4" providerId="ADAL" clId="{FDA1062A-1CFC-4153-A7A2-9C396D4E774B}" dt="2024-11-12T15:00:21.704" v="8099" actId="1076"/>
          <ac:spMkLst>
            <pc:docMk/>
            <pc:sldMk cId="3756747634" sldId="438"/>
            <ac:spMk id="9" creationId="{4AF05D8B-DDAA-B905-6360-45FE404AB416}"/>
          </ac:spMkLst>
        </pc:spChg>
        <pc:spChg chg="add mod">
          <ac:chgData name="Aušra Mažulienė" userId="f25d8a55-4e67-43bb-95c8-94a38df513b4" providerId="ADAL" clId="{FDA1062A-1CFC-4153-A7A2-9C396D4E774B}" dt="2024-11-12T15:00:23.026" v="8100" actId="1076"/>
          <ac:spMkLst>
            <pc:docMk/>
            <pc:sldMk cId="3756747634" sldId="438"/>
            <ac:spMk id="37" creationId="{0ACDA9E1-D59C-E56A-CEAE-88C4952F6E2F}"/>
          </ac:spMkLst>
        </pc:spChg>
        <pc:spChg chg="add mod">
          <ac:chgData name="Aušra Mažulienė" userId="f25d8a55-4e67-43bb-95c8-94a38df513b4" providerId="ADAL" clId="{FDA1062A-1CFC-4153-A7A2-9C396D4E774B}" dt="2024-11-12T14:25:04.733" v="7561" actId="1076"/>
          <ac:spMkLst>
            <pc:docMk/>
            <pc:sldMk cId="3756747634" sldId="438"/>
            <ac:spMk id="38" creationId="{BD6F7B16-FDC5-4643-618D-5E0152D3C0EB}"/>
          </ac:spMkLst>
        </pc:spChg>
        <pc:spChg chg="add mod">
          <ac:chgData name="Aušra Mažulienė" userId="f25d8a55-4e67-43bb-95c8-94a38df513b4" providerId="ADAL" clId="{FDA1062A-1CFC-4153-A7A2-9C396D4E774B}" dt="2024-11-12T15:00:18.048" v="8098" actId="1076"/>
          <ac:spMkLst>
            <pc:docMk/>
            <pc:sldMk cId="3756747634" sldId="438"/>
            <ac:spMk id="39" creationId="{63708A39-E16B-1160-2ABC-776295FE8951}"/>
          </ac:spMkLst>
        </pc:spChg>
        <pc:spChg chg="add mod">
          <ac:chgData name="Aušra Mažulienė" userId="f25d8a55-4e67-43bb-95c8-94a38df513b4" providerId="ADAL" clId="{FDA1062A-1CFC-4153-A7A2-9C396D4E774B}" dt="2024-11-12T15:00:16.755" v="8097" actId="1076"/>
          <ac:spMkLst>
            <pc:docMk/>
            <pc:sldMk cId="3756747634" sldId="438"/>
            <ac:spMk id="40" creationId="{81B42A63-03A2-BB0D-538A-0C3601DDF3B8}"/>
          </ac:spMkLst>
        </pc:spChg>
        <pc:picChg chg="add mod ord modCrop">
          <ac:chgData name="Aušra Mažulienė" userId="f25d8a55-4e67-43bb-95c8-94a38df513b4" providerId="ADAL" clId="{FDA1062A-1CFC-4153-A7A2-9C396D4E774B}" dt="2024-11-12T15:00:14.578" v="8096" actId="1076"/>
          <ac:picMkLst>
            <pc:docMk/>
            <pc:sldMk cId="3756747634" sldId="438"/>
            <ac:picMk id="8" creationId="{15187BD0-DE71-56D8-635E-D97479CA6670}"/>
          </ac:picMkLst>
        </pc:picChg>
        <pc:picChg chg="add mod ord">
          <ac:chgData name="Aušra Mažulienė" userId="f25d8a55-4e67-43bb-95c8-94a38df513b4" providerId="ADAL" clId="{FDA1062A-1CFC-4153-A7A2-9C396D4E774B}" dt="2024-11-12T13:17:46.792" v="6406" actId="1076"/>
          <ac:picMkLst>
            <pc:docMk/>
            <pc:sldMk cId="3756747634" sldId="438"/>
            <ac:picMk id="12" creationId="{8E4CEF24-F84B-9D9E-0B44-6F8BD06C9975}"/>
          </ac:picMkLst>
        </pc:picChg>
        <pc:cxnChg chg="add mod">
          <ac:chgData name="Aušra Mažulienė" userId="f25d8a55-4e67-43bb-95c8-94a38df513b4" providerId="ADAL" clId="{FDA1062A-1CFC-4153-A7A2-9C396D4E774B}" dt="2024-11-13T05:46:51.676" v="11348" actId="14100"/>
          <ac:cxnSpMkLst>
            <pc:docMk/>
            <pc:sldMk cId="3756747634" sldId="438"/>
            <ac:cxnSpMk id="24" creationId="{8EC10D31-BFF3-644A-3473-DE93A3655F35}"/>
          </ac:cxnSpMkLst>
        </pc:cxnChg>
        <pc:cxnChg chg="mod">
          <ac:chgData name="Aušra Mažulienė" userId="f25d8a55-4e67-43bb-95c8-94a38df513b4" providerId="ADAL" clId="{FDA1062A-1CFC-4153-A7A2-9C396D4E774B}" dt="2024-11-12T15:00:30.255" v="8102" actId="1076"/>
          <ac:cxnSpMkLst>
            <pc:docMk/>
            <pc:sldMk cId="3756747634" sldId="438"/>
            <ac:cxnSpMk id="26" creationId="{B71C9393-22DD-C4D2-164F-025367D50F21}"/>
          </ac:cxnSpMkLst>
        </pc:cxnChg>
        <pc:cxnChg chg="add mod">
          <ac:chgData name="Aušra Mažulienė" userId="f25d8a55-4e67-43bb-95c8-94a38df513b4" providerId="ADAL" clId="{FDA1062A-1CFC-4153-A7A2-9C396D4E774B}" dt="2024-11-12T13:30:54.330" v="6735" actId="14100"/>
          <ac:cxnSpMkLst>
            <pc:docMk/>
            <pc:sldMk cId="3756747634" sldId="438"/>
            <ac:cxnSpMk id="31" creationId="{8AFA59AD-DA76-74AE-BC16-EC0740079697}"/>
          </ac:cxnSpMkLst>
        </pc:cxnChg>
      </pc:sldChg>
      <pc:sldChg chg="addSp delSp modSp add mod">
        <pc:chgData name="Aušra Mažulienė" userId="f25d8a55-4e67-43bb-95c8-94a38df513b4" providerId="ADAL" clId="{FDA1062A-1CFC-4153-A7A2-9C396D4E774B}" dt="2024-11-13T05:51:21.944" v="11352" actId="20577"/>
        <pc:sldMkLst>
          <pc:docMk/>
          <pc:sldMk cId="758240713" sldId="439"/>
        </pc:sldMkLst>
        <pc:spChg chg="mod">
          <ac:chgData name="Aušra Mažulienė" userId="f25d8a55-4e67-43bb-95c8-94a38df513b4" providerId="ADAL" clId="{FDA1062A-1CFC-4153-A7A2-9C396D4E774B}" dt="2024-11-12T13:51:23.179" v="6970" actId="14100"/>
          <ac:spMkLst>
            <pc:docMk/>
            <pc:sldMk cId="758240713" sldId="439"/>
            <ac:spMk id="9" creationId="{4AF05D8B-DDAA-B905-6360-45FE404AB416}"/>
          </ac:spMkLst>
        </pc:spChg>
        <pc:spChg chg="add mod">
          <ac:chgData name="Aušra Mažulienė" userId="f25d8a55-4e67-43bb-95c8-94a38df513b4" providerId="ADAL" clId="{FDA1062A-1CFC-4153-A7A2-9C396D4E774B}" dt="2024-11-13T05:51:21.944" v="11352" actId="20577"/>
          <ac:spMkLst>
            <pc:docMk/>
            <pc:sldMk cId="758240713" sldId="439"/>
            <ac:spMk id="11" creationId="{33B52BD1-CC53-95E3-0C3C-15F2660D8716}"/>
          </ac:spMkLst>
        </pc:spChg>
        <pc:spChg chg="add mod">
          <ac:chgData name="Aušra Mažulienė" userId="f25d8a55-4e67-43bb-95c8-94a38df513b4" providerId="ADAL" clId="{FDA1062A-1CFC-4153-A7A2-9C396D4E774B}" dt="2024-11-12T13:57:28.944" v="7206" actId="1076"/>
          <ac:spMkLst>
            <pc:docMk/>
            <pc:sldMk cId="758240713" sldId="439"/>
            <ac:spMk id="17" creationId="{10886BA9-FBDA-E394-1B34-D26612552893}"/>
          </ac:spMkLst>
        </pc:spChg>
        <pc:spChg chg="add mod">
          <ac:chgData name="Aušra Mažulienė" userId="f25d8a55-4e67-43bb-95c8-94a38df513b4" providerId="ADAL" clId="{FDA1062A-1CFC-4153-A7A2-9C396D4E774B}" dt="2024-11-12T13:57:32.740" v="7207" actId="1076"/>
          <ac:spMkLst>
            <pc:docMk/>
            <pc:sldMk cId="758240713" sldId="439"/>
            <ac:spMk id="18" creationId="{F894F872-04C5-D927-4C30-8502157C25C1}"/>
          </ac:spMkLst>
        </pc:spChg>
        <pc:spChg chg="add mod">
          <ac:chgData name="Aušra Mažulienė" userId="f25d8a55-4e67-43bb-95c8-94a38df513b4" providerId="ADAL" clId="{FDA1062A-1CFC-4153-A7A2-9C396D4E774B}" dt="2024-11-12T13:57:39.355" v="7209" actId="14100"/>
          <ac:spMkLst>
            <pc:docMk/>
            <pc:sldMk cId="758240713" sldId="439"/>
            <ac:spMk id="19" creationId="{8FAC9FB8-054D-852B-778F-7DA671077107}"/>
          </ac:spMkLst>
        </pc:spChg>
        <pc:spChg chg="add mod">
          <ac:chgData name="Aušra Mažulienė" userId="f25d8a55-4e67-43bb-95c8-94a38df513b4" providerId="ADAL" clId="{FDA1062A-1CFC-4153-A7A2-9C396D4E774B}" dt="2024-11-12T13:58:02.674" v="7212" actId="1076"/>
          <ac:spMkLst>
            <pc:docMk/>
            <pc:sldMk cId="758240713" sldId="439"/>
            <ac:spMk id="20" creationId="{6D830E83-DB1A-E476-654D-748F6A80827E}"/>
          </ac:spMkLst>
        </pc:spChg>
        <pc:spChg chg="add mod">
          <ac:chgData name="Aušra Mažulienė" userId="f25d8a55-4e67-43bb-95c8-94a38df513b4" providerId="ADAL" clId="{FDA1062A-1CFC-4153-A7A2-9C396D4E774B}" dt="2024-11-12T13:54:19.122" v="7176" actId="20577"/>
          <ac:spMkLst>
            <pc:docMk/>
            <pc:sldMk cId="758240713" sldId="439"/>
            <ac:spMk id="21" creationId="{57E406FB-BDDA-9C43-415B-8C5CC6E1BD79}"/>
          </ac:spMkLst>
        </pc:spChg>
        <pc:spChg chg="add mod">
          <ac:chgData name="Aušra Mažulienė" userId="f25d8a55-4e67-43bb-95c8-94a38df513b4" providerId="ADAL" clId="{FDA1062A-1CFC-4153-A7A2-9C396D4E774B}" dt="2024-11-12T13:55:27.504" v="7183" actId="1076"/>
          <ac:spMkLst>
            <pc:docMk/>
            <pc:sldMk cId="758240713" sldId="439"/>
            <ac:spMk id="27" creationId="{B9474C5F-1DB7-E8F3-CB5D-7A3A6EB502EF}"/>
          </ac:spMkLst>
        </pc:spChg>
        <pc:spChg chg="add mod">
          <ac:chgData name="Aušra Mažulienė" userId="f25d8a55-4e67-43bb-95c8-94a38df513b4" providerId="ADAL" clId="{FDA1062A-1CFC-4153-A7A2-9C396D4E774B}" dt="2024-11-12T13:57:53.728" v="7211" actId="1076"/>
          <ac:spMkLst>
            <pc:docMk/>
            <pc:sldMk cId="758240713" sldId="439"/>
            <ac:spMk id="28" creationId="{8E53D99E-4A85-EE33-CF1C-CBA1581C32C0}"/>
          </ac:spMkLst>
        </pc:spChg>
        <pc:spChg chg="add mod">
          <ac:chgData name="Aušra Mažulienė" userId="f25d8a55-4e67-43bb-95c8-94a38df513b4" providerId="ADAL" clId="{FDA1062A-1CFC-4153-A7A2-9C396D4E774B}" dt="2024-11-12T13:56:42.303" v="7197" actId="1076"/>
          <ac:spMkLst>
            <pc:docMk/>
            <pc:sldMk cId="758240713" sldId="439"/>
            <ac:spMk id="29" creationId="{5C50C0E6-D5DC-7971-B852-D66A901B12F8}"/>
          </ac:spMkLst>
        </pc:spChg>
        <pc:spChg chg="add mod">
          <ac:chgData name="Aušra Mažulienė" userId="f25d8a55-4e67-43bb-95c8-94a38df513b4" providerId="ADAL" clId="{FDA1062A-1CFC-4153-A7A2-9C396D4E774B}" dt="2024-11-12T13:57:48.335" v="7210" actId="1076"/>
          <ac:spMkLst>
            <pc:docMk/>
            <pc:sldMk cId="758240713" sldId="439"/>
            <ac:spMk id="30" creationId="{759F4D3E-C1B3-6F40-6888-38DE875D613B}"/>
          </ac:spMkLst>
        </pc:spChg>
        <pc:spChg chg="add mod">
          <ac:chgData name="Aušra Mažulienė" userId="f25d8a55-4e67-43bb-95c8-94a38df513b4" providerId="ADAL" clId="{FDA1062A-1CFC-4153-A7A2-9C396D4E774B}" dt="2024-11-12T13:58:06.438" v="7213" actId="1076"/>
          <ac:spMkLst>
            <pc:docMk/>
            <pc:sldMk cId="758240713" sldId="439"/>
            <ac:spMk id="32" creationId="{E8E0D460-6522-0C09-565C-4508E213FF51}"/>
          </ac:spMkLst>
        </pc:spChg>
        <pc:picChg chg="add mod ord">
          <ac:chgData name="Aušra Mažulienė" userId="f25d8a55-4e67-43bb-95c8-94a38df513b4" providerId="ADAL" clId="{FDA1062A-1CFC-4153-A7A2-9C396D4E774B}" dt="2024-11-12T13:55:18.305" v="7182" actId="1076"/>
          <ac:picMkLst>
            <pc:docMk/>
            <pc:sldMk cId="758240713" sldId="439"/>
            <ac:picMk id="6" creationId="{D6797310-69CF-F834-FBFE-134FE31B3868}"/>
          </ac:picMkLst>
        </pc:picChg>
        <pc:picChg chg="add mod ord">
          <ac:chgData name="Aušra Mažulienė" userId="f25d8a55-4e67-43bb-95c8-94a38df513b4" providerId="ADAL" clId="{FDA1062A-1CFC-4153-A7A2-9C396D4E774B}" dt="2024-11-12T13:57:24.524" v="7204" actId="1076"/>
          <ac:picMkLst>
            <pc:docMk/>
            <pc:sldMk cId="758240713" sldId="439"/>
            <ac:picMk id="37" creationId="{9552266E-9833-2C27-19F5-751FA415DD24}"/>
          </ac:picMkLst>
        </pc:picChg>
        <pc:cxnChg chg="add mod">
          <ac:chgData name="Aušra Mažulienė" userId="f25d8a55-4e67-43bb-95c8-94a38df513b4" providerId="ADAL" clId="{FDA1062A-1CFC-4153-A7A2-9C396D4E774B}" dt="2024-11-12T13:54:49.992" v="7180" actId="14100"/>
          <ac:cxnSpMkLst>
            <pc:docMk/>
            <pc:sldMk cId="758240713" sldId="439"/>
            <ac:cxnSpMk id="22" creationId="{CC30EB8E-65B7-E7F5-C629-3A421AADE291}"/>
          </ac:cxnSpMkLst>
        </pc:cxnChg>
      </pc:sldChg>
      <pc:sldChg chg="add">
        <pc:chgData name="Aušra Mažulienė" userId="f25d8a55-4e67-43bb-95c8-94a38df513b4" providerId="ADAL" clId="{FDA1062A-1CFC-4153-A7A2-9C396D4E774B}" dt="2024-11-12T13:50:29.725" v="6963" actId="2890"/>
        <pc:sldMkLst>
          <pc:docMk/>
          <pc:sldMk cId="3301295804" sldId="440"/>
        </pc:sldMkLst>
      </pc:sldChg>
      <pc:sldChg chg="addSp delSp modSp add mod ord">
        <pc:chgData name="Aušra Mažulienė" userId="f25d8a55-4e67-43bb-95c8-94a38df513b4" providerId="ADAL" clId="{FDA1062A-1CFC-4153-A7A2-9C396D4E774B}" dt="2024-11-13T05:53:10.008" v="11369" actId="1076"/>
        <pc:sldMkLst>
          <pc:docMk/>
          <pc:sldMk cId="229710210" sldId="441"/>
        </pc:sldMkLst>
        <pc:spChg chg="mod ord">
          <ac:chgData name="Aušra Mažulienė" userId="f25d8a55-4e67-43bb-95c8-94a38df513b4" providerId="ADAL" clId="{FDA1062A-1CFC-4153-A7A2-9C396D4E774B}" dt="2024-11-13T05:52:45.178" v="11354" actId="14100"/>
          <ac:spMkLst>
            <pc:docMk/>
            <pc:sldMk cId="229710210" sldId="441"/>
            <ac:spMk id="2" creationId="{2293B548-66D1-F67B-568E-33BC25CB9F1C}"/>
          </ac:spMkLst>
        </pc:spChg>
        <pc:spChg chg="mod">
          <ac:chgData name="Aušra Mažulienė" userId="f25d8a55-4e67-43bb-95c8-94a38df513b4" providerId="ADAL" clId="{FDA1062A-1CFC-4153-A7A2-9C396D4E774B}" dt="2024-11-12T14:17:54.414" v="7487" actId="1076"/>
          <ac:spMkLst>
            <pc:docMk/>
            <pc:sldMk cId="229710210" sldId="441"/>
            <ac:spMk id="3" creationId="{9AD6E186-2111-1A15-D24C-B8C947811596}"/>
          </ac:spMkLst>
        </pc:spChg>
        <pc:spChg chg="mod">
          <ac:chgData name="Aušra Mažulienė" userId="f25d8a55-4e67-43bb-95c8-94a38df513b4" providerId="ADAL" clId="{FDA1062A-1CFC-4153-A7A2-9C396D4E774B}" dt="2024-11-12T14:20:01.680" v="7496" actId="1076"/>
          <ac:spMkLst>
            <pc:docMk/>
            <pc:sldMk cId="229710210" sldId="441"/>
            <ac:spMk id="4" creationId="{12341A36-0413-50E5-421D-B31529EF3E99}"/>
          </ac:spMkLst>
        </pc:spChg>
        <pc:spChg chg="mod">
          <ac:chgData name="Aušra Mažulienė" userId="f25d8a55-4e67-43bb-95c8-94a38df513b4" providerId="ADAL" clId="{FDA1062A-1CFC-4153-A7A2-9C396D4E774B}" dt="2024-11-12T14:19:47.178" v="7492" actId="1076"/>
          <ac:spMkLst>
            <pc:docMk/>
            <pc:sldMk cId="229710210" sldId="441"/>
            <ac:spMk id="7" creationId="{00000000-0000-0000-0000-000000000000}"/>
          </ac:spMkLst>
        </pc:spChg>
        <pc:spChg chg="mod">
          <ac:chgData name="Aušra Mažulienė" userId="f25d8a55-4e67-43bb-95c8-94a38df513b4" providerId="ADAL" clId="{FDA1062A-1CFC-4153-A7A2-9C396D4E774B}" dt="2024-11-12T14:20:16.368" v="7500" actId="1076"/>
          <ac:spMkLst>
            <pc:docMk/>
            <pc:sldMk cId="229710210" sldId="441"/>
            <ac:spMk id="9" creationId="{4AF05D8B-DDAA-B905-6360-45FE404AB416}"/>
          </ac:spMkLst>
        </pc:spChg>
        <pc:spChg chg="add mod">
          <ac:chgData name="Aušra Mažulienė" userId="f25d8a55-4e67-43bb-95c8-94a38df513b4" providerId="ADAL" clId="{FDA1062A-1CFC-4153-A7A2-9C396D4E774B}" dt="2024-11-12T14:58:16.292" v="8030" actId="14100"/>
          <ac:spMkLst>
            <pc:docMk/>
            <pc:sldMk cId="229710210" sldId="441"/>
            <ac:spMk id="28" creationId="{AB4FCC4A-EFA7-8E6A-804A-54412A630A31}"/>
          </ac:spMkLst>
        </pc:spChg>
        <pc:spChg chg="add mod">
          <ac:chgData name="Aušra Mažulienė" userId="f25d8a55-4e67-43bb-95c8-94a38df513b4" providerId="ADAL" clId="{FDA1062A-1CFC-4153-A7A2-9C396D4E774B}" dt="2024-11-12T14:20:24.920" v="7502" actId="1076"/>
          <ac:spMkLst>
            <pc:docMk/>
            <pc:sldMk cId="229710210" sldId="441"/>
            <ac:spMk id="32" creationId="{EF10BE95-94DA-AC3D-E238-55298178D062}"/>
          </ac:spMkLst>
        </pc:spChg>
        <pc:spChg chg="add mod">
          <ac:chgData name="Aušra Mažulienė" userId="f25d8a55-4e67-43bb-95c8-94a38df513b4" providerId="ADAL" clId="{FDA1062A-1CFC-4153-A7A2-9C396D4E774B}" dt="2024-11-12T14:20:03.616" v="7497" actId="1076"/>
          <ac:spMkLst>
            <pc:docMk/>
            <pc:sldMk cId="229710210" sldId="441"/>
            <ac:spMk id="33" creationId="{48727BE0-18E8-6638-94EB-1242C006AD3F}"/>
          </ac:spMkLst>
        </pc:spChg>
        <pc:spChg chg="add mod">
          <ac:chgData name="Aušra Mažulienė" userId="f25d8a55-4e67-43bb-95c8-94a38df513b4" providerId="ADAL" clId="{FDA1062A-1CFC-4153-A7A2-9C396D4E774B}" dt="2024-11-12T14:20:46.235" v="7508" actId="1076"/>
          <ac:spMkLst>
            <pc:docMk/>
            <pc:sldMk cId="229710210" sldId="441"/>
            <ac:spMk id="34" creationId="{338BFF10-08CB-2904-5351-F7CE935978BB}"/>
          </ac:spMkLst>
        </pc:spChg>
        <pc:spChg chg="add mod">
          <ac:chgData name="Aušra Mažulienė" userId="f25d8a55-4e67-43bb-95c8-94a38df513b4" providerId="ADAL" clId="{FDA1062A-1CFC-4153-A7A2-9C396D4E774B}" dt="2024-11-13T05:53:10.008" v="11369" actId="1076"/>
          <ac:spMkLst>
            <pc:docMk/>
            <pc:sldMk cId="229710210" sldId="441"/>
            <ac:spMk id="36" creationId="{989E05D3-C9F0-C91B-7C8F-9F0DE8603E79}"/>
          </ac:spMkLst>
        </pc:spChg>
        <pc:spChg chg="add mod">
          <ac:chgData name="Aušra Mažulienė" userId="f25d8a55-4e67-43bb-95c8-94a38df513b4" providerId="ADAL" clId="{FDA1062A-1CFC-4153-A7A2-9C396D4E774B}" dt="2024-11-12T14:21:27.214" v="7518" actId="14100"/>
          <ac:spMkLst>
            <pc:docMk/>
            <pc:sldMk cId="229710210" sldId="441"/>
            <ac:spMk id="49" creationId="{4A19225D-1175-0069-C876-1B6F504A82B7}"/>
          </ac:spMkLst>
        </pc:spChg>
        <pc:spChg chg="add mod">
          <ac:chgData name="Aušra Mažulienė" userId="f25d8a55-4e67-43bb-95c8-94a38df513b4" providerId="ADAL" clId="{FDA1062A-1CFC-4153-A7A2-9C396D4E774B}" dt="2024-11-12T14:23:11.927" v="7548" actId="1076"/>
          <ac:spMkLst>
            <pc:docMk/>
            <pc:sldMk cId="229710210" sldId="441"/>
            <ac:spMk id="50" creationId="{869DDA86-39F4-872A-658A-A7C0BC1AAA68}"/>
          </ac:spMkLst>
        </pc:spChg>
        <pc:spChg chg="add mod">
          <ac:chgData name="Aušra Mažulienė" userId="f25d8a55-4e67-43bb-95c8-94a38df513b4" providerId="ADAL" clId="{FDA1062A-1CFC-4153-A7A2-9C396D4E774B}" dt="2024-11-12T14:23:13.996" v="7549" actId="1076"/>
          <ac:spMkLst>
            <pc:docMk/>
            <pc:sldMk cId="229710210" sldId="441"/>
            <ac:spMk id="51" creationId="{1A68CD42-93F6-6462-8C5C-6E83BF8B32EB}"/>
          </ac:spMkLst>
        </pc:spChg>
        <pc:picChg chg="add mod ord modCrop">
          <ac:chgData name="Aušra Mažulienė" userId="f25d8a55-4e67-43bb-95c8-94a38df513b4" providerId="ADAL" clId="{FDA1062A-1CFC-4153-A7A2-9C396D4E774B}" dt="2024-11-12T14:20:12.233" v="7499" actId="1076"/>
          <ac:picMkLst>
            <pc:docMk/>
            <pc:sldMk cId="229710210" sldId="441"/>
            <ac:picMk id="6" creationId="{8B5CA826-44C1-CE6B-D1F2-3E238D315895}"/>
          </ac:picMkLst>
        </pc:picChg>
        <pc:picChg chg="add mod ord">
          <ac:chgData name="Aušra Mažulienė" userId="f25d8a55-4e67-43bb-95c8-94a38df513b4" providerId="ADAL" clId="{FDA1062A-1CFC-4153-A7A2-9C396D4E774B}" dt="2024-11-12T14:19:53.632" v="7494" actId="1076"/>
          <ac:picMkLst>
            <pc:docMk/>
            <pc:sldMk cId="229710210" sldId="441"/>
            <ac:picMk id="13" creationId="{D7493311-D7A8-7F5F-5B63-192325B0AA8E}"/>
          </ac:picMkLst>
        </pc:picChg>
        <pc:picChg chg="add mod ord">
          <ac:chgData name="Aušra Mažulienė" userId="f25d8a55-4e67-43bb-95c8-94a38df513b4" providerId="ADAL" clId="{FDA1062A-1CFC-4153-A7A2-9C396D4E774B}" dt="2024-11-12T14:22:59.204" v="7543" actId="14100"/>
          <ac:picMkLst>
            <pc:docMk/>
            <pc:sldMk cId="229710210" sldId="441"/>
            <ac:picMk id="18" creationId="{D9819F33-5943-4F07-478D-DBC6E65A76DF}"/>
          </ac:picMkLst>
        </pc:picChg>
        <pc:picChg chg="add mod">
          <ac:chgData name="Aušra Mažulienė" userId="f25d8a55-4e67-43bb-95c8-94a38df513b4" providerId="ADAL" clId="{FDA1062A-1CFC-4153-A7A2-9C396D4E774B}" dt="2024-11-12T14:23:09.149" v="7547" actId="1076"/>
          <ac:picMkLst>
            <pc:docMk/>
            <pc:sldMk cId="229710210" sldId="441"/>
            <ac:picMk id="47" creationId="{9FF0447C-6441-4BDF-2A10-95558AADECCA}"/>
          </ac:picMkLst>
        </pc:picChg>
        <pc:cxnChg chg="mod">
          <ac:chgData name="Aušra Mažulienė" userId="f25d8a55-4e67-43bb-95c8-94a38df513b4" providerId="ADAL" clId="{FDA1062A-1CFC-4153-A7A2-9C396D4E774B}" dt="2024-11-12T14:20:21.116" v="7501" actId="14100"/>
          <ac:cxnSpMkLst>
            <pc:docMk/>
            <pc:sldMk cId="229710210" sldId="441"/>
            <ac:cxnSpMk id="26" creationId="{B71C9393-22DD-C4D2-164F-025367D50F21}"/>
          </ac:cxnSpMkLst>
        </pc:cxnChg>
        <pc:cxnChg chg="mod">
          <ac:chgData name="Aušra Mažulienė" userId="f25d8a55-4e67-43bb-95c8-94a38df513b4" providerId="ADAL" clId="{FDA1062A-1CFC-4153-A7A2-9C396D4E774B}" dt="2024-11-12T14:22:55.234" v="7542" actId="14100"/>
          <ac:cxnSpMkLst>
            <pc:docMk/>
            <pc:sldMk cId="229710210" sldId="441"/>
            <ac:cxnSpMk id="31" creationId="{8AFA59AD-DA76-74AE-BC16-EC0740079697}"/>
          </ac:cxnSpMkLst>
        </pc:cxnChg>
        <pc:cxnChg chg="add mod">
          <ac:chgData name="Aušra Mažulienė" userId="f25d8a55-4e67-43bb-95c8-94a38df513b4" providerId="ADAL" clId="{FDA1062A-1CFC-4153-A7A2-9C396D4E774B}" dt="2024-11-12T14:21:04.160" v="7512" actId="1076"/>
          <ac:cxnSpMkLst>
            <pc:docMk/>
            <pc:sldMk cId="229710210" sldId="441"/>
            <ac:cxnSpMk id="42" creationId="{6443B8FD-D7B7-57A1-69DB-6C7E703443FB}"/>
          </ac:cxnSpMkLst>
        </pc:cxnChg>
      </pc:sldChg>
      <pc:sldChg chg="addSp delSp modSp add mod ord">
        <pc:chgData name="Aušra Mažulienė" userId="f25d8a55-4e67-43bb-95c8-94a38df513b4" providerId="ADAL" clId="{FDA1062A-1CFC-4153-A7A2-9C396D4E774B}" dt="2024-11-13T05:56:40.184" v="11394" actId="14100"/>
        <pc:sldMkLst>
          <pc:docMk/>
          <pc:sldMk cId="357384760" sldId="442"/>
        </pc:sldMkLst>
        <pc:spChg chg="add mod">
          <ac:chgData name="Aušra Mažulienė" userId="f25d8a55-4e67-43bb-95c8-94a38df513b4" providerId="ADAL" clId="{FDA1062A-1CFC-4153-A7A2-9C396D4E774B}" dt="2024-11-13T05:56:36.978" v="11393" actId="14100"/>
          <ac:spMkLst>
            <pc:docMk/>
            <pc:sldMk cId="357384760" sldId="442"/>
            <ac:spMk id="2" creationId="{5915EF91-6860-65A5-75CF-7A61E453AA84}"/>
          </ac:spMkLst>
        </pc:spChg>
        <pc:spChg chg="mod">
          <ac:chgData name="Aušra Mažulienė" userId="f25d8a55-4e67-43bb-95c8-94a38df513b4" providerId="ADAL" clId="{FDA1062A-1CFC-4153-A7A2-9C396D4E774B}" dt="2024-11-12T14:40:18.630" v="7968" actId="1076"/>
          <ac:spMkLst>
            <pc:docMk/>
            <pc:sldMk cId="357384760" sldId="442"/>
            <ac:spMk id="17" creationId="{A077E6EB-1604-B9EB-7CC8-16716AB4FAEE}"/>
          </ac:spMkLst>
        </pc:spChg>
        <pc:spChg chg="add mod">
          <ac:chgData name="Aušra Mažulienė" userId="f25d8a55-4e67-43bb-95c8-94a38df513b4" providerId="ADAL" clId="{FDA1062A-1CFC-4153-A7A2-9C396D4E774B}" dt="2024-11-12T14:30:08.139" v="7636" actId="14100"/>
          <ac:spMkLst>
            <pc:docMk/>
            <pc:sldMk cId="357384760" sldId="442"/>
            <ac:spMk id="18" creationId="{DF58F150-330C-CCFF-FC7C-AA7571F29693}"/>
          </ac:spMkLst>
        </pc:spChg>
        <pc:spChg chg="add del mod">
          <ac:chgData name="Aušra Mažulienė" userId="f25d8a55-4e67-43bb-95c8-94a38df513b4" providerId="ADAL" clId="{FDA1062A-1CFC-4153-A7A2-9C396D4E774B}" dt="2024-11-13T05:56:20.293" v="11388" actId="790"/>
          <ac:spMkLst>
            <pc:docMk/>
            <pc:sldMk cId="357384760" sldId="442"/>
            <ac:spMk id="19" creationId="{0B1ACB8E-DB90-D765-B62F-869DEDFEB9AE}"/>
          </ac:spMkLst>
        </pc:spChg>
        <pc:spChg chg="mod">
          <ac:chgData name="Aušra Mažulienė" userId="f25d8a55-4e67-43bb-95c8-94a38df513b4" providerId="ADAL" clId="{FDA1062A-1CFC-4153-A7A2-9C396D4E774B}" dt="2024-11-12T14:51:38.881" v="8028" actId="14100"/>
          <ac:spMkLst>
            <pc:docMk/>
            <pc:sldMk cId="357384760" sldId="442"/>
            <ac:spMk id="25" creationId="{D2C760D3-8B44-E912-4DFB-58BF86E23701}"/>
          </ac:spMkLst>
        </pc:spChg>
        <pc:spChg chg="add mod">
          <ac:chgData name="Aušra Mažulienė" userId="f25d8a55-4e67-43bb-95c8-94a38df513b4" providerId="ADAL" clId="{FDA1062A-1CFC-4153-A7A2-9C396D4E774B}" dt="2024-11-12T14:40:21.366" v="7969" actId="1076"/>
          <ac:spMkLst>
            <pc:docMk/>
            <pc:sldMk cId="357384760" sldId="442"/>
            <ac:spMk id="27" creationId="{3B4F9F74-E6A4-61AD-F1DE-FB6B96D00AC0}"/>
          </ac:spMkLst>
        </pc:spChg>
        <pc:spChg chg="add mod">
          <ac:chgData name="Aušra Mažulienė" userId="f25d8a55-4e67-43bb-95c8-94a38df513b4" providerId="ADAL" clId="{FDA1062A-1CFC-4153-A7A2-9C396D4E774B}" dt="2024-11-12T14:39:00.186" v="7963" actId="1076"/>
          <ac:spMkLst>
            <pc:docMk/>
            <pc:sldMk cId="357384760" sldId="442"/>
            <ac:spMk id="28" creationId="{6735CD32-9756-1AAA-E19F-BBEBDD3A9E0F}"/>
          </ac:spMkLst>
        </pc:spChg>
        <pc:spChg chg="add mod">
          <ac:chgData name="Aušra Mažulienė" userId="f25d8a55-4e67-43bb-95c8-94a38df513b4" providerId="ADAL" clId="{FDA1062A-1CFC-4153-A7A2-9C396D4E774B}" dt="2024-11-12T15:04:00.634" v="8103" actId="1076"/>
          <ac:spMkLst>
            <pc:docMk/>
            <pc:sldMk cId="357384760" sldId="442"/>
            <ac:spMk id="29" creationId="{4BC57DBC-A55A-BC3F-713B-86FE813C6CB5}"/>
          </ac:spMkLst>
        </pc:spChg>
        <pc:picChg chg="add mod ord">
          <ac:chgData name="Aušra Mažulienė" userId="f25d8a55-4e67-43bb-95c8-94a38df513b4" providerId="ADAL" clId="{FDA1062A-1CFC-4153-A7A2-9C396D4E774B}" dt="2024-11-12T14:39:57.333" v="7967" actId="14100"/>
          <ac:picMkLst>
            <pc:docMk/>
            <pc:sldMk cId="357384760" sldId="442"/>
            <ac:picMk id="4" creationId="{0C47575B-07F6-6193-F8D1-C6E02A44EEF3}"/>
          </ac:picMkLst>
        </pc:picChg>
        <pc:picChg chg="add mod">
          <ac:chgData name="Aušra Mažulienė" userId="f25d8a55-4e67-43bb-95c8-94a38df513b4" providerId="ADAL" clId="{FDA1062A-1CFC-4153-A7A2-9C396D4E774B}" dt="2024-11-12T14:28:52.174" v="7625" actId="1076"/>
          <ac:picMkLst>
            <pc:docMk/>
            <pc:sldMk cId="357384760" sldId="442"/>
            <ac:picMk id="9" creationId="{2D8C27DA-BF44-05D0-B902-1CB252F2B84D}"/>
          </ac:picMkLst>
        </pc:picChg>
        <pc:cxnChg chg="add mod">
          <ac:chgData name="Aušra Mažulienė" userId="f25d8a55-4e67-43bb-95c8-94a38df513b4" providerId="ADAL" clId="{FDA1062A-1CFC-4153-A7A2-9C396D4E774B}" dt="2024-11-13T05:56:40.184" v="11394" actId="14100"/>
          <ac:cxnSpMkLst>
            <pc:docMk/>
            <pc:sldMk cId="357384760" sldId="442"/>
            <ac:cxnSpMk id="20" creationId="{C5FDA736-4E6E-D137-B046-469B07974BD4}"/>
          </ac:cxnSpMkLst>
        </pc:cxnChg>
        <pc:cxnChg chg="mod">
          <ac:chgData name="Aušra Mažulienė" userId="f25d8a55-4e67-43bb-95c8-94a38df513b4" providerId="ADAL" clId="{FDA1062A-1CFC-4153-A7A2-9C396D4E774B}" dt="2024-11-12T14:28:44.792" v="7624" actId="1076"/>
          <ac:cxnSpMkLst>
            <pc:docMk/>
            <pc:sldMk cId="357384760" sldId="442"/>
            <ac:cxnSpMk id="26" creationId="{B71C9393-22DD-C4D2-164F-025367D50F21}"/>
          </ac:cxnSpMkLst>
        </pc:cxnChg>
      </pc:sldChg>
      <pc:sldChg chg="addSp delSp modSp add mod">
        <pc:chgData name="Aušra Mažulienė" userId="f25d8a55-4e67-43bb-95c8-94a38df513b4" providerId="ADAL" clId="{FDA1062A-1CFC-4153-A7A2-9C396D4E774B}" dt="2024-11-13T05:56:55.840" v="11395" actId="1076"/>
        <pc:sldMkLst>
          <pc:docMk/>
          <pc:sldMk cId="2637224289" sldId="443"/>
        </pc:sldMkLst>
        <pc:spChg chg="mod">
          <ac:chgData name="Aušra Mažulienė" userId="f25d8a55-4e67-43bb-95c8-94a38df513b4" providerId="ADAL" clId="{FDA1062A-1CFC-4153-A7A2-9C396D4E774B}" dt="2024-11-13T05:56:55.840" v="11395" actId="1076"/>
          <ac:spMkLst>
            <pc:docMk/>
            <pc:sldMk cId="2637224289" sldId="443"/>
            <ac:spMk id="25" creationId="{D2C760D3-8B44-E912-4DFB-58BF86E23701}"/>
          </ac:spMkLst>
        </pc:spChg>
        <pc:picChg chg="add del">
          <ac:chgData name="Aušra Mažulienė" userId="f25d8a55-4e67-43bb-95c8-94a38df513b4" providerId="ADAL" clId="{FDA1062A-1CFC-4153-A7A2-9C396D4E774B}" dt="2024-11-12T15:23:30.806" v="8177" actId="478"/>
          <ac:picMkLst>
            <pc:docMk/>
            <pc:sldMk cId="2637224289" sldId="443"/>
            <ac:picMk id="10" creationId="{00000000-0000-0000-0000-000000000000}"/>
          </ac:picMkLst>
        </pc:picChg>
        <pc:picChg chg="add mod ord">
          <ac:chgData name="Aušra Mažulienė" userId="f25d8a55-4e67-43bb-95c8-94a38df513b4" providerId="ADAL" clId="{FDA1062A-1CFC-4153-A7A2-9C396D4E774B}" dt="2024-11-12T16:08:38.237" v="8845" actId="1076"/>
          <ac:picMkLst>
            <pc:docMk/>
            <pc:sldMk cId="2637224289" sldId="443"/>
            <ac:picMk id="11" creationId="{A83695F3-5AEC-37C8-E807-31006A1FC236}"/>
          </ac:picMkLst>
        </pc:picChg>
        <pc:picChg chg="add mod ord modCrop">
          <ac:chgData name="Aušra Mažulienė" userId="f25d8a55-4e67-43bb-95c8-94a38df513b4" providerId="ADAL" clId="{FDA1062A-1CFC-4153-A7A2-9C396D4E774B}" dt="2024-11-12T16:08:50.130" v="8847" actId="167"/>
          <ac:picMkLst>
            <pc:docMk/>
            <pc:sldMk cId="2637224289" sldId="443"/>
            <ac:picMk id="13" creationId="{BB67F265-F176-2743-BDA6-F250C6D341BA}"/>
          </ac:picMkLst>
        </pc:picChg>
        <pc:picChg chg="mod">
          <ac:chgData name="Aušra Mažulienė" userId="f25d8a55-4e67-43bb-95c8-94a38df513b4" providerId="ADAL" clId="{FDA1062A-1CFC-4153-A7A2-9C396D4E774B}" dt="2024-11-12T16:08:53.678" v="8848" actId="1076"/>
          <ac:picMkLst>
            <pc:docMk/>
            <pc:sldMk cId="2637224289" sldId="443"/>
            <ac:picMk id="16" creationId="{9B3A5B86-192E-E7BE-30D6-728A8543997C}"/>
          </ac:picMkLst>
        </pc:picChg>
      </pc:sldChg>
      <pc:sldChg chg="addSp delSp modSp del mod ord">
        <pc:chgData name="Aušra Mažulienė" userId="f25d8a55-4e67-43bb-95c8-94a38df513b4" providerId="ADAL" clId="{FDA1062A-1CFC-4153-A7A2-9C396D4E774B}" dt="2024-11-12T15:13:34.884" v="8124" actId="2696"/>
        <pc:sldMkLst>
          <pc:docMk/>
          <pc:sldMk cId="969124254" sldId="444"/>
        </pc:sldMkLst>
      </pc:sldChg>
      <pc:sldChg chg="addSp modSp mod">
        <pc:chgData name="Aušra Mažulienė" userId="f25d8a55-4e67-43bb-95c8-94a38df513b4" providerId="ADAL" clId="{FDA1062A-1CFC-4153-A7A2-9C396D4E774B}" dt="2024-11-12T15:19:31.691" v="8170" actId="1076"/>
        <pc:sldMkLst>
          <pc:docMk/>
          <pc:sldMk cId="3720685657" sldId="444"/>
        </pc:sldMkLst>
        <pc:picChg chg="add mod">
          <ac:chgData name="Aušra Mažulienė" userId="f25d8a55-4e67-43bb-95c8-94a38df513b4" providerId="ADAL" clId="{FDA1062A-1CFC-4153-A7A2-9C396D4E774B}" dt="2024-11-12T15:19:31.691" v="8170" actId="1076"/>
          <ac:picMkLst>
            <pc:docMk/>
            <pc:sldMk cId="3720685657" sldId="444"/>
            <ac:picMk id="4" creationId="{20AA4D72-2386-6FAE-6222-E86E808717E1}"/>
          </ac:picMkLst>
        </pc:picChg>
      </pc:sldChg>
      <pc:sldChg chg="addSp delSp modSp add mod">
        <pc:chgData name="Aušra Mažulienė" userId="f25d8a55-4e67-43bb-95c8-94a38df513b4" providerId="ADAL" clId="{FDA1062A-1CFC-4153-A7A2-9C396D4E774B}" dt="2024-11-12T16:05:37.080" v="8828" actId="20577"/>
        <pc:sldMkLst>
          <pc:docMk/>
          <pc:sldMk cId="4190477386" sldId="445"/>
        </pc:sldMkLst>
        <pc:spChg chg="mod">
          <ac:chgData name="Aušra Mažulienė" userId="f25d8a55-4e67-43bb-95c8-94a38df513b4" providerId="ADAL" clId="{FDA1062A-1CFC-4153-A7A2-9C396D4E774B}" dt="2024-11-12T16:00:17.211" v="8769" actId="1076"/>
          <ac:spMkLst>
            <pc:docMk/>
            <pc:sldMk cId="4190477386" sldId="445"/>
            <ac:spMk id="3" creationId="{9AD6E186-2111-1A15-D24C-B8C947811596}"/>
          </ac:spMkLst>
        </pc:spChg>
        <pc:spChg chg="mod">
          <ac:chgData name="Aušra Mažulienė" userId="f25d8a55-4e67-43bb-95c8-94a38df513b4" providerId="ADAL" clId="{FDA1062A-1CFC-4153-A7A2-9C396D4E774B}" dt="2024-11-12T16:01:52.795" v="8775" actId="1076"/>
          <ac:spMkLst>
            <pc:docMk/>
            <pc:sldMk cId="4190477386" sldId="445"/>
            <ac:spMk id="7" creationId="{00000000-0000-0000-0000-000000000000}"/>
          </ac:spMkLst>
        </pc:spChg>
        <pc:spChg chg="add mod">
          <ac:chgData name="Aušra Mažulienė" userId="f25d8a55-4e67-43bb-95c8-94a38df513b4" providerId="ADAL" clId="{FDA1062A-1CFC-4153-A7A2-9C396D4E774B}" dt="2024-11-12T16:03:18.451" v="8793" actId="1076"/>
          <ac:spMkLst>
            <pc:docMk/>
            <pc:sldMk cId="4190477386" sldId="445"/>
            <ac:spMk id="12" creationId="{076EDB81-392E-B8C7-5DE2-D108CE4DB945}"/>
          </ac:spMkLst>
        </pc:spChg>
        <pc:spChg chg="add mod">
          <ac:chgData name="Aušra Mažulienė" userId="f25d8a55-4e67-43bb-95c8-94a38df513b4" providerId="ADAL" clId="{FDA1062A-1CFC-4153-A7A2-9C396D4E774B}" dt="2024-11-12T16:03:45.722" v="8802" actId="1076"/>
          <ac:spMkLst>
            <pc:docMk/>
            <pc:sldMk cId="4190477386" sldId="445"/>
            <ac:spMk id="14" creationId="{0E71605F-2629-682E-72F4-2A0B7F62FDA6}"/>
          </ac:spMkLst>
        </pc:spChg>
        <pc:spChg chg="add mod">
          <ac:chgData name="Aušra Mažulienė" userId="f25d8a55-4e67-43bb-95c8-94a38df513b4" providerId="ADAL" clId="{FDA1062A-1CFC-4153-A7A2-9C396D4E774B}" dt="2024-11-12T16:03:42.182" v="8801" actId="1076"/>
          <ac:spMkLst>
            <pc:docMk/>
            <pc:sldMk cId="4190477386" sldId="445"/>
            <ac:spMk id="15" creationId="{B47BA231-A4EA-B251-4475-A33DEE6ABDE0}"/>
          </ac:spMkLst>
        </pc:spChg>
        <pc:spChg chg="mod">
          <ac:chgData name="Aušra Mažulienė" userId="f25d8a55-4e67-43bb-95c8-94a38df513b4" providerId="ADAL" clId="{FDA1062A-1CFC-4153-A7A2-9C396D4E774B}" dt="2024-11-12T16:04:48.638" v="8815" actId="1076"/>
          <ac:spMkLst>
            <pc:docMk/>
            <pc:sldMk cId="4190477386" sldId="445"/>
            <ac:spMk id="25" creationId="{D2C760D3-8B44-E912-4DFB-58BF86E23701}"/>
          </ac:spMkLst>
        </pc:spChg>
        <pc:spChg chg="add mod">
          <ac:chgData name="Aušra Mažulienė" userId="f25d8a55-4e67-43bb-95c8-94a38df513b4" providerId="ADAL" clId="{FDA1062A-1CFC-4153-A7A2-9C396D4E774B}" dt="2024-11-12T16:04:28.901" v="8811" actId="1076"/>
          <ac:spMkLst>
            <pc:docMk/>
            <pc:sldMk cId="4190477386" sldId="445"/>
            <ac:spMk id="72" creationId="{6B10F349-FA24-D605-013E-22968F51CA83}"/>
          </ac:spMkLst>
        </pc:spChg>
        <pc:spChg chg="add mod">
          <ac:chgData name="Aušra Mažulienė" userId="f25d8a55-4e67-43bb-95c8-94a38df513b4" providerId="ADAL" clId="{FDA1062A-1CFC-4153-A7A2-9C396D4E774B}" dt="2024-11-12T16:04:18.875" v="8809" actId="1076"/>
          <ac:spMkLst>
            <pc:docMk/>
            <pc:sldMk cId="4190477386" sldId="445"/>
            <ac:spMk id="73" creationId="{1D16228A-700D-2D53-28A8-531D5804C7E7}"/>
          </ac:spMkLst>
        </pc:spChg>
        <pc:spChg chg="add mod">
          <ac:chgData name="Aušra Mažulienė" userId="f25d8a55-4e67-43bb-95c8-94a38df513b4" providerId="ADAL" clId="{FDA1062A-1CFC-4153-A7A2-9C396D4E774B}" dt="2024-11-12T16:04:18.875" v="8809" actId="1076"/>
          <ac:spMkLst>
            <pc:docMk/>
            <pc:sldMk cId="4190477386" sldId="445"/>
            <ac:spMk id="74" creationId="{57B9D69F-A81C-6B0E-88EA-94AA682DB5E0}"/>
          </ac:spMkLst>
        </pc:spChg>
        <pc:spChg chg="add mod">
          <ac:chgData name="Aušra Mažulienė" userId="f25d8a55-4e67-43bb-95c8-94a38df513b4" providerId="ADAL" clId="{FDA1062A-1CFC-4153-A7A2-9C396D4E774B}" dt="2024-11-12T16:04:23.546" v="8810" actId="1076"/>
          <ac:spMkLst>
            <pc:docMk/>
            <pc:sldMk cId="4190477386" sldId="445"/>
            <ac:spMk id="75" creationId="{E7EBA262-AAB9-3707-2DF1-05FF526DFBC6}"/>
          </ac:spMkLst>
        </pc:spChg>
        <pc:spChg chg="add mod">
          <ac:chgData name="Aušra Mažulienė" userId="f25d8a55-4e67-43bb-95c8-94a38df513b4" providerId="ADAL" clId="{FDA1062A-1CFC-4153-A7A2-9C396D4E774B}" dt="2024-11-12T16:04:32.596" v="8812" actId="1076"/>
          <ac:spMkLst>
            <pc:docMk/>
            <pc:sldMk cId="4190477386" sldId="445"/>
            <ac:spMk id="76" creationId="{D01D7F52-FBB3-AE47-5E63-681CBFF554AF}"/>
          </ac:spMkLst>
        </pc:spChg>
        <pc:spChg chg="add mod">
          <ac:chgData name="Aušra Mažulienė" userId="f25d8a55-4e67-43bb-95c8-94a38df513b4" providerId="ADAL" clId="{FDA1062A-1CFC-4153-A7A2-9C396D4E774B}" dt="2024-11-12T16:05:20.729" v="8824" actId="14100"/>
          <ac:spMkLst>
            <pc:docMk/>
            <pc:sldMk cId="4190477386" sldId="445"/>
            <ac:spMk id="80" creationId="{B35D09CA-CD76-B69C-8849-8FDD9A734137}"/>
          </ac:spMkLst>
        </pc:spChg>
        <pc:spChg chg="add mod">
          <ac:chgData name="Aušra Mažulienė" userId="f25d8a55-4e67-43bb-95c8-94a38df513b4" providerId="ADAL" clId="{FDA1062A-1CFC-4153-A7A2-9C396D4E774B}" dt="2024-11-12T16:05:37.080" v="8828" actId="20577"/>
          <ac:spMkLst>
            <pc:docMk/>
            <pc:sldMk cId="4190477386" sldId="445"/>
            <ac:spMk id="81" creationId="{F21A871B-97E5-C884-B38B-25D922CD0624}"/>
          </ac:spMkLst>
        </pc:spChg>
        <pc:picChg chg="mod">
          <ac:chgData name="Aušra Mažulienė" userId="f25d8a55-4e67-43bb-95c8-94a38df513b4" providerId="ADAL" clId="{FDA1062A-1CFC-4153-A7A2-9C396D4E774B}" dt="2024-11-12T15:39:42.139" v="8316" actId="1076"/>
          <ac:picMkLst>
            <pc:docMk/>
            <pc:sldMk cId="4190477386" sldId="445"/>
            <ac:picMk id="10" creationId="{00000000-0000-0000-0000-000000000000}"/>
          </ac:picMkLst>
        </pc:picChg>
        <pc:picChg chg="add mod">
          <ac:chgData name="Aušra Mažulienė" userId="f25d8a55-4e67-43bb-95c8-94a38df513b4" providerId="ADAL" clId="{FDA1062A-1CFC-4153-A7A2-9C396D4E774B}" dt="2024-11-12T16:05:15.838" v="8821" actId="1076"/>
          <ac:picMkLst>
            <pc:docMk/>
            <pc:sldMk cId="4190477386" sldId="445"/>
            <ac:picMk id="78" creationId="{AC360986-B2AB-CB96-D482-37EEF84F54D0}"/>
          </ac:picMkLst>
        </pc:picChg>
      </pc:sldChg>
      <pc:sldChg chg="addSp delSp modSp add mod ord">
        <pc:chgData name="Aušra Mažulienė" userId="f25d8a55-4e67-43bb-95c8-94a38df513b4" providerId="ADAL" clId="{FDA1062A-1CFC-4153-A7A2-9C396D4E774B}" dt="2024-11-13T06:22:46.646" v="11504" actId="20577"/>
        <pc:sldMkLst>
          <pc:docMk/>
          <pc:sldMk cId="3756953933" sldId="446"/>
        </pc:sldMkLst>
        <pc:spChg chg="add mod">
          <ac:chgData name="Aušra Mažulienė" userId="f25d8a55-4e67-43bb-95c8-94a38df513b4" providerId="ADAL" clId="{FDA1062A-1CFC-4153-A7A2-9C396D4E774B}" dt="2024-11-12T16:55:58.212" v="9040" actId="1076"/>
          <ac:spMkLst>
            <pc:docMk/>
            <pc:sldMk cId="3756953933" sldId="446"/>
            <ac:spMk id="5" creationId="{381C11D9-B8E8-7D0C-8172-03B3E020FEBF}"/>
          </ac:spMkLst>
        </pc:spChg>
        <pc:spChg chg="add mod">
          <ac:chgData name="Aušra Mažulienė" userId="f25d8a55-4e67-43bb-95c8-94a38df513b4" providerId="ADAL" clId="{FDA1062A-1CFC-4153-A7A2-9C396D4E774B}" dt="2024-11-12T17:05:03.987" v="9168" actId="14100"/>
          <ac:spMkLst>
            <pc:docMk/>
            <pc:sldMk cId="3756953933" sldId="446"/>
            <ac:spMk id="15" creationId="{5E3DB787-4A8C-4236-2B3A-786B12A02738}"/>
          </ac:spMkLst>
        </pc:spChg>
        <pc:spChg chg="add mod">
          <ac:chgData name="Aušra Mažulienė" userId="f25d8a55-4e67-43bb-95c8-94a38df513b4" providerId="ADAL" clId="{FDA1062A-1CFC-4153-A7A2-9C396D4E774B}" dt="2024-11-12T16:56:00.294" v="9041" actId="1076"/>
          <ac:spMkLst>
            <pc:docMk/>
            <pc:sldMk cId="3756953933" sldId="446"/>
            <ac:spMk id="23" creationId="{B4CDDFAE-0135-F834-603B-8C28455B4407}"/>
          </ac:spMkLst>
        </pc:spChg>
        <pc:spChg chg="add mod">
          <ac:chgData name="Aušra Mažulienė" userId="f25d8a55-4e67-43bb-95c8-94a38df513b4" providerId="ADAL" clId="{FDA1062A-1CFC-4153-A7A2-9C396D4E774B}" dt="2024-11-12T16:56:27.310" v="9048" actId="1076"/>
          <ac:spMkLst>
            <pc:docMk/>
            <pc:sldMk cId="3756953933" sldId="446"/>
            <ac:spMk id="24" creationId="{A6F28844-7249-91C1-F354-3A0717F57094}"/>
          </ac:spMkLst>
        </pc:spChg>
        <pc:spChg chg="add mod">
          <ac:chgData name="Aušra Mažulienė" userId="f25d8a55-4e67-43bb-95c8-94a38df513b4" providerId="ADAL" clId="{FDA1062A-1CFC-4153-A7A2-9C396D4E774B}" dt="2024-11-12T17:05:12.683" v="9170" actId="1076"/>
          <ac:spMkLst>
            <pc:docMk/>
            <pc:sldMk cId="3756953933" sldId="446"/>
            <ac:spMk id="26" creationId="{8AB21387-1BE8-5ED8-2BB4-C878C49B2718}"/>
          </ac:spMkLst>
        </pc:spChg>
        <pc:spChg chg="add mod">
          <ac:chgData name="Aušra Mažulienė" userId="f25d8a55-4e67-43bb-95c8-94a38df513b4" providerId="ADAL" clId="{FDA1062A-1CFC-4153-A7A2-9C396D4E774B}" dt="2024-11-12T16:56:22.743" v="9047" actId="1076"/>
          <ac:spMkLst>
            <pc:docMk/>
            <pc:sldMk cId="3756953933" sldId="446"/>
            <ac:spMk id="37" creationId="{99D7CBC8-6394-5128-32CB-71C847DF8619}"/>
          </ac:spMkLst>
        </pc:spChg>
        <pc:spChg chg="add mod">
          <ac:chgData name="Aušra Mažulienė" userId="f25d8a55-4e67-43bb-95c8-94a38df513b4" providerId="ADAL" clId="{FDA1062A-1CFC-4153-A7A2-9C396D4E774B}" dt="2024-11-12T16:56:52.501" v="9054" actId="14100"/>
          <ac:spMkLst>
            <pc:docMk/>
            <pc:sldMk cId="3756953933" sldId="446"/>
            <ac:spMk id="40" creationId="{B138023E-B52B-1EFA-B703-4F9BAD82A713}"/>
          </ac:spMkLst>
        </pc:spChg>
        <pc:spChg chg="add mod">
          <ac:chgData name="Aušra Mažulienė" userId="f25d8a55-4e67-43bb-95c8-94a38df513b4" providerId="ADAL" clId="{FDA1062A-1CFC-4153-A7A2-9C396D4E774B}" dt="2024-11-12T16:57:04.896" v="9057" actId="20577"/>
          <ac:spMkLst>
            <pc:docMk/>
            <pc:sldMk cId="3756953933" sldId="446"/>
            <ac:spMk id="41" creationId="{CA1324C3-E0D9-F2A3-05B6-2D783FBC93AB}"/>
          </ac:spMkLst>
        </pc:spChg>
        <pc:spChg chg="add mod ord">
          <ac:chgData name="Aušra Mažulienė" userId="f25d8a55-4e67-43bb-95c8-94a38df513b4" providerId="ADAL" clId="{FDA1062A-1CFC-4153-A7A2-9C396D4E774B}" dt="2024-11-13T06:05:27.997" v="11473" actId="1076"/>
          <ac:spMkLst>
            <pc:docMk/>
            <pc:sldMk cId="3756953933" sldId="446"/>
            <ac:spMk id="42" creationId="{8508850A-B09B-A5FB-6393-F2E8E7B44C5D}"/>
          </ac:spMkLst>
        </pc:spChg>
        <pc:spChg chg="add mod">
          <ac:chgData name="Aušra Mažulienė" userId="f25d8a55-4e67-43bb-95c8-94a38df513b4" providerId="ADAL" clId="{FDA1062A-1CFC-4153-A7A2-9C396D4E774B}" dt="2024-11-12T17:05:07.321" v="9169" actId="14100"/>
          <ac:spMkLst>
            <pc:docMk/>
            <pc:sldMk cId="3756953933" sldId="446"/>
            <ac:spMk id="43" creationId="{99BB9D17-922D-BE87-C96C-9367372D0BF8}"/>
          </ac:spMkLst>
        </pc:spChg>
        <pc:spChg chg="add mod">
          <ac:chgData name="Aušra Mažulienė" userId="f25d8a55-4e67-43bb-95c8-94a38df513b4" providerId="ADAL" clId="{FDA1062A-1CFC-4153-A7A2-9C396D4E774B}" dt="2024-11-12T17:04:43.386" v="9161" actId="20577"/>
          <ac:spMkLst>
            <pc:docMk/>
            <pc:sldMk cId="3756953933" sldId="446"/>
            <ac:spMk id="46" creationId="{DF41BCF9-7F62-BF0E-447C-21BB8756741C}"/>
          </ac:spMkLst>
        </pc:spChg>
        <pc:spChg chg="add mod">
          <ac:chgData name="Aušra Mažulienė" userId="f25d8a55-4e67-43bb-95c8-94a38df513b4" providerId="ADAL" clId="{FDA1062A-1CFC-4153-A7A2-9C396D4E774B}" dt="2024-11-12T17:05:47.079" v="9179" actId="14100"/>
          <ac:spMkLst>
            <pc:docMk/>
            <pc:sldMk cId="3756953933" sldId="446"/>
            <ac:spMk id="47" creationId="{5264769F-1B61-7AB7-B40D-9E701C188BF6}"/>
          </ac:spMkLst>
        </pc:spChg>
        <pc:spChg chg="add mod">
          <ac:chgData name="Aušra Mažulienė" userId="f25d8a55-4e67-43bb-95c8-94a38df513b4" providerId="ADAL" clId="{FDA1062A-1CFC-4153-A7A2-9C396D4E774B}" dt="2024-11-13T06:06:09.787" v="11487" actId="20577"/>
          <ac:spMkLst>
            <pc:docMk/>
            <pc:sldMk cId="3756953933" sldId="446"/>
            <ac:spMk id="49" creationId="{FAF4D839-B8AF-ED8F-9C0D-E98C97A0407A}"/>
          </ac:spMkLst>
        </pc:spChg>
        <pc:spChg chg="add mod ord">
          <ac:chgData name="Aušra Mažulienė" userId="f25d8a55-4e67-43bb-95c8-94a38df513b4" providerId="ADAL" clId="{FDA1062A-1CFC-4153-A7A2-9C396D4E774B}" dt="2024-11-13T06:22:46.646" v="11504" actId="20577"/>
          <ac:spMkLst>
            <pc:docMk/>
            <pc:sldMk cId="3756953933" sldId="446"/>
            <ac:spMk id="54" creationId="{FCC7269B-BF26-6B0C-9EB2-31A98C09E305}"/>
          </ac:spMkLst>
        </pc:spChg>
        <pc:picChg chg="add mod ord">
          <ac:chgData name="Aušra Mažulienė" userId="f25d8a55-4e67-43bb-95c8-94a38df513b4" providerId="ADAL" clId="{FDA1062A-1CFC-4153-A7A2-9C396D4E774B}" dt="2024-11-12T16:55:44.916" v="9037" actId="1076"/>
          <ac:picMkLst>
            <pc:docMk/>
            <pc:sldMk cId="3756953933" sldId="446"/>
            <ac:picMk id="30" creationId="{CCCDC835-5EDE-41CE-84C9-D553478CC4DD}"/>
          </ac:picMkLst>
        </pc:picChg>
        <pc:picChg chg="add mod ord">
          <ac:chgData name="Aušra Mažulienė" userId="f25d8a55-4e67-43bb-95c8-94a38df513b4" providerId="ADAL" clId="{FDA1062A-1CFC-4153-A7A2-9C396D4E774B}" dt="2024-11-12T17:13:00.646" v="9198" actId="1076"/>
          <ac:picMkLst>
            <pc:docMk/>
            <pc:sldMk cId="3756953933" sldId="446"/>
            <ac:picMk id="45" creationId="{FA6BE22E-78C4-BE3A-FB00-D342437697F7}"/>
          </ac:picMkLst>
        </pc:picChg>
        <pc:cxnChg chg="add mod">
          <ac:chgData name="Aušra Mažulienė" userId="f25d8a55-4e67-43bb-95c8-94a38df513b4" providerId="ADAL" clId="{FDA1062A-1CFC-4153-A7A2-9C396D4E774B}" dt="2024-11-12T17:22:33.057" v="9290" actId="14100"/>
          <ac:cxnSpMkLst>
            <pc:docMk/>
            <pc:sldMk cId="3756953933" sldId="446"/>
            <ac:cxnSpMk id="50" creationId="{509A2051-76D2-DD26-5EFB-EC11FDCA5430}"/>
          </ac:cxnSpMkLst>
        </pc:cxnChg>
        <pc:cxnChg chg="add mod">
          <ac:chgData name="Aušra Mažulienė" userId="f25d8a55-4e67-43bb-95c8-94a38df513b4" providerId="ADAL" clId="{FDA1062A-1CFC-4153-A7A2-9C396D4E774B}" dt="2024-11-12T17:35:59.638" v="9604" actId="14100"/>
          <ac:cxnSpMkLst>
            <pc:docMk/>
            <pc:sldMk cId="3756953933" sldId="446"/>
            <ac:cxnSpMk id="55" creationId="{1736F87C-514A-0CF2-B012-084761775FE8}"/>
          </ac:cxnSpMkLst>
        </pc:cxnChg>
      </pc:sldChg>
      <pc:sldChg chg="addSp delSp modSp add mod">
        <pc:chgData name="Aušra Mažulienė" userId="f25d8a55-4e67-43bb-95c8-94a38df513b4" providerId="ADAL" clId="{FDA1062A-1CFC-4153-A7A2-9C396D4E774B}" dt="2024-11-13T06:21:39.754" v="11503" actId="1076"/>
        <pc:sldMkLst>
          <pc:docMk/>
          <pc:sldMk cId="626183060" sldId="447"/>
        </pc:sldMkLst>
        <pc:spChg chg="mod">
          <ac:chgData name="Aušra Mažulienė" userId="f25d8a55-4e67-43bb-95c8-94a38df513b4" providerId="ADAL" clId="{FDA1062A-1CFC-4153-A7A2-9C396D4E774B}" dt="2024-11-12T16:25:07.534" v="8939" actId="14100"/>
          <ac:spMkLst>
            <pc:docMk/>
            <pc:sldMk cId="626183060" sldId="447"/>
            <ac:spMk id="5" creationId="{381C11D9-B8E8-7D0C-8172-03B3E020FEBF}"/>
          </ac:spMkLst>
        </pc:spChg>
        <pc:spChg chg="mod">
          <ac:chgData name="Aušra Mažulienė" userId="f25d8a55-4e67-43bb-95c8-94a38df513b4" providerId="ADAL" clId="{FDA1062A-1CFC-4153-A7A2-9C396D4E774B}" dt="2024-11-12T16:25:14.527" v="8941" actId="1076"/>
          <ac:spMkLst>
            <pc:docMk/>
            <pc:sldMk cId="626183060" sldId="447"/>
            <ac:spMk id="15" creationId="{5E3DB787-4A8C-4236-2B3A-786B12A02738}"/>
          </ac:spMkLst>
        </pc:spChg>
        <pc:spChg chg="mod">
          <ac:chgData name="Aušra Mažulienė" userId="f25d8a55-4e67-43bb-95c8-94a38df513b4" providerId="ADAL" clId="{FDA1062A-1CFC-4153-A7A2-9C396D4E774B}" dt="2024-11-12T16:26:51.759" v="8962" actId="14100"/>
          <ac:spMkLst>
            <pc:docMk/>
            <pc:sldMk cId="626183060" sldId="447"/>
            <ac:spMk id="22" creationId="{830476B1-BC41-57A5-9F03-01B21962B00F}"/>
          </ac:spMkLst>
        </pc:spChg>
        <pc:spChg chg="mod">
          <ac:chgData name="Aušra Mažulienė" userId="f25d8a55-4e67-43bb-95c8-94a38df513b4" providerId="ADAL" clId="{FDA1062A-1CFC-4153-A7A2-9C396D4E774B}" dt="2024-11-12T16:27:20.259" v="8966" actId="1076"/>
          <ac:spMkLst>
            <pc:docMk/>
            <pc:sldMk cId="626183060" sldId="447"/>
            <ac:spMk id="23" creationId="{B4CDDFAE-0135-F834-603B-8C28455B4407}"/>
          </ac:spMkLst>
        </pc:spChg>
        <pc:spChg chg="mod">
          <ac:chgData name="Aušra Mažulienė" userId="f25d8a55-4e67-43bb-95c8-94a38df513b4" providerId="ADAL" clId="{FDA1062A-1CFC-4153-A7A2-9C396D4E774B}" dt="2024-11-13T06:21:39.754" v="11503" actId="1076"/>
          <ac:spMkLst>
            <pc:docMk/>
            <pc:sldMk cId="626183060" sldId="447"/>
            <ac:spMk id="24" creationId="{A6F28844-7249-91C1-F354-3A0717F57094}"/>
          </ac:spMkLst>
        </pc:spChg>
        <pc:spChg chg="mod">
          <ac:chgData name="Aušra Mažulienė" userId="f25d8a55-4e67-43bb-95c8-94a38df513b4" providerId="ADAL" clId="{FDA1062A-1CFC-4153-A7A2-9C396D4E774B}" dt="2024-11-12T16:26:53.521" v="8963" actId="1076"/>
          <ac:spMkLst>
            <pc:docMk/>
            <pc:sldMk cId="626183060" sldId="447"/>
            <ac:spMk id="26" creationId="{8AB21387-1BE8-5ED8-2BB4-C878C49B2718}"/>
          </ac:spMkLst>
        </pc:spChg>
        <pc:picChg chg="add mod ord">
          <ac:chgData name="Aušra Mažulienė" userId="f25d8a55-4e67-43bb-95c8-94a38df513b4" providerId="ADAL" clId="{FDA1062A-1CFC-4153-A7A2-9C396D4E774B}" dt="2024-11-12T16:25:03.176" v="8938" actId="1076"/>
          <ac:picMkLst>
            <pc:docMk/>
            <pc:sldMk cId="626183060" sldId="447"/>
            <ac:picMk id="6" creationId="{923396A4-A4BB-20CF-DB19-872BC22EF2FA}"/>
          </ac:picMkLst>
        </pc:picChg>
        <pc:picChg chg="add mod ord">
          <ac:chgData name="Aušra Mažulienė" userId="f25d8a55-4e67-43bb-95c8-94a38df513b4" providerId="ADAL" clId="{FDA1062A-1CFC-4153-A7A2-9C396D4E774B}" dt="2024-11-12T16:26:46.083" v="8960" actId="167"/>
          <ac:picMkLst>
            <pc:docMk/>
            <pc:sldMk cId="626183060" sldId="447"/>
            <ac:picMk id="12" creationId="{8C678F13-3D25-751C-53CB-24658CA99F5F}"/>
          </ac:picMkLst>
        </pc:picChg>
      </pc:sldChg>
      <pc:sldChg chg="addSp delSp modSp add mod ord">
        <pc:chgData name="Aušra Mažulienė" userId="f25d8a55-4e67-43bb-95c8-94a38df513b4" providerId="ADAL" clId="{FDA1062A-1CFC-4153-A7A2-9C396D4E774B}" dt="2024-11-12T16:59:18.265" v="9078" actId="478"/>
        <pc:sldMkLst>
          <pc:docMk/>
          <pc:sldMk cId="3341458532" sldId="448"/>
        </pc:sldMkLst>
      </pc:sldChg>
      <pc:sldChg chg="addSp delSp modSp add mod ord">
        <pc:chgData name="Aušra Mažulienė" userId="f25d8a55-4e67-43bb-95c8-94a38df513b4" providerId="ADAL" clId="{FDA1062A-1CFC-4153-A7A2-9C396D4E774B}" dt="2024-11-13T06:03:25.738" v="11439"/>
        <pc:sldMkLst>
          <pc:docMk/>
          <pc:sldMk cId="3991480547" sldId="449"/>
        </pc:sldMkLst>
      </pc:sldChg>
      <pc:sldChg chg="addSp delSp modSp add mod">
        <pc:chgData name="Aušra Mažulienė" userId="f25d8a55-4e67-43bb-95c8-94a38df513b4" providerId="ADAL" clId="{FDA1062A-1CFC-4153-A7A2-9C396D4E774B}" dt="2024-11-13T06:35:07.279" v="11593" actId="14100"/>
        <pc:sldMkLst>
          <pc:docMk/>
          <pc:sldMk cId="2286576398" sldId="450"/>
        </pc:sldMkLst>
        <pc:spChg chg="add mod">
          <ac:chgData name="Aušra Mažulienė" userId="f25d8a55-4e67-43bb-95c8-94a38df513b4" providerId="ADAL" clId="{FDA1062A-1CFC-4153-A7A2-9C396D4E774B}" dt="2024-11-13T06:33:41.452" v="11577" actId="14100"/>
          <ac:spMkLst>
            <pc:docMk/>
            <pc:sldMk cId="2286576398" sldId="450"/>
            <ac:spMk id="4" creationId="{1D9C30D0-90E6-F88C-FC2F-83F841396080}"/>
          </ac:spMkLst>
        </pc:spChg>
        <pc:spChg chg="mod">
          <ac:chgData name="Aušra Mažulienė" userId="f25d8a55-4e67-43bb-95c8-94a38df513b4" providerId="ADAL" clId="{FDA1062A-1CFC-4153-A7A2-9C396D4E774B}" dt="2024-11-12T18:53:12.541" v="10988" actId="20577"/>
          <ac:spMkLst>
            <pc:docMk/>
            <pc:sldMk cId="2286576398" sldId="450"/>
            <ac:spMk id="6" creationId="{49EE5983-B037-3A6B-B226-D36CC578E40E}"/>
          </ac:spMkLst>
        </pc:spChg>
        <pc:spChg chg="mod">
          <ac:chgData name="Aušra Mažulienė" userId="f25d8a55-4e67-43bb-95c8-94a38df513b4" providerId="ADAL" clId="{FDA1062A-1CFC-4153-A7A2-9C396D4E774B}" dt="2024-11-12T18:42:43.225" v="10796" actId="1076"/>
          <ac:spMkLst>
            <pc:docMk/>
            <pc:sldMk cId="2286576398" sldId="450"/>
            <ac:spMk id="7" creationId="{00000000-0000-0000-0000-000000000000}"/>
          </ac:spMkLst>
        </pc:spChg>
        <pc:spChg chg="add del mod">
          <ac:chgData name="Aušra Mažulienė" userId="f25d8a55-4e67-43bb-95c8-94a38df513b4" providerId="ADAL" clId="{FDA1062A-1CFC-4153-A7A2-9C396D4E774B}" dt="2024-11-12T18:13:05.021" v="10397" actId="14100"/>
          <ac:spMkLst>
            <pc:docMk/>
            <pc:sldMk cId="2286576398" sldId="450"/>
            <ac:spMk id="17" creationId="{681A5B61-1780-52A6-68B6-B80E90289ACE}"/>
          </ac:spMkLst>
        </pc:spChg>
        <pc:spChg chg="mod">
          <ac:chgData name="Aušra Mažulienė" userId="f25d8a55-4e67-43bb-95c8-94a38df513b4" providerId="ADAL" clId="{FDA1062A-1CFC-4153-A7A2-9C396D4E774B}" dt="2024-11-12T18:41:36.581" v="10785" actId="1076"/>
          <ac:spMkLst>
            <pc:docMk/>
            <pc:sldMk cId="2286576398" sldId="450"/>
            <ac:spMk id="21" creationId="{EFDE496A-E3A4-4698-7D2B-71F5DE4641CC}"/>
          </ac:spMkLst>
        </pc:spChg>
        <pc:spChg chg="add del mod">
          <ac:chgData name="Aušra Mažulienė" userId="f25d8a55-4e67-43bb-95c8-94a38df513b4" providerId="ADAL" clId="{FDA1062A-1CFC-4153-A7A2-9C396D4E774B}" dt="2024-11-12T18:13:11.769" v="10399" actId="14100"/>
          <ac:spMkLst>
            <pc:docMk/>
            <pc:sldMk cId="2286576398" sldId="450"/>
            <ac:spMk id="43" creationId="{99BB9D17-922D-BE87-C96C-9367372D0BF8}"/>
          </ac:spMkLst>
        </pc:spChg>
        <pc:spChg chg="add mod">
          <ac:chgData name="Aušra Mažulienė" userId="f25d8a55-4e67-43bb-95c8-94a38df513b4" providerId="ADAL" clId="{FDA1062A-1CFC-4153-A7A2-9C396D4E774B}" dt="2024-11-12T18:14:06.120" v="10403" actId="1076"/>
          <ac:spMkLst>
            <pc:docMk/>
            <pc:sldMk cId="2286576398" sldId="450"/>
            <ac:spMk id="58" creationId="{1E4C64D7-76A8-9BCD-11E4-50FEA51DCE3B}"/>
          </ac:spMkLst>
        </pc:spChg>
        <pc:spChg chg="add mod">
          <ac:chgData name="Aušra Mažulienė" userId="f25d8a55-4e67-43bb-95c8-94a38df513b4" providerId="ADAL" clId="{FDA1062A-1CFC-4153-A7A2-9C396D4E774B}" dt="2024-11-12T18:48:00.815" v="10863" actId="1076"/>
          <ac:spMkLst>
            <pc:docMk/>
            <pc:sldMk cId="2286576398" sldId="450"/>
            <ac:spMk id="59" creationId="{046AD734-D170-BD64-C653-90B04BBB22F0}"/>
          </ac:spMkLst>
        </pc:spChg>
        <pc:spChg chg="add mod">
          <ac:chgData name="Aušra Mažulienė" userId="f25d8a55-4e67-43bb-95c8-94a38df513b4" providerId="ADAL" clId="{FDA1062A-1CFC-4153-A7A2-9C396D4E774B}" dt="2024-11-12T18:45:13.124" v="10853" actId="1076"/>
          <ac:spMkLst>
            <pc:docMk/>
            <pc:sldMk cId="2286576398" sldId="450"/>
            <ac:spMk id="62" creationId="{E966306D-5B62-8824-416F-8A8585E11A3D}"/>
          </ac:spMkLst>
        </pc:spChg>
        <pc:spChg chg="add mod ord">
          <ac:chgData name="Aušra Mažulienė" userId="f25d8a55-4e67-43bb-95c8-94a38df513b4" providerId="ADAL" clId="{FDA1062A-1CFC-4153-A7A2-9C396D4E774B}" dt="2024-11-13T06:34:27.401" v="11586" actId="166"/>
          <ac:spMkLst>
            <pc:docMk/>
            <pc:sldMk cId="2286576398" sldId="450"/>
            <ac:spMk id="65" creationId="{737A8342-3C37-ECFB-E6A9-EA3EEB7549B0}"/>
          </ac:spMkLst>
        </pc:spChg>
        <pc:spChg chg="add mod">
          <ac:chgData name="Aušra Mažulienė" userId="f25d8a55-4e67-43bb-95c8-94a38df513b4" providerId="ADAL" clId="{FDA1062A-1CFC-4153-A7A2-9C396D4E774B}" dt="2024-11-13T06:25:05.883" v="11505" actId="1076"/>
          <ac:spMkLst>
            <pc:docMk/>
            <pc:sldMk cId="2286576398" sldId="450"/>
            <ac:spMk id="83" creationId="{B21A2F67-8498-06E9-74D7-1C68CB977D55}"/>
          </ac:spMkLst>
        </pc:spChg>
        <pc:picChg chg="add mod modCrop">
          <ac:chgData name="Aušra Mažulienė" userId="f25d8a55-4e67-43bb-95c8-94a38df513b4" providerId="ADAL" clId="{FDA1062A-1CFC-4153-A7A2-9C396D4E774B}" dt="2024-11-12T18:42:29.704" v="10794" actId="14100"/>
          <ac:picMkLst>
            <pc:docMk/>
            <pc:sldMk cId="2286576398" sldId="450"/>
            <ac:picMk id="64" creationId="{8C2F4D35-E447-1F46-1465-D8CB6E6ADF49}"/>
          </ac:picMkLst>
        </pc:picChg>
        <pc:picChg chg="add mod ord">
          <ac:chgData name="Aušra Mažulienė" userId="f25d8a55-4e67-43bb-95c8-94a38df513b4" providerId="ADAL" clId="{FDA1062A-1CFC-4153-A7A2-9C396D4E774B}" dt="2024-11-13T06:27:51.785" v="11537" actId="1076"/>
          <ac:picMkLst>
            <pc:docMk/>
            <pc:sldMk cId="2286576398" sldId="450"/>
            <ac:picMk id="73" creationId="{46F12BD2-CAC6-6BE6-B17A-FF7C6BE2D7CF}"/>
          </ac:picMkLst>
        </pc:picChg>
        <pc:picChg chg="add mod ord">
          <ac:chgData name="Aušra Mažulienė" userId="f25d8a55-4e67-43bb-95c8-94a38df513b4" providerId="ADAL" clId="{FDA1062A-1CFC-4153-A7A2-9C396D4E774B}" dt="2024-11-13T06:26:59.262" v="11525" actId="1076"/>
          <ac:picMkLst>
            <pc:docMk/>
            <pc:sldMk cId="2286576398" sldId="450"/>
            <ac:picMk id="82" creationId="{5B9DFF13-E366-3019-7727-70CFC06F5FFC}"/>
          </ac:picMkLst>
        </pc:picChg>
        <pc:cxnChg chg="add mod">
          <ac:chgData name="Aušra Mažulienė" userId="f25d8a55-4e67-43bb-95c8-94a38df513b4" providerId="ADAL" clId="{FDA1062A-1CFC-4153-A7A2-9C396D4E774B}" dt="2024-11-12T18:10:17.401" v="10372" actId="14100"/>
          <ac:cxnSpMkLst>
            <pc:docMk/>
            <pc:sldMk cId="2286576398" sldId="450"/>
            <ac:cxnSpMk id="39" creationId="{AE8A3CB0-C4E1-3BF2-AB30-E60AB13021E9}"/>
          </ac:cxnSpMkLst>
        </pc:cxnChg>
        <pc:cxnChg chg="add mod">
          <ac:chgData name="Aušra Mažulienė" userId="f25d8a55-4e67-43bb-95c8-94a38df513b4" providerId="ADAL" clId="{FDA1062A-1CFC-4153-A7A2-9C396D4E774B}" dt="2024-11-13T06:35:07.279" v="11593" actId="14100"/>
          <ac:cxnSpMkLst>
            <pc:docMk/>
            <pc:sldMk cId="2286576398" sldId="450"/>
            <ac:cxnSpMk id="41" creationId="{69B9EB37-1E42-1B4A-3900-DF0246465BC4}"/>
          </ac:cxnSpMkLst>
        </pc:cxnChg>
        <pc:cxnChg chg="add mod">
          <ac:chgData name="Aušra Mažulienė" userId="f25d8a55-4e67-43bb-95c8-94a38df513b4" providerId="ADAL" clId="{FDA1062A-1CFC-4153-A7A2-9C396D4E774B}" dt="2024-11-13T06:33:58.786" v="11580" actId="14100"/>
          <ac:cxnSpMkLst>
            <pc:docMk/>
            <pc:sldMk cId="2286576398" sldId="450"/>
            <ac:cxnSpMk id="45" creationId="{4A061F89-7D46-B1BD-9143-77B5F390639C}"/>
          </ac:cxnSpMkLst>
        </pc:cxnChg>
        <pc:cxnChg chg="add mod">
          <ac:chgData name="Aušra Mažulienė" userId="f25d8a55-4e67-43bb-95c8-94a38df513b4" providerId="ADAL" clId="{FDA1062A-1CFC-4153-A7A2-9C396D4E774B}" dt="2024-11-12T18:51:28.350" v="10977" actId="14100"/>
          <ac:cxnSpMkLst>
            <pc:docMk/>
            <pc:sldMk cId="2286576398" sldId="450"/>
            <ac:cxnSpMk id="84" creationId="{8AD9702A-832B-63C1-0114-35C9FBE31001}"/>
          </ac:cxnSpMkLst>
        </pc:cxnChg>
      </pc:sldChg>
      <pc:sldChg chg="modSp add mod ord">
        <pc:chgData name="Aušra Mažulienė" userId="f25d8a55-4e67-43bb-95c8-94a38df513b4" providerId="ADAL" clId="{FDA1062A-1CFC-4153-A7A2-9C396D4E774B}" dt="2024-11-13T06:02:58.385" v="11437" actId="20577"/>
        <pc:sldMkLst>
          <pc:docMk/>
          <pc:sldMk cId="1567821581" sldId="451"/>
        </pc:sldMkLst>
        <pc:spChg chg="mod">
          <ac:chgData name="Aušra Mažulienė" userId="f25d8a55-4e67-43bb-95c8-94a38df513b4" providerId="ADAL" clId="{FDA1062A-1CFC-4153-A7A2-9C396D4E774B}" dt="2024-11-12T18:02:18.477" v="10265" actId="20577"/>
          <ac:spMkLst>
            <pc:docMk/>
            <pc:sldMk cId="1567821581" sldId="451"/>
            <ac:spMk id="2" creationId="{F7E1DA05-D106-7742-8DDC-104075574A98}"/>
          </ac:spMkLst>
        </pc:spChg>
        <pc:spChg chg="mod">
          <ac:chgData name="Aušra Mažulienė" userId="f25d8a55-4e67-43bb-95c8-94a38df513b4" providerId="ADAL" clId="{FDA1062A-1CFC-4153-A7A2-9C396D4E774B}" dt="2024-11-13T06:02:25.702" v="11433" actId="20577"/>
          <ac:spMkLst>
            <pc:docMk/>
            <pc:sldMk cId="1567821581" sldId="451"/>
            <ac:spMk id="6" creationId="{49EE5983-B037-3A6B-B226-D36CC578E40E}"/>
          </ac:spMkLst>
        </pc:spChg>
        <pc:spChg chg="mod">
          <ac:chgData name="Aušra Mažulienė" userId="f25d8a55-4e67-43bb-95c8-94a38df513b4" providerId="ADAL" clId="{FDA1062A-1CFC-4153-A7A2-9C396D4E774B}" dt="2024-11-12T18:01:42.381" v="10260" actId="1076"/>
          <ac:spMkLst>
            <pc:docMk/>
            <pc:sldMk cId="1567821581" sldId="451"/>
            <ac:spMk id="24" creationId="{A6F28844-7249-91C1-F354-3A0717F57094}"/>
          </ac:spMkLst>
        </pc:spChg>
        <pc:spChg chg="mod">
          <ac:chgData name="Aušra Mažulienė" userId="f25d8a55-4e67-43bb-95c8-94a38df513b4" providerId="ADAL" clId="{FDA1062A-1CFC-4153-A7A2-9C396D4E774B}" dt="2024-11-13T06:02:58.385" v="11437" actId="20577"/>
          <ac:spMkLst>
            <pc:docMk/>
            <pc:sldMk cId="1567821581" sldId="451"/>
            <ac:spMk id="25" creationId="{6AF6FCF2-5AFC-DBC0-F5CD-78A7E7FCB27A}"/>
          </ac:spMkLst>
        </pc:spChg>
        <pc:cxnChg chg="mod">
          <ac:chgData name="Aušra Mažulienė" userId="f25d8a55-4e67-43bb-95c8-94a38df513b4" providerId="ADAL" clId="{FDA1062A-1CFC-4153-A7A2-9C396D4E774B}" dt="2024-11-12T18:02:50.721" v="10268" actId="14100"/>
          <ac:cxnSpMkLst>
            <pc:docMk/>
            <pc:sldMk cId="1567821581" sldId="451"/>
            <ac:cxnSpMk id="4" creationId="{705395FA-F10D-EA57-A06C-74EB250AE593}"/>
          </ac:cxnSpMkLst>
        </pc:cxnChg>
      </pc:sldChg>
      <pc:sldChg chg="modSp add mod ord">
        <pc:chgData name="Aušra Mažulienė" userId="f25d8a55-4e67-43bb-95c8-94a38df513b4" providerId="ADAL" clId="{FDA1062A-1CFC-4153-A7A2-9C396D4E774B}" dt="2024-11-12T18:54:35.289" v="10996" actId="1076"/>
        <pc:sldMkLst>
          <pc:docMk/>
          <pc:sldMk cId="1236134691" sldId="452"/>
        </pc:sldMkLst>
        <pc:spChg chg="mod">
          <ac:chgData name="Aušra Mažulienė" userId="f25d8a55-4e67-43bb-95c8-94a38df513b4" providerId="ADAL" clId="{FDA1062A-1CFC-4153-A7A2-9C396D4E774B}" dt="2024-11-12T18:54:32.598" v="10995" actId="1076"/>
          <ac:spMkLst>
            <pc:docMk/>
            <pc:sldMk cId="1236134691" sldId="452"/>
            <ac:spMk id="15" creationId="{5E3DB787-4A8C-4236-2B3A-786B12A02738}"/>
          </ac:spMkLst>
        </pc:spChg>
        <pc:spChg chg="mod">
          <ac:chgData name="Aušra Mažulienė" userId="f25d8a55-4e67-43bb-95c8-94a38df513b4" providerId="ADAL" clId="{FDA1062A-1CFC-4153-A7A2-9C396D4E774B}" dt="2024-11-12T18:54:35.289" v="10996" actId="1076"/>
          <ac:spMkLst>
            <pc:docMk/>
            <pc:sldMk cId="1236134691" sldId="452"/>
            <ac:spMk id="24" creationId="{A6F28844-7249-91C1-F354-3A0717F57094}"/>
          </ac:spMkLst>
        </pc:spChg>
      </pc:sldChg>
      <pc:sldChg chg="delSp modSp add mod">
        <pc:chgData name="Aušra Mažulienė" userId="f25d8a55-4e67-43bb-95c8-94a38df513b4" providerId="ADAL" clId="{FDA1062A-1CFC-4153-A7A2-9C396D4E774B}" dt="2024-11-13T06:37:03.982" v="11594" actId="1076"/>
        <pc:sldMkLst>
          <pc:docMk/>
          <pc:sldMk cId="1449229909" sldId="453"/>
        </pc:sldMkLst>
        <pc:spChg chg="mod">
          <ac:chgData name="Aušra Mažulienė" userId="f25d8a55-4e67-43bb-95c8-94a38df513b4" providerId="ADAL" clId="{FDA1062A-1CFC-4153-A7A2-9C396D4E774B}" dt="2024-11-12T18:55:20.414" v="11001" actId="1076"/>
          <ac:spMkLst>
            <pc:docMk/>
            <pc:sldMk cId="1449229909" sldId="453"/>
            <ac:spMk id="58" creationId="{1E4C64D7-76A8-9BCD-11E4-50FEA51DCE3B}"/>
          </ac:spMkLst>
        </pc:spChg>
        <pc:spChg chg="mod">
          <ac:chgData name="Aušra Mažulienė" userId="f25d8a55-4e67-43bb-95c8-94a38df513b4" providerId="ADAL" clId="{FDA1062A-1CFC-4153-A7A2-9C396D4E774B}" dt="2024-11-12T18:55:22.187" v="11002" actId="1076"/>
          <ac:spMkLst>
            <pc:docMk/>
            <pc:sldMk cId="1449229909" sldId="453"/>
            <ac:spMk id="59" creationId="{046AD734-D170-BD64-C653-90B04BBB22F0}"/>
          </ac:spMkLst>
        </pc:spChg>
        <pc:spChg chg="mod">
          <ac:chgData name="Aušra Mažulienė" userId="f25d8a55-4e67-43bb-95c8-94a38df513b4" providerId="ADAL" clId="{FDA1062A-1CFC-4153-A7A2-9C396D4E774B}" dt="2024-11-12T18:55:24.602" v="11003" actId="1076"/>
          <ac:spMkLst>
            <pc:docMk/>
            <pc:sldMk cId="1449229909" sldId="453"/>
            <ac:spMk id="62" creationId="{E966306D-5B62-8824-416F-8A8585E11A3D}"/>
          </ac:spMkLst>
        </pc:spChg>
        <pc:picChg chg="mod">
          <ac:chgData name="Aušra Mažulienė" userId="f25d8a55-4e67-43bb-95c8-94a38df513b4" providerId="ADAL" clId="{FDA1062A-1CFC-4153-A7A2-9C396D4E774B}" dt="2024-11-12T18:57:41.218" v="11042" actId="1076"/>
          <ac:picMkLst>
            <pc:docMk/>
            <pc:sldMk cId="1449229909" sldId="453"/>
            <ac:picMk id="82" creationId="{5B9DFF13-E366-3019-7727-70CFC06F5FFC}"/>
          </ac:picMkLst>
        </pc:picChg>
        <pc:cxnChg chg="mod">
          <ac:chgData name="Aušra Mažulienė" userId="f25d8a55-4e67-43bb-95c8-94a38df513b4" providerId="ADAL" clId="{FDA1062A-1CFC-4153-A7A2-9C396D4E774B}" dt="2024-11-12T18:55:28.675" v="11005" actId="1076"/>
          <ac:cxnSpMkLst>
            <pc:docMk/>
            <pc:sldMk cId="1449229909" sldId="453"/>
            <ac:cxnSpMk id="45" creationId="{4A061F89-7D46-B1BD-9143-77B5F390639C}"/>
          </ac:cxnSpMkLst>
        </pc:cxnChg>
        <pc:cxnChg chg="mod">
          <ac:chgData name="Aušra Mažulienė" userId="f25d8a55-4e67-43bb-95c8-94a38df513b4" providerId="ADAL" clId="{FDA1062A-1CFC-4153-A7A2-9C396D4E774B}" dt="2024-11-12T18:55:30.690" v="11006" actId="1076"/>
          <ac:cxnSpMkLst>
            <pc:docMk/>
            <pc:sldMk cId="1449229909" sldId="453"/>
            <ac:cxnSpMk id="76" creationId="{7521F794-B94A-C27B-1908-C1D07F432B27}"/>
          </ac:cxnSpMkLst>
        </pc:cxnChg>
        <pc:cxnChg chg="mod">
          <ac:chgData name="Aušra Mažulienė" userId="f25d8a55-4e67-43bb-95c8-94a38df513b4" providerId="ADAL" clId="{FDA1062A-1CFC-4153-A7A2-9C396D4E774B}" dt="2024-11-12T18:55:35.648" v="11008" actId="1076"/>
          <ac:cxnSpMkLst>
            <pc:docMk/>
            <pc:sldMk cId="1449229909" sldId="453"/>
            <ac:cxnSpMk id="84" creationId="{8AD9702A-832B-63C1-0114-35C9FBE31001}"/>
          </ac:cxnSpMkLst>
        </pc:cxnChg>
      </pc:sldChg>
    </pc:docChg>
  </pc:docChgLst>
  <pc:docChgLst>
    <pc:chgData name="Aušra Mažulienė" userId="f25d8a55-4e67-43bb-95c8-94a38df513b4" providerId="ADAL" clId="{6573ACEB-BF06-4B3C-96C9-BAD5A6BBEC06}"/>
    <pc:docChg chg="undo redo custSel addSld delSld modSld">
      <pc:chgData name="Aušra Mažulienė" userId="f25d8a55-4e67-43bb-95c8-94a38df513b4" providerId="ADAL" clId="{6573ACEB-BF06-4B3C-96C9-BAD5A6BBEC06}" dt="2024-11-25T08:15:57.566" v="983" actId="20577"/>
      <pc:docMkLst>
        <pc:docMk/>
      </pc:docMkLst>
      <pc:sldChg chg="modSp mod">
        <pc:chgData name="Aušra Mažulienė" userId="f25d8a55-4e67-43bb-95c8-94a38df513b4" providerId="ADAL" clId="{6573ACEB-BF06-4B3C-96C9-BAD5A6BBEC06}" dt="2024-11-25T08:15:57.566" v="983" actId="20577"/>
        <pc:sldMkLst>
          <pc:docMk/>
          <pc:sldMk cId="3155751863" sldId="256"/>
        </pc:sldMkLst>
        <pc:spChg chg="mod">
          <ac:chgData name="Aušra Mažulienė" userId="f25d8a55-4e67-43bb-95c8-94a38df513b4" providerId="ADAL" clId="{6573ACEB-BF06-4B3C-96C9-BAD5A6BBEC06}" dt="2024-11-25T08:15:57.566" v="983" actId="20577"/>
          <ac:spMkLst>
            <pc:docMk/>
            <pc:sldMk cId="3155751863" sldId="256"/>
            <ac:spMk id="3" creationId="{0C25C5B2-43E3-2C20-C255-40C87B7ED103}"/>
          </ac:spMkLst>
        </pc:spChg>
      </pc:sldChg>
      <pc:sldChg chg="modSp mod">
        <pc:chgData name="Aušra Mažulienė" userId="f25d8a55-4e67-43bb-95c8-94a38df513b4" providerId="ADAL" clId="{6573ACEB-BF06-4B3C-96C9-BAD5A6BBEC06}" dt="2024-11-22T11:30:20.033" v="159" actId="13926"/>
        <pc:sldMkLst>
          <pc:docMk/>
          <pc:sldMk cId="894664470" sldId="428"/>
        </pc:sldMkLst>
        <pc:spChg chg="mod">
          <ac:chgData name="Aušra Mažulienė" userId="f25d8a55-4e67-43bb-95c8-94a38df513b4" providerId="ADAL" clId="{6573ACEB-BF06-4B3C-96C9-BAD5A6BBEC06}" dt="2024-11-22T11:30:20.033" v="159" actId="13926"/>
          <ac:spMkLst>
            <pc:docMk/>
            <pc:sldMk cId="894664470" sldId="428"/>
            <ac:spMk id="20" creationId="{6C240592-9851-B253-9F3E-5608EFF79030}"/>
          </ac:spMkLst>
        </pc:spChg>
      </pc:sldChg>
      <pc:sldChg chg="addSp delSp modSp mod">
        <pc:chgData name="Aušra Mažulienė" userId="f25d8a55-4e67-43bb-95c8-94a38df513b4" providerId="ADAL" clId="{6573ACEB-BF06-4B3C-96C9-BAD5A6BBEC06}" dt="2024-11-25T06:22:47.875" v="978" actId="14100"/>
        <pc:sldMkLst>
          <pc:docMk/>
          <pc:sldMk cId="2205555136" sldId="431"/>
        </pc:sldMkLst>
        <pc:spChg chg="mod">
          <ac:chgData name="Aušra Mažulienė" userId="f25d8a55-4e67-43bb-95c8-94a38df513b4" providerId="ADAL" clId="{6573ACEB-BF06-4B3C-96C9-BAD5A6BBEC06}" dt="2024-11-22T12:01:43.596" v="581" actId="14100"/>
          <ac:spMkLst>
            <pc:docMk/>
            <pc:sldMk cId="2205555136" sldId="431"/>
            <ac:spMk id="3" creationId="{0F4FA27A-E05A-F961-B312-85DC24A6CEF4}"/>
          </ac:spMkLst>
        </pc:spChg>
        <pc:spChg chg="add mod">
          <ac:chgData name="Aušra Mažulienė" userId="f25d8a55-4e67-43bb-95c8-94a38df513b4" providerId="ADAL" clId="{6573ACEB-BF06-4B3C-96C9-BAD5A6BBEC06}" dt="2024-11-25T06:20:16.110" v="945" actId="14100"/>
          <ac:spMkLst>
            <pc:docMk/>
            <pc:sldMk cId="2205555136" sldId="431"/>
            <ac:spMk id="4" creationId="{24B0CE0D-BCAC-EA27-FAD5-7FC8DD32694A}"/>
          </ac:spMkLst>
        </pc:spChg>
        <pc:spChg chg="mod">
          <ac:chgData name="Aušra Mažulienė" userId="f25d8a55-4e67-43bb-95c8-94a38df513b4" providerId="ADAL" clId="{6573ACEB-BF06-4B3C-96C9-BAD5A6BBEC06}" dt="2024-11-22T12:01:46.434" v="582" actId="14100"/>
          <ac:spMkLst>
            <pc:docMk/>
            <pc:sldMk cId="2205555136" sldId="431"/>
            <ac:spMk id="5" creationId="{67B0BB3F-EE52-9C66-C88D-72AD061AFE8A}"/>
          </ac:spMkLst>
        </pc:spChg>
        <pc:spChg chg="add mod">
          <ac:chgData name="Aušra Mažulienė" userId="f25d8a55-4e67-43bb-95c8-94a38df513b4" providerId="ADAL" clId="{6573ACEB-BF06-4B3C-96C9-BAD5A6BBEC06}" dt="2024-11-25T06:21:25.931" v="953" actId="20577"/>
          <ac:spMkLst>
            <pc:docMk/>
            <pc:sldMk cId="2205555136" sldId="431"/>
            <ac:spMk id="6" creationId="{8AF5DEAE-4EC5-264D-83F6-C5459447D36A}"/>
          </ac:spMkLst>
        </pc:spChg>
        <pc:spChg chg="mod">
          <ac:chgData name="Aušra Mažulienė" userId="f25d8a55-4e67-43bb-95c8-94a38df513b4" providerId="ADAL" clId="{6573ACEB-BF06-4B3C-96C9-BAD5A6BBEC06}" dt="2024-11-22T12:04:27.693" v="663" actId="14100"/>
          <ac:spMkLst>
            <pc:docMk/>
            <pc:sldMk cId="2205555136" sldId="431"/>
            <ac:spMk id="18" creationId="{22511967-4393-0242-0FA9-59C1F9E70AE2}"/>
          </ac:spMkLst>
        </pc:spChg>
        <pc:spChg chg="mod">
          <ac:chgData name="Aušra Mažulienė" userId="f25d8a55-4e67-43bb-95c8-94a38df513b4" providerId="ADAL" clId="{6573ACEB-BF06-4B3C-96C9-BAD5A6BBEC06}" dt="2024-11-22T12:01:49.289" v="583" actId="14100"/>
          <ac:spMkLst>
            <pc:docMk/>
            <pc:sldMk cId="2205555136" sldId="431"/>
            <ac:spMk id="19" creationId="{665A1788-A569-19E3-EE1B-1852AA45CD5A}"/>
          </ac:spMkLst>
        </pc:spChg>
        <pc:spChg chg="mod ord">
          <ac:chgData name="Aušra Mažulienė" userId="f25d8a55-4e67-43bb-95c8-94a38df513b4" providerId="ADAL" clId="{6573ACEB-BF06-4B3C-96C9-BAD5A6BBEC06}" dt="2024-11-22T12:04:10.973" v="659" actId="1076"/>
          <ac:spMkLst>
            <pc:docMk/>
            <pc:sldMk cId="2205555136" sldId="431"/>
            <ac:spMk id="20" creationId="{6C240592-9851-B253-9F3E-5608EFF79030}"/>
          </ac:spMkLst>
        </pc:spChg>
        <pc:spChg chg="add mod">
          <ac:chgData name="Aušra Mažulienė" userId="f25d8a55-4e67-43bb-95c8-94a38df513b4" providerId="ADAL" clId="{6573ACEB-BF06-4B3C-96C9-BAD5A6BBEC06}" dt="2024-11-25T06:22:44.649" v="977" actId="1076"/>
          <ac:spMkLst>
            <pc:docMk/>
            <pc:sldMk cId="2205555136" sldId="431"/>
            <ac:spMk id="22" creationId="{E01FAE3A-DB33-B9CF-9074-19DEC94CDBEE}"/>
          </ac:spMkLst>
        </pc:spChg>
        <pc:spChg chg="mod">
          <ac:chgData name="Aušra Mažulienė" userId="f25d8a55-4e67-43bb-95c8-94a38df513b4" providerId="ADAL" clId="{6573ACEB-BF06-4B3C-96C9-BAD5A6BBEC06}" dt="2024-11-22T12:04:32.238" v="664" actId="1076"/>
          <ac:spMkLst>
            <pc:docMk/>
            <pc:sldMk cId="2205555136" sldId="431"/>
            <ac:spMk id="28" creationId="{86669198-86E8-AF5E-B218-991C1E6DDE63}"/>
          </ac:spMkLst>
        </pc:spChg>
        <pc:spChg chg="add mod">
          <ac:chgData name="Aušra Mažulienė" userId="f25d8a55-4e67-43bb-95c8-94a38df513b4" providerId="ADAL" clId="{6573ACEB-BF06-4B3C-96C9-BAD5A6BBEC06}" dt="2024-11-25T06:22:38.500" v="976" actId="14100"/>
          <ac:spMkLst>
            <pc:docMk/>
            <pc:sldMk cId="2205555136" sldId="431"/>
            <ac:spMk id="29" creationId="{F549001D-24BA-6C65-DE93-17404B5E6E11}"/>
          </ac:spMkLst>
        </pc:spChg>
        <pc:picChg chg="mod">
          <ac:chgData name="Aušra Mažulienė" userId="f25d8a55-4e67-43bb-95c8-94a38df513b4" providerId="ADAL" clId="{6573ACEB-BF06-4B3C-96C9-BAD5A6BBEC06}" dt="2024-11-25T06:19:53.247" v="940" actId="1076"/>
          <ac:picMkLst>
            <pc:docMk/>
            <pc:sldMk cId="2205555136" sldId="431"/>
            <ac:picMk id="46" creationId="{284C14B5-9099-4655-78D8-C2BA1A8EFEC9}"/>
          </ac:picMkLst>
        </pc:picChg>
        <pc:cxnChg chg="mod">
          <ac:chgData name="Aušra Mažulienė" userId="f25d8a55-4e67-43bb-95c8-94a38df513b4" providerId="ADAL" clId="{6573ACEB-BF06-4B3C-96C9-BAD5A6BBEC06}" dt="2024-11-22T12:01:49.289" v="583" actId="14100"/>
          <ac:cxnSpMkLst>
            <pc:docMk/>
            <pc:sldMk cId="2205555136" sldId="431"/>
            <ac:cxnSpMk id="15" creationId="{689EAEE5-EBC8-778D-F7DD-193C19FB6994}"/>
          </ac:cxnSpMkLst>
        </pc:cxnChg>
        <pc:cxnChg chg="add mod">
          <ac:chgData name="Aušra Mažulienė" userId="f25d8a55-4e67-43bb-95c8-94a38df513b4" providerId="ADAL" clId="{6573ACEB-BF06-4B3C-96C9-BAD5A6BBEC06}" dt="2024-11-25T06:20:20.334" v="946" actId="14100"/>
          <ac:cxnSpMkLst>
            <pc:docMk/>
            <pc:sldMk cId="2205555136" sldId="431"/>
            <ac:cxnSpMk id="16" creationId="{AC3FE7C1-3107-A86E-4A9B-C93C013711D5}"/>
          </ac:cxnSpMkLst>
        </pc:cxnChg>
        <pc:cxnChg chg="add mod">
          <ac:chgData name="Aušra Mažulienė" userId="f25d8a55-4e67-43bb-95c8-94a38df513b4" providerId="ADAL" clId="{6573ACEB-BF06-4B3C-96C9-BAD5A6BBEC06}" dt="2024-11-25T06:22:47.875" v="978" actId="14100"/>
          <ac:cxnSpMkLst>
            <pc:docMk/>
            <pc:sldMk cId="2205555136" sldId="431"/>
            <ac:cxnSpMk id="24" creationId="{DD505714-C58B-40E4-8BAA-7442DE6B5970}"/>
          </ac:cxnSpMkLst>
        </pc:cxnChg>
        <pc:cxnChg chg="mod">
          <ac:chgData name="Aušra Mažulienė" userId="f25d8a55-4e67-43bb-95c8-94a38df513b4" providerId="ADAL" clId="{6573ACEB-BF06-4B3C-96C9-BAD5A6BBEC06}" dt="2024-11-22T12:02:03.278" v="586" actId="14100"/>
          <ac:cxnSpMkLst>
            <pc:docMk/>
            <pc:sldMk cId="2205555136" sldId="431"/>
            <ac:cxnSpMk id="27" creationId="{F27E6211-AA1A-031C-FB1E-984BFBCD92CD}"/>
          </ac:cxnSpMkLst>
        </pc:cxnChg>
        <pc:cxnChg chg="del mod">
          <ac:chgData name="Aušra Mažulienė" userId="f25d8a55-4e67-43bb-95c8-94a38df513b4" providerId="ADAL" clId="{6573ACEB-BF06-4B3C-96C9-BAD5A6BBEC06}" dt="2024-11-22T11:48:03.872" v="187" actId="478"/>
          <ac:cxnSpMkLst>
            <pc:docMk/>
            <pc:sldMk cId="2205555136" sldId="431"/>
            <ac:cxnSpMk id="32" creationId="{A572AAC9-7750-AC11-CE07-DEAF38F9CDDC}"/>
          </ac:cxnSpMkLst>
        </pc:cxnChg>
        <pc:cxnChg chg="mod">
          <ac:chgData name="Aušra Mažulienė" userId="f25d8a55-4e67-43bb-95c8-94a38df513b4" providerId="ADAL" clId="{6573ACEB-BF06-4B3C-96C9-BAD5A6BBEC06}" dt="2024-11-22T12:01:43.596" v="581" actId="14100"/>
          <ac:cxnSpMkLst>
            <pc:docMk/>
            <pc:sldMk cId="2205555136" sldId="431"/>
            <ac:cxnSpMk id="33" creationId="{5B0CA72F-E0EE-505A-EF72-FC5892117F2F}"/>
          </ac:cxnSpMkLst>
        </pc:cxnChg>
        <pc:cxnChg chg="mod">
          <ac:chgData name="Aušra Mažulienė" userId="f25d8a55-4e67-43bb-95c8-94a38df513b4" providerId="ADAL" clId="{6573ACEB-BF06-4B3C-96C9-BAD5A6BBEC06}" dt="2024-11-22T12:01:46.434" v="582" actId="14100"/>
          <ac:cxnSpMkLst>
            <pc:docMk/>
            <pc:sldMk cId="2205555136" sldId="431"/>
            <ac:cxnSpMk id="35" creationId="{FE00BB1F-03F2-C3F5-5AD0-3348E3D142A4}"/>
          </ac:cxnSpMkLst>
        </pc:cxnChg>
        <pc:cxnChg chg="mod">
          <ac:chgData name="Aušra Mažulienė" userId="f25d8a55-4e67-43bb-95c8-94a38df513b4" providerId="ADAL" clId="{6573ACEB-BF06-4B3C-96C9-BAD5A6BBEC06}" dt="2024-11-22T12:05:43.621" v="666" actId="14100"/>
          <ac:cxnSpMkLst>
            <pc:docMk/>
            <pc:sldMk cId="2205555136" sldId="431"/>
            <ac:cxnSpMk id="39" creationId="{05F96A4F-8CEC-6347-30A9-E32386C80F98}"/>
          </ac:cxnSpMkLst>
        </pc:cxnChg>
      </pc:sldChg>
      <pc:sldChg chg="addSp modSp mod">
        <pc:chgData name="Aušra Mažulienė" userId="f25d8a55-4e67-43bb-95c8-94a38df513b4" providerId="ADAL" clId="{6573ACEB-BF06-4B3C-96C9-BAD5A6BBEC06}" dt="2024-11-25T05:15:55.354" v="936" actId="20577"/>
        <pc:sldMkLst>
          <pc:docMk/>
          <pc:sldMk cId="2750818900" sldId="499"/>
        </pc:sldMkLst>
        <pc:spChg chg="add mod">
          <ac:chgData name="Aušra Mažulienė" userId="f25d8a55-4e67-43bb-95c8-94a38df513b4" providerId="ADAL" clId="{6573ACEB-BF06-4B3C-96C9-BAD5A6BBEC06}" dt="2024-11-25T05:15:55.354" v="936" actId="20577"/>
          <ac:spMkLst>
            <pc:docMk/>
            <pc:sldMk cId="2750818900" sldId="499"/>
            <ac:spMk id="2" creationId="{A8F61757-1285-E561-FA8E-70D12A89ADF7}"/>
          </ac:spMkLst>
        </pc:spChg>
        <pc:spChg chg="mod">
          <ac:chgData name="Aušra Mažulienė" userId="f25d8a55-4e67-43bb-95c8-94a38df513b4" providerId="ADAL" clId="{6573ACEB-BF06-4B3C-96C9-BAD5A6BBEC06}" dt="2024-11-25T05:07:03.035" v="670" actId="1076"/>
          <ac:spMkLst>
            <pc:docMk/>
            <pc:sldMk cId="2750818900" sldId="499"/>
            <ac:spMk id="9" creationId="{EC03C4A5-1992-D945-5148-62BA7C154B40}"/>
          </ac:spMkLst>
        </pc:spChg>
        <pc:spChg chg="mod">
          <ac:chgData name="Aušra Mažulienė" userId="f25d8a55-4e67-43bb-95c8-94a38df513b4" providerId="ADAL" clId="{6573ACEB-BF06-4B3C-96C9-BAD5A6BBEC06}" dt="2024-11-25T05:15:08.380" v="918" actId="20577"/>
          <ac:spMkLst>
            <pc:docMk/>
            <pc:sldMk cId="2750818900" sldId="499"/>
            <ac:spMk id="25" creationId="{D2C760D3-8B44-E912-4DFB-58BF86E23701}"/>
          </ac:spMkLst>
        </pc:spChg>
      </pc:sldChg>
      <pc:sldChg chg="add del">
        <pc:chgData name="Aušra Mažulienė" userId="f25d8a55-4e67-43bb-95c8-94a38df513b4" providerId="ADAL" clId="{6573ACEB-BF06-4B3C-96C9-BAD5A6BBEC06}" dt="2024-11-25T06:24:49.277" v="979" actId="47"/>
        <pc:sldMkLst>
          <pc:docMk/>
          <pc:sldMk cId="2293878022" sldId="503"/>
        </pc:sldMkLst>
      </pc:sldChg>
    </pc:docChg>
  </pc:docChgLst>
  <pc:docChgLst>
    <pc:chgData name="Aušra Mažulienė" userId="f25d8a55-4e67-43bb-95c8-94a38df513b4" providerId="ADAL" clId="{2CB800EB-18EA-4B56-AB6D-7F231A249E02}"/>
    <pc:docChg chg="undo redo custSel addSld modSld">
      <pc:chgData name="Aušra Mažulienė" userId="f25d8a55-4e67-43bb-95c8-94a38df513b4" providerId="ADAL" clId="{2CB800EB-18EA-4B56-AB6D-7F231A249E02}" dt="2024-11-17T15:38:39.684" v="969" actId="14100"/>
      <pc:docMkLst>
        <pc:docMk/>
      </pc:docMkLst>
      <pc:sldChg chg="modCm">
        <pc:chgData name="Aušra Mažulienė" userId="f25d8a55-4e67-43bb-95c8-94a38df513b4" providerId="ADAL" clId="{2CB800EB-18EA-4B56-AB6D-7F231A249E02}" dt="2024-11-15T12:10:37.927" v="547"/>
        <pc:sldMkLst>
          <pc:docMk/>
          <pc:sldMk cId="3180558089" sldId="289"/>
        </pc:sldMkLst>
      </pc:sldChg>
      <pc:sldChg chg="modSp mod">
        <pc:chgData name="Aušra Mažulienė" userId="f25d8a55-4e67-43bb-95c8-94a38df513b4" providerId="ADAL" clId="{2CB800EB-18EA-4B56-AB6D-7F231A249E02}" dt="2024-11-15T11:29:29.274" v="545" actId="20577"/>
        <pc:sldMkLst>
          <pc:docMk/>
          <pc:sldMk cId="4239656631" sldId="424"/>
        </pc:sldMkLst>
        <pc:spChg chg="mod">
          <ac:chgData name="Aušra Mažulienė" userId="f25d8a55-4e67-43bb-95c8-94a38df513b4" providerId="ADAL" clId="{2CB800EB-18EA-4B56-AB6D-7F231A249E02}" dt="2024-11-15T11:29:29.274" v="545" actId="20577"/>
          <ac:spMkLst>
            <pc:docMk/>
            <pc:sldMk cId="4239656631" sldId="424"/>
            <ac:spMk id="21" creationId="{E4588928-50C8-3DAB-1BA5-363AC1E4171B}"/>
          </ac:spMkLst>
        </pc:spChg>
      </pc:sldChg>
      <pc:sldChg chg="modSp mod">
        <pc:chgData name="Aušra Mažulienė" userId="f25d8a55-4e67-43bb-95c8-94a38df513b4" providerId="ADAL" clId="{2CB800EB-18EA-4B56-AB6D-7F231A249E02}" dt="2024-11-17T15:21:20.255" v="785" actId="13926"/>
        <pc:sldMkLst>
          <pc:docMk/>
          <pc:sldMk cId="894664470" sldId="428"/>
        </pc:sldMkLst>
        <pc:spChg chg="mod">
          <ac:chgData name="Aušra Mažulienė" userId="f25d8a55-4e67-43bb-95c8-94a38df513b4" providerId="ADAL" clId="{2CB800EB-18EA-4B56-AB6D-7F231A249E02}" dt="2024-11-17T14:07:43.427" v="718" actId="14100"/>
          <ac:spMkLst>
            <pc:docMk/>
            <pc:sldMk cId="894664470" sldId="428"/>
            <ac:spMk id="4" creationId="{B604C8B2-F4AD-EEA8-7A88-E67A715741ED}"/>
          </ac:spMkLst>
        </pc:spChg>
        <pc:spChg chg="mod">
          <ac:chgData name="Aušra Mažulienė" userId="f25d8a55-4e67-43bb-95c8-94a38df513b4" providerId="ADAL" clId="{2CB800EB-18EA-4B56-AB6D-7F231A249E02}" dt="2024-11-17T14:15:51.310" v="724" actId="14100"/>
          <ac:spMkLst>
            <pc:docMk/>
            <pc:sldMk cId="894664470" sldId="428"/>
            <ac:spMk id="6" creationId="{ED6120B4-7903-B269-2299-67C109FA9549}"/>
          </ac:spMkLst>
        </pc:spChg>
        <pc:spChg chg="mod">
          <ac:chgData name="Aušra Mažulienė" userId="f25d8a55-4e67-43bb-95c8-94a38df513b4" providerId="ADAL" clId="{2CB800EB-18EA-4B56-AB6D-7F231A249E02}" dt="2024-11-17T14:07:59.754" v="723" actId="1076"/>
          <ac:spMkLst>
            <pc:docMk/>
            <pc:sldMk cId="894664470" sldId="428"/>
            <ac:spMk id="15" creationId="{42062F33-AEA3-6E35-5F8C-89E07EF25065}"/>
          </ac:spMkLst>
        </pc:spChg>
        <pc:spChg chg="mod">
          <ac:chgData name="Aušra Mažulienė" userId="f25d8a55-4e67-43bb-95c8-94a38df513b4" providerId="ADAL" clId="{2CB800EB-18EA-4B56-AB6D-7F231A249E02}" dt="2024-11-17T14:07:31.590" v="715" actId="1076"/>
          <ac:spMkLst>
            <pc:docMk/>
            <pc:sldMk cId="894664470" sldId="428"/>
            <ac:spMk id="16" creationId="{E9D12338-0C7C-C266-E6DE-45263F826772}"/>
          </ac:spMkLst>
        </pc:spChg>
        <pc:spChg chg="mod">
          <ac:chgData name="Aušra Mažulienė" userId="f25d8a55-4e67-43bb-95c8-94a38df513b4" providerId="ADAL" clId="{2CB800EB-18EA-4B56-AB6D-7F231A249E02}" dt="2024-11-17T14:07:35.352" v="716" actId="1076"/>
          <ac:spMkLst>
            <pc:docMk/>
            <pc:sldMk cId="894664470" sldId="428"/>
            <ac:spMk id="17" creationId="{94FFF59F-33EA-5C98-D894-A0D917E88AC8}"/>
          </ac:spMkLst>
        </pc:spChg>
        <pc:spChg chg="mod">
          <ac:chgData name="Aušra Mažulienė" userId="f25d8a55-4e67-43bb-95c8-94a38df513b4" providerId="ADAL" clId="{2CB800EB-18EA-4B56-AB6D-7F231A249E02}" dt="2024-11-17T14:07:53.840" v="721" actId="1076"/>
          <ac:spMkLst>
            <pc:docMk/>
            <pc:sldMk cId="894664470" sldId="428"/>
            <ac:spMk id="19" creationId="{75A00CE5-0D58-EEB8-7EA9-7EDA02AC092D}"/>
          </ac:spMkLst>
        </pc:spChg>
        <pc:spChg chg="mod">
          <ac:chgData name="Aušra Mažulienė" userId="f25d8a55-4e67-43bb-95c8-94a38df513b4" providerId="ADAL" clId="{2CB800EB-18EA-4B56-AB6D-7F231A249E02}" dt="2024-11-17T15:21:20.255" v="785" actId="13926"/>
          <ac:spMkLst>
            <pc:docMk/>
            <pc:sldMk cId="894664470" sldId="428"/>
            <ac:spMk id="20" creationId="{6C240592-9851-B253-9F3E-5608EFF79030}"/>
          </ac:spMkLst>
        </pc:spChg>
        <pc:picChg chg="mod">
          <ac:chgData name="Aušra Mažulienė" userId="f25d8a55-4e67-43bb-95c8-94a38df513b4" providerId="ADAL" clId="{2CB800EB-18EA-4B56-AB6D-7F231A249E02}" dt="2024-11-17T14:07:21.442" v="713" actId="1076"/>
          <ac:picMkLst>
            <pc:docMk/>
            <pc:sldMk cId="894664470" sldId="428"/>
            <ac:picMk id="22" creationId="{67EA6248-8E6F-6AE0-7744-65C340C31F39}"/>
          </ac:picMkLst>
        </pc:picChg>
      </pc:sldChg>
      <pc:sldChg chg="addSp modSp mod">
        <pc:chgData name="Aušra Mažulienė" userId="f25d8a55-4e67-43bb-95c8-94a38df513b4" providerId="ADAL" clId="{2CB800EB-18EA-4B56-AB6D-7F231A249E02}" dt="2024-11-17T15:21:17.495" v="783" actId="20577"/>
        <pc:sldMkLst>
          <pc:docMk/>
          <pc:sldMk cId="4089463927" sldId="432"/>
        </pc:sldMkLst>
        <pc:spChg chg="add mod">
          <ac:chgData name="Aušra Mažulienė" userId="f25d8a55-4e67-43bb-95c8-94a38df513b4" providerId="ADAL" clId="{2CB800EB-18EA-4B56-AB6D-7F231A249E02}" dt="2024-11-17T15:21:13.538" v="780" actId="14100"/>
          <ac:spMkLst>
            <pc:docMk/>
            <pc:sldMk cId="4089463927" sldId="432"/>
            <ac:spMk id="4" creationId="{7F159A4A-544D-BEBE-2BC8-F8F73FC816F6}"/>
          </ac:spMkLst>
        </pc:spChg>
        <pc:spChg chg="mod">
          <ac:chgData name="Aušra Mažulienė" userId="f25d8a55-4e67-43bb-95c8-94a38df513b4" providerId="ADAL" clId="{2CB800EB-18EA-4B56-AB6D-7F231A249E02}" dt="2024-11-17T15:21:17.495" v="783" actId="20577"/>
          <ac:spMkLst>
            <pc:docMk/>
            <pc:sldMk cId="4089463927" sldId="432"/>
            <ac:spMk id="20" creationId="{6C240592-9851-B253-9F3E-5608EFF79030}"/>
          </ac:spMkLst>
        </pc:spChg>
      </pc:sldChg>
      <pc:sldChg chg="modSp mod">
        <pc:chgData name="Aušra Mažulienė" userId="f25d8a55-4e67-43bb-95c8-94a38df513b4" providerId="ADAL" clId="{2CB800EB-18EA-4B56-AB6D-7F231A249E02}" dt="2024-11-17T14:43:11.230" v="725" actId="207"/>
        <pc:sldMkLst>
          <pc:docMk/>
          <pc:sldMk cId="4190477386" sldId="445"/>
        </pc:sldMkLst>
        <pc:spChg chg="mod">
          <ac:chgData name="Aušra Mažulienė" userId="f25d8a55-4e67-43bb-95c8-94a38df513b4" providerId="ADAL" clId="{2CB800EB-18EA-4B56-AB6D-7F231A249E02}" dt="2024-11-17T14:43:11.230" v="725" actId="207"/>
          <ac:spMkLst>
            <pc:docMk/>
            <pc:sldMk cId="4190477386" sldId="445"/>
            <ac:spMk id="9" creationId="{283BFF35-FAF5-B8DC-91D0-C4E36F2FA0C9}"/>
          </ac:spMkLst>
        </pc:spChg>
      </pc:sldChg>
      <pc:sldChg chg="modSp mod">
        <pc:chgData name="Aušra Mažulienė" userId="f25d8a55-4e67-43bb-95c8-94a38df513b4" providerId="ADAL" clId="{2CB800EB-18EA-4B56-AB6D-7F231A249E02}" dt="2024-11-17T15:37:22.111" v="958" actId="14100"/>
        <pc:sldMkLst>
          <pc:docMk/>
          <pc:sldMk cId="3223792900" sldId="457"/>
        </pc:sldMkLst>
        <pc:spChg chg="mod">
          <ac:chgData name="Aušra Mažulienė" userId="f25d8a55-4e67-43bb-95c8-94a38df513b4" providerId="ADAL" clId="{2CB800EB-18EA-4B56-AB6D-7F231A249E02}" dt="2024-11-15T12:48:02.256" v="576"/>
          <ac:spMkLst>
            <pc:docMk/>
            <pc:sldMk cId="3223792900" sldId="457"/>
            <ac:spMk id="9" creationId="{EC03C4A5-1992-D945-5148-62BA7C154B40}"/>
          </ac:spMkLst>
        </pc:spChg>
        <pc:spChg chg="mod">
          <ac:chgData name="Aušra Mažulienė" userId="f25d8a55-4e67-43bb-95c8-94a38df513b4" providerId="ADAL" clId="{2CB800EB-18EA-4B56-AB6D-7F231A249E02}" dt="2024-11-17T15:37:22.111" v="958" actId="14100"/>
          <ac:spMkLst>
            <pc:docMk/>
            <pc:sldMk cId="3223792900" sldId="457"/>
            <ac:spMk id="25" creationId="{D2C760D3-8B44-E912-4DFB-58BF86E23701}"/>
          </ac:spMkLst>
        </pc:spChg>
      </pc:sldChg>
      <pc:sldChg chg="modSp mod">
        <pc:chgData name="Aušra Mažulienė" userId="f25d8a55-4e67-43bb-95c8-94a38df513b4" providerId="ADAL" clId="{2CB800EB-18EA-4B56-AB6D-7F231A249E02}" dt="2024-11-15T09:24:27.215" v="101" actId="14100"/>
        <pc:sldMkLst>
          <pc:docMk/>
          <pc:sldMk cId="1503742273" sldId="483"/>
        </pc:sldMkLst>
        <pc:spChg chg="mod">
          <ac:chgData name="Aušra Mažulienė" userId="f25d8a55-4e67-43bb-95c8-94a38df513b4" providerId="ADAL" clId="{2CB800EB-18EA-4B56-AB6D-7F231A249E02}" dt="2024-11-15T09:24:18.681" v="99" actId="20577"/>
          <ac:spMkLst>
            <pc:docMk/>
            <pc:sldMk cId="1503742273" sldId="483"/>
            <ac:spMk id="15" creationId="{891D6F44-77AC-5F42-C858-BC3FD4FBE4A6}"/>
          </ac:spMkLst>
        </pc:spChg>
        <pc:cxnChg chg="mod">
          <ac:chgData name="Aušra Mažulienė" userId="f25d8a55-4e67-43bb-95c8-94a38df513b4" providerId="ADAL" clId="{2CB800EB-18EA-4B56-AB6D-7F231A249E02}" dt="2024-11-15T09:24:08.728" v="68" actId="20577"/>
          <ac:cxnSpMkLst>
            <pc:docMk/>
            <pc:sldMk cId="1503742273" sldId="483"/>
            <ac:cxnSpMk id="16" creationId="{0493177D-6DAA-F7D4-9897-30DC5885A26C}"/>
          </ac:cxnSpMkLst>
        </pc:cxnChg>
        <pc:cxnChg chg="mod">
          <ac:chgData name="Aušra Mažulienė" userId="f25d8a55-4e67-43bb-95c8-94a38df513b4" providerId="ADAL" clId="{2CB800EB-18EA-4B56-AB6D-7F231A249E02}" dt="2024-11-15T09:24:27.215" v="101" actId="14100"/>
          <ac:cxnSpMkLst>
            <pc:docMk/>
            <pc:sldMk cId="1503742273" sldId="483"/>
            <ac:cxnSpMk id="23" creationId="{5661DCE9-4E0E-BC1A-6AAA-534A938BA971}"/>
          </ac:cxnSpMkLst>
        </pc:cxnChg>
      </pc:sldChg>
      <pc:sldChg chg="modSp mod">
        <pc:chgData name="Aušra Mažulienė" userId="f25d8a55-4e67-43bb-95c8-94a38df513b4" providerId="ADAL" clId="{2CB800EB-18EA-4B56-AB6D-7F231A249E02}" dt="2024-11-15T12:47:30.842" v="574"/>
        <pc:sldMkLst>
          <pc:docMk/>
          <pc:sldMk cId="2750818900" sldId="499"/>
        </pc:sldMkLst>
        <pc:spChg chg="mod">
          <ac:chgData name="Aušra Mažulienė" userId="f25d8a55-4e67-43bb-95c8-94a38df513b4" providerId="ADAL" clId="{2CB800EB-18EA-4B56-AB6D-7F231A249E02}" dt="2024-11-15T12:47:30.842" v="574"/>
          <ac:spMkLst>
            <pc:docMk/>
            <pc:sldMk cId="2750818900" sldId="499"/>
            <ac:spMk id="9" creationId="{EC03C4A5-1992-D945-5148-62BA7C154B40}"/>
          </ac:spMkLst>
        </pc:spChg>
      </pc:sldChg>
      <pc:sldChg chg="addSp delSp modSp add mod">
        <pc:chgData name="Aušra Mažulienė" userId="f25d8a55-4e67-43bb-95c8-94a38df513b4" providerId="ADAL" clId="{2CB800EB-18EA-4B56-AB6D-7F231A249E02}" dt="2024-11-15T09:46:33.546" v="334" actId="1076"/>
        <pc:sldMkLst>
          <pc:docMk/>
          <pc:sldMk cId="962864486" sldId="501"/>
        </pc:sldMkLst>
        <pc:spChg chg="add mod">
          <ac:chgData name="Aušra Mažulienė" userId="f25d8a55-4e67-43bb-95c8-94a38df513b4" providerId="ADAL" clId="{2CB800EB-18EA-4B56-AB6D-7F231A249E02}" dt="2024-11-15T09:42:02.702" v="291" actId="1076"/>
          <ac:spMkLst>
            <pc:docMk/>
            <pc:sldMk cId="962864486" sldId="501"/>
            <ac:spMk id="8" creationId="{33B6E148-D78D-B27A-6E42-6B28BA526986}"/>
          </ac:spMkLst>
        </pc:spChg>
        <pc:spChg chg="add mod">
          <ac:chgData name="Aušra Mažulienė" userId="f25d8a55-4e67-43bb-95c8-94a38df513b4" providerId="ADAL" clId="{2CB800EB-18EA-4B56-AB6D-7F231A249E02}" dt="2024-11-15T09:46:33.546" v="334" actId="1076"/>
          <ac:spMkLst>
            <pc:docMk/>
            <pc:sldMk cId="962864486" sldId="501"/>
            <ac:spMk id="11" creationId="{998F5886-6887-8535-3D30-CA92E0C2E546}"/>
          </ac:spMkLst>
        </pc:spChg>
        <pc:picChg chg="add mod">
          <ac:chgData name="Aušra Mažulienė" userId="f25d8a55-4e67-43bb-95c8-94a38df513b4" providerId="ADAL" clId="{2CB800EB-18EA-4B56-AB6D-7F231A249E02}" dt="2024-11-15T09:46:30.705" v="333" actId="1076"/>
          <ac:picMkLst>
            <pc:docMk/>
            <pc:sldMk cId="962864486" sldId="501"/>
            <ac:picMk id="6" creationId="{47274293-2350-72A7-E77F-A309DEBBE239}"/>
          </ac:picMkLst>
        </pc:picChg>
      </pc:sldChg>
      <pc:sldChg chg="addSp delSp modSp add mod">
        <pc:chgData name="Aušra Mažulienė" userId="f25d8a55-4e67-43bb-95c8-94a38df513b4" providerId="ADAL" clId="{2CB800EB-18EA-4B56-AB6D-7F231A249E02}" dt="2024-11-17T15:38:39.684" v="969" actId="14100"/>
        <pc:sldMkLst>
          <pc:docMk/>
          <pc:sldMk cId="443714930" sldId="502"/>
        </pc:sldMkLst>
        <pc:spChg chg="add mod">
          <ac:chgData name="Aušra Mažulienė" userId="f25d8a55-4e67-43bb-95c8-94a38df513b4" providerId="ADAL" clId="{2CB800EB-18EA-4B56-AB6D-7F231A249E02}" dt="2024-11-17T15:27:23.310" v="943" actId="1076"/>
          <ac:spMkLst>
            <pc:docMk/>
            <pc:sldMk cId="443714930" sldId="502"/>
            <ac:spMk id="5" creationId="{CF3DE0C3-BE79-E97C-6FA9-6E79C653AB43}"/>
          </ac:spMkLst>
        </pc:spChg>
        <pc:spChg chg="add mod">
          <ac:chgData name="Aušra Mažulienė" userId="f25d8a55-4e67-43bb-95c8-94a38df513b4" providerId="ADAL" clId="{2CB800EB-18EA-4B56-AB6D-7F231A249E02}" dt="2024-11-17T15:27:21.457" v="942" actId="1076"/>
          <ac:spMkLst>
            <pc:docMk/>
            <pc:sldMk cId="443714930" sldId="502"/>
            <ac:spMk id="6" creationId="{6BC45D4D-AF09-ABC5-0764-797FCC157480}"/>
          </ac:spMkLst>
        </pc:spChg>
        <pc:spChg chg="add mod">
          <ac:chgData name="Aušra Mažulienė" userId="f25d8a55-4e67-43bb-95c8-94a38df513b4" providerId="ADAL" clId="{2CB800EB-18EA-4B56-AB6D-7F231A249E02}" dt="2024-11-17T15:27:26.114" v="944" actId="1076"/>
          <ac:spMkLst>
            <pc:docMk/>
            <pc:sldMk cId="443714930" sldId="502"/>
            <ac:spMk id="8" creationId="{AF6E2C8E-2610-5383-6634-10633964F81F}"/>
          </ac:spMkLst>
        </pc:spChg>
        <pc:spChg chg="add del mod">
          <ac:chgData name="Aušra Mažulienė" userId="f25d8a55-4e67-43bb-95c8-94a38df513b4" providerId="ADAL" clId="{2CB800EB-18EA-4B56-AB6D-7F231A249E02}" dt="2024-11-17T15:38:39.684" v="969" actId="14100"/>
          <ac:spMkLst>
            <pc:docMk/>
            <pc:sldMk cId="443714930" sldId="502"/>
            <ac:spMk id="9" creationId="{91EF75E9-3CC6-C4F2-2C09-9CB74CB3A48D}"/>
          </ac:spMkLst>
        </pc:spChg>
        <pc:spChg chg="add mod">
          <ac:chgData name="Aušra Mažulienė" userId="f25d8a55-4e67-43bb-95c8-94a38df513b4" providerId="ADAL" clId="{2CB800EB-18EA-4B56-AB6D-7F231A249E02}" dt="2024-11-17T15:27:58.370" v="951" actId="14100"/>
          <ac:spMkLst>
            <pc:docMk/>
            <pc:sldMk cId="443714930" sldId="502"/>
            <ac:spMk id="14" creationId="{9ACFDE11-BE01-93F1-38C0-CD7E898F5669}"/>
          </ac:spMkLst>
        </pc:spChg>
        <pc:spChg chg="add mod">
          <ac:chgData name="Aušra Mažulienė" userId="f25d8a55-4e67-43bb-95c8-94a38df513b4" providerId="ADAL" clId="{2CB800EB-18EA-4B56-AB6D-7F231A249E02}" dt="2024-11-17T15:28:16.675" v="956" actId="1076"/>
          <ac:spMkLst>
            <pc:docMk/>
            <pc:sldMk cId="443714930" sldId="502"/>
            <ac:spMk id="15" creationId="{692A7CB3-5716-3572-6AA9-C04848889D9A}"/>
          </ac:spMkLst>
        </pc:spChg>
        <pc:spChg chg="mod">
          <ac:chgData name="Aušra Mažulienė" userId="f25d8a55-4e67-43bb-95c8-94a38df513b4" providerId="ADAL" clId="{2CB800EB-18EA-4B56-AB6D-7F231A249E02}" dt="2024-11-17T15:27:19.357" v="941" actId="1076"/>
          <ac:spMkLst>
            <pc:docMk/>
            <pc:sldMk cId="443714930" sldId="502"/>
            <ac:spMk id="16" creationId="{A074E84D-F507-0282-E29A-92B700C694FA}"/>
          </ac:spMkLst>
        </pc:spChg>
        <pc:picChg chg="add mod ord">
          <ac:chgData name="Aušra Mažulienė" userId="f25d8a55-4e67-43bb-95c8-94a38df513b4" providerId="ADAL" clId="{2CB800EB-18EA-4B56-AB6D-7F231A249E02}" dt="2024-11-17T15:27:17.433" v="940" actId="1076"/>
          <ac:picMkLst>
            <pc:docMk/>
            <pc:sldMk cId="443714930" sldId="502"/>
            <ac:picMk id="4" creationId="{86583BCD-143B-5A22-E5CF-8960A58CDDA9}"/>
          </ac:picMkLst>
        </pc:picChg>
        <pc:picChg chg="del">
          <ac:chgData name="Aušra Mažulienė" userId="f25d8a55-4e67-43bb-95c8-94a38df513b4" providerId="ADAL" clId="{2CB800EB-18EA-4B56-AB6D-7F231A249E02}" dt="2024-11-17T14:45:04.455" v="727" actId="478"/>
          <ac:picMkLst>
            <pc:docMk/>
            <pc:sldMk cId="443714930" sldId="502"/>
            <ac:picMk id="12" creationId="{5A232358-E3B8-E387-EF7A-60112778F752}"/>
          </ac:picMkLst>
        </pc:picChg>
        <pc:picChg chg="add mod">
          <ac:chgData name="Aušra Mažulienė" userId="f25d8a55-4e67-43bb-95c8-94a38df513b4" providerId="ADAL" clId="{2CB800EB-18EA-4B56-AB6D-7F231A249E02}" dt="2024-11-17T15:27:49.433" v="948" actId="1076"/>
          <ac:picMkLst>
            <pc:docMk/>
            <pc:sldMk cId="443714930" sldId="502"/>
            <ac:picMk id="13" creationId="{969D69C7-EFE5-CA14-A500-C212897BDCC9}"/>
          </ac:picMkLst>
        </pc:picChg>
        <pc:picChg chg="del">
          <ac:chgData name="Aušra Mažulienė" userId="f25d8a55-4e67-43bb-95c8-94a38df513b4" providerId="ADAL" clId="{2CB800EB-18EA-4B56-AB6D-7F231A249E02}" dt="2024-11-17T14:45:06.055" v="728" actId="478"/>
          <ac:picMkLst>
            <pc:docMk/>
            <pc:sldMk cId="443714930" sldId="502"/>
            <ac:picMk id="19" creationId="{0DACEA27-3915-F918-6609-47A6AAC83CD4}"/>
          </ac:picMkLst>
        </pc:picChg>
      </pc:sldChg>
    </pc:docChg>
  </pc:docChgLst>
  <pc:docChgLst>
    <pc:chgData name="Viktorija Namavičienė" userId="S::viktorija.namaviciene@vpt.lt::770ee7b1-26ef-4989-be86-99569310602f" providerId="AD" clId="Web-{B43C8C0B-B669-2DE1-7BF5-D8FDB68E35CB}"/>
    <pc:docChg chg="modSld">
      <pc:chgData name="Viktorija Namavičienė" userId="S::viktorija.namaviciene@vpt.lt::770ee7b1-26ef-4989-be86-99569310602f" providerId="AD" clId="Web-{B43C8C0B-B669-2DE1-7BF5-D8FDB68E35CB}" dt="2024-11-18T09:44:56.372" v="172" actId="20577"/>
      <pc:docMkLst>
        <pc:docMk/>
      </pc:docMkLst>
      <pc:sldChg chg="addSp delSp modSp">
        <pc:chgData name="Viktorija Namavičienė" userId="S::viktorija.namaviciene@vpt.lt::770ee7b1-26ef-4989-be86-99569310602f" providerId="AD" clId="Web-{B43C8C0B-B669-2DE1-7BF5-D8FDB68E35CB}" dt="2024-11-18T09:43:28.809" v="163" actId="1076"/>
        <pc:sldMkLst>
          <pc:docMk/>
          <pc:sldMk cId="1521887226" sldId="421"/>
        </pc:sldMkLst>
        <pc:spChg chg="mod">
          <ac:chgData name="Viktorija Namavičienė" userId="S::viktorija.namaviciene@vpt.lt::770ee7b1-26ef-4989-be86-99569310602f" providerId="AD" clId="Web-{B43C8C0B-B669-2DE1-7BF5-D8FDB68E35CB}" dt="2024-11-18T09:43:08.888" v="160" actId="1076"/>
          <ac:spMkLst>
            <pc:docMk/>
            <pc:sldMk cId="1521887226" sldId="421"/>
            <ac:spMk id="3" creationId="{6C5FEFB8-CC34-F37C-1ACE-D805FF93151D}"/>
          </ac:spMkLst>
        </pc:spChg>
        <pc:spChg chg="mod">
          <ac:chgData name="Viktorija Namavičienė" userId="S::viktorija.namaviciene@vpt.lt::770ee7b1-26ef-4989-be86-99569310602f" providerId="AD" clId="Web-{B43C8C0B-B669-2DE1-7BF5-D8FDB68E35CB}" dt="2024-11-18T09:43:13.981" v="161" actId="1076"/>
          <ac:spMkLst>
            <pc:docMk/>
            <pc:sldMk cId="1521887226" sldId="421"/>
            <ac:spMk id="4" creationId="{898FE243-B5E7-63E7-6588-350944B65745}"/>
          </ac:spMkLst>
        </pc:spChg>
        <pc:spChg chg="mod">
          <ac:chgData name="Viktorija Namavičienė" userId="S::viktorija.namaviciene@vpt.lt::770ee7b1-26ef-4989-be86-99569310602f" providerId="AD" clId="Web-{B43C8C0B-B669-2DE1-7BF5-D8FDB68E35CB}" dt="2024-11-18T09:43:01.919" v="158" actId="1076"/>
          <ac:spMkLst>
            <pc:docMk/>
            <pc:sldMk cId="1521887226" sldId="421"/>
            <ac:spMk id="5" creationId="{B1EB6315-C9DD-AECD-CE39-8CB7C6358FC7}"/>
          </ac:spMkLst>
        </pc:spChg>
        <pc:spChg chg="mod">
          <ac:chgData name="Viktorija Namavičienė" userId="S::viktorija.namaviciene@vpt.lt::770ee7b1-26ef-4989-be86-99569310602f" providerId="AD" clId="Web-{B43C8C0B-B669-2DE1-7BF5-D8FDB68E35CB}" dt="2024-11-18T09:42:57.450" v="157" actId="1076"/>
          <ac:spMkLst>
            <pc:docMk/>
            <pc:sldMk cId="1521887226" sldId="421"/>
            <ac:spMk id="6" creationId="{F156A539-67C2-6766-9DBC-5008E7BB3E02}"/>
          </ac:spMkLst>
        </pc:spChg>
        <pc:spChg chg="mod">
          <ac:chgData name="Viktorija Namavičienė" userId="S::viktorija.namaviciene@vpt.lt::770ee7b1-26ef-4989-be86-99569310602f" providerId="AD" clId="Web-{B43C8C0B-B669-2DE1-7BF5-D8FDB68E35CB}" dt="2024-11-18T09:41:01.637" v="91" actId="1076"/>
          <ac:spMkLst>
            <pc:docMk/>
            <pc:sldMk cId="1521887226" sldId="421"/>
            <ac:spMk id="8" creationId="{0FD0558D-942A-25CC-21A7-9EA0BEA2D11E}"/>
          </ac:spMkLst>
        </pc:spChg>
        <pc:spChg chg="mod">
          <ac:chgData name="Viktorija Namavičienė" userId="S::viktorija.namaviciene@vpt.lt::770ee7b1-26ef-4989-be86-99569310602f" providerId="AD" clId="Web-{B43C8C0B-B669-2DE1-7BF5-D8FDB68E35CB}" dt="2024-11-18T09:41:01.637" v="92" actId="1076"/>
          <ac:spMkLst>
            <pc:docMk/>
            <pc:sldMk cId="1521887226" sldId="421"/>
            <ac:spMk id="9" creationId="{37912562-4246-BE44-4363-B4B5F007185F}"/>
          </ac:spMkLst>
        </pc:spChg>
        <pc:spChg chg="mod">
          <ac:chgData name="Viktorija Namavičienė" userId="S::viktorija.namaviciene@vpt.lt::770ee7b1-26ef-4989-be86-99569310602f" providerId="AD" clId="Web-{B43C8C0B-B669-2DE1-7BF5-D8FDB68E35CB}" dt="2024-11-18T09:43:25.450" v="162" actId="1076"/>
          <ac:spMkLst>
            <pc:docMk/>
            <pc:sldMk cId="1521887226" sldId="421"/>
            <ac:spMk id="14" creationId="{8D9AACCF-7726-10DD-0736-DBCC30CE02C4}"/>
          </ac:spMkLst>
        </pc:spChg>
        <pc:spChg chg="mod">
          <ac:chgData name="Viktorija Namavičienė" userId="S::viktorija.namaviciene@vpt.lt::770ee7b1-26ef-4989-be86-99569310602f" providerId="AD" clId="Web-{B43C8C0B-B669-2DE1-7BF5-D8FDB68E35CB}" dt="2024-11-18T09:43:28.809" v="163" actId="1076"/>
          <ac:spMkLst>
            <pc:docMk/>
            <pc:sldMk cId="1521887226" sldId="421"/>
            <ac:spMk id="15" creationId="{E7F1B4BF-965A-EBB4-B5B7-48B7985CE85B}"/>
          </ac:spMkLst>
        </pc:spChg>
        <pc:spChg chg="mod">
          <ac:chgData name="Viktorija Namavičienė" userId="S::viktorija.namaviciene@vpt.lt::770ee7b1-26ef-4989-be86-99569310602f" providerId="AD" clId="Web-{B43C8C0B-B669-2DE1-7BF5-D8FDB68E35CB}" dt="2024-11-18T09:41:01.621" v="90" actId="1076"/>
          <ac:spMkLst>
            <pc:docMk/>
            <pc:sldMk cId="1521887226" sldId="421"/>
            <ac:spMk id="16" creationId="{A2D19E74-363B-992E-383F-A4D7E4E45197}"/>
          </ac:spMkLst>
        </pc:spChg>
        <pc:picChg chg="add del mod modCrop">
          <ac:chgData name="Viktorija Namavičienė" userId="S::viktorija.namaviciene@vpt.lt::770ee7b1-26ef-4989-be86-99569310602f" providerId="AD" clId="Web-{B43C8C0B-B669-2DE1-7BF5-D8FDB68E35CB}" dt="2024-11-18T09:41:01.621" v="89" actId="1076"/>
          <ac:picMkLst>
            <pc:docMk/>
            <pc:sldMk cId="1521887226" sldId="421"/>
            <ac:picMk id="13" creationId="{FA1E5988-DE4F-2049-CA66-4BAC3E29F858}"/>
          </ac:picMkLst>
        </pc:picChg>
        <pc:picChg chg="mod">
          <ac:chgData name="Viktorija Namavičienė" userId="S::viktorija.namaviciene@vpt.lt::770ee7b1-26ef-4989-be86-99569310602f" providerId="AD" clId="Web-{B43C8C0B-B669-2DE1-7BF5-D8FDB68E35CB}" dt="2024-11-18T09:43:08.888" v="159" actId="1076"/>
          <ac:picMkLst>
            <pc:docMk/>
            <pc:sldMk cId="1521887226" sldId="421"/>
            <ac:picMk id="17" creationId="{78EA43F2-3AEC-ED5E-83ED-ECDFF9EFAE15}"/>
          </ac:picMkLst>
        </pc:picChg>
        <pc:cxnChg chg="mod">
          <ac:chgData name="Viktorija Namavičienė" userId="S::viktorija.namaviciene@vpt.lt::770ee7b1-26ef-4989-be86-99569310602f" providerId="AD" clId="Web-{B43C8C0B-B669-2DE1-7BF5-D8FDB68E35CB}" dt="2024-11-18T09:41:01.653" v="93" actId="1076"/>
          <ac:cxnSpMkLst>
            <pc:docMk/>
            <pc:sldMk cId="1521887226" sldId="421"/>
            <ac:cxnSpMk id="11" creationId="{12FFAA89-A85C-BDF2-0049-3F56CA2F8025}"/>
          </ac:cxnSpMkLst>
        </pc:cxnChg>
      </pc:sldChg>
      <pc:sldChg chg="modSp">
        <pc:chgData name="Viktorija Namavičienė" userId="S::viktorija.namaviciene@vpt.lt::770ee7b1-26ef-4989-be86-99569310602f" providerId="AD" clId="Web-{B43C8C0B-B669-2DE1-7BF5-D8FDB68E35CB}" dt="2024-11-18T09:35:46.975" v="52" actId="1076"/>
        <pc:sldMkLst>
          <pc:docMk/>
          <pc:sldMk cId="4239656631" sldId="424"/>
        </pc:sldMkLst>
        <pc:spChg chg="mod">
          <ac:chgData name="Viktorija Namavičienė" userId="S::viktorija.namaviciene@vpt.lt::770ee7b1-26ef-4989-be86-99569310602f" providerId="AD" clId="Web-{B43C8C0B-B669-2DE1-7BF5-D8FDB68E35CB}" dt="2024-11-18T09:35:46.975" v="50" actId="1076"/>
          <ac:spMkLst>
            <pc:docMk/>
            <pc:sldMk cId="4239656631" sldId="424"/>
            <ac:spMk id="13" creationId="{7D16D7A0-F2ED-E52D-326B-33C4448A5CA9}"/>
          </ac:spMkLst>
        </pc:spChg>
        <pc:spChg chg="mod">
          <ac:chgData name="Viktorija Namavičienė" userId="S::viktorija.namaviciene@vpt.lt::770ee7b1-26ef-4989-be86-99569310602f" providerId="AD" clId="Web-{B43C8C0B-B669-2DE1-7BF5-D8FDB68E35CB}" dt="2024-11-18T09:35:46.975" v="52" actId="1076"/>
          <ac:spMkLst>
            <pc:docMk/>
            <pc:sldMk cId="4239656631" sldId="424"/>
            <ac:spMk id="18" creationId="{22511967-4393-0242-0FA9-59C1F9E70AE2}"/>
          </ac:spMkLst>
        </pc:spChg>
        <pc:spChg chg="mod">
          <ac:chgData name="Viktorija Namavičienė" userId="S::viktorija.namaviciene@vpt.lt::770ee7b1-26ef-4989-be86-99569310602f" providerId="AD" clId="Web-{B43C8C0B-B669-2DE1-7BF5-D8FDB68E35CB}" dt="2024-11-18T09:35:44.412" v="49" actId="20577"/>
          <ac:spMkLst>
            <pc:docMk/>
            <pc:sldMk cId="4239656631" sldId="424"/>
            <ac:spMk id="21" creationId="{E4588928-50C8-3DAB-1BA5-363AC1E4171B}"/>
          </ac:spMkLst>
        </pc:spChg>
        <pc:spChg chg="mod">
          <ac:chgData name="Viktorija Namavičienė" userId="S::viktorija.namaviciene@vpt.lt::770ee7b1-26ef-4989-be86-99569310602f" providerId="AD" clId="Web-{B43C8C0B-B669-2DE1-7BF5-D8FDB68E35CB}" dt="2024-11-18T09:35:46.975" v="51" actId="1076"/>
          <ac:spMkLst>
            <pc:docMk/>
            <pc:sldMk cId="4239656631" sldId="424"/>
            <ac:spMk id="28" creationId="{86669198-86E8-AF5E-B218-991C1E6DDE63}"/>
          </ac:spMkLst>
        </pc:spChg>
      </pc:sldChg>
      <pc:sldChg chg="modSp">
        <pc:chgData name="Viktorija Namavičienė" userId="S::viktorija.namaviciene@vpt.lt::770ee7b1-26ef-4989-be86-99569310602f" providerId="AD" clId="Web-{B43C8C0B-B669-2DE1-7BF5-D8FDB68E35CB}" dt="2024-11-18T09:44:56.372" v="172" actId="20577"/>
        <pc:sldMkLst>
          <pc:docMk/>
          <pc:sldMk cId="2750818900" sldId="499"/>
        </pc:sldMkLst>
        <pc:spChg chg="mod">
          <ac:chgData name="Viktorija Namavičienė" userId="S::viktorija.namaviciene@vpt.lt::770ee7b1-26ef-4989-be86-99569310602f" providerId="AD" clId="Web-{B43C8C0B-B669-2DE1-7BF5-D8FDB68E35CB}" dt="2024-11-18T09:44:56.372" v="172" actId="20577"/>
          <ac:spMkLst>
            <pc:docMk/>
            <pc:sldMk cId="2750818900" sldId="499"/>
            <ac:spMk id="9" creationId="{EC03C4A5-1992-D945-5148-62BA7C154B40}"/>
          </ac:spMkLst>
        </pc:spChg>
      </pc:sldChg>
    </pc:docChg>
  </pc:docChgLst>
  <pc:docChgLst>
    <pc:chgData name="Aušra Mažulienė" userId="f25d8a55-4e67-43bb-95c8-94a38df513b4" providerId="ADAL" clId="{73AF1317-CA41-4A98-A266-E8FEB3149F51}"/>
    <pc:docChg chg="undo redo custSel addSld delSld modSld sldOrd">
      <pc:chgData name="Aušra Mažulienė" userId="f25d8a55-4e67-43bb-95c8-94a38df513b4" providerId="ADAL" clId="{73AF1317-CA41-4A98-A266-E8FEB3149F51}" dt="2024-11-15T05:51:47.494" v="4304" actId="47"/>
      <pc:docMkLst>
        <pc:docMk/>
      </pc:docMkLst>
      <pc:sldChg chg="modSp mod">
        <pc:chgData name="Aušra Mažulienė" userId="f25d8a55-4e67-43bb-95c8-94a38df513b4" providerId="ADAL" clId="{73AF1317-CA41-4A98-A266-E8FEB3149F51}" dt="2024-11-15T05:11:20.874" v="3575" actId="20577"/>
        <pc:sldMkLst>
          <pc:docMk/>
          <pc:sldMk cId="3155751863" sldId="256"/>
        </pc:sldMkLst>
        <pc:spChg chg="mod">
          <ac:chgData name="Aušra Mažulienė" userId="f25d8a55-4e67-43bb-95c8-94a38df513b4" providerId="ADAL" clId="{73AF1317-CA41-4A98-A266-E8FEB3149F51}" dt="2024-11-15T05:11:20.874" v="3575" actId="20577"/>
          <ac:spMkLst>
            <pc:docMk/>
            <pc:sldMk cId="3155751863" sldId="256"/>
            <ac:spMk id="3" creationId="{0C25C5B2-43E3-2C20-C255-40C87B7ED103}"/>
          </ac:spMkLst>
        </pc:spChg>
      </pc:sldChg>
      <pc:sldChg chg="modSp mod">
        <pc:chgData name="Aušra Mažulienė" userId="f25d8a55-4e67-43bb-95c8-94a38df513b4" providerId="ADAL" clId="{73AF1317-CA41-4A98-A266-E8FEB3149F51}" dt="2024-11-14T14:02:27.143" v="3244" actId="13926"/>
        <pc:sldMkLst>
          <pc:docMk/>
          <pc:sldMk cId="3180558089" sldId="289"/>
        </pc:sldMkLst>
        <pc:spChg chg="mod">
          <ac:chgData name="Aušra Mažulienė" userId="f25d8a55-4e67-43bb-95c8-94a38df513b4" providerId="ADAL" clId="{73AF1317-CA41-4A98-A266-E8FEB3149F51}" dt="2024-11-14T14:02:27.143" v="3244" actId="13926"/>
          <ac:spMkLst>
            <pc:docMk/>
            <pc:sldMk cId="3180558089" sldId="289"/>
            <ac:spMk id="7" creationId="{6C28AB28-D980-0AD8-A0D9-27D5AB6ED154}"/>
          </ac:spMkLst>
        </pc:spChg>
      </pc:sldChg>
      <pc:sldChg chg="modSp mod">
        <pc:chgData name="Aušra Mažulienė" userId="f25d8a55-4e67-43bb-95c8-94a38df513b4" providerId="ADAL" clId="{73AF1317-CA41-4A98-A266-E8FEB3149F51}" dt="2024-11-15T05:14:15.026" v="3588" actId="20577"/>
        <pc:sldMkLst>
          <pc:docMk/>
          <pc:sldMk cId="970019771" sldId="415"/>
        </pc:sldMkLst>
        <pc:spChg chg="mod">
          <ac:chgData name="Aušra Mažulienė" userId="f25d8a55-4e67-43bb-95c8-94a38df513b4" providerId="ADAL" clId="{73AF1317-CA41-4A98-A266-E8FEB3149F51}" dt="2024-11-14T14:03:28.431" v="3250" actId="1076"/>
          <ac:spMkLst>
            <pc:docMk/>
            <pc:sldMk cId="970019771" sldId="415"/>
            <ac:spMk id="9" creationId="{81831BB9-DC45-AC26-1440-E3518280EB6E}"/>
          </ac:spMkLst>
        </pc:spChg>
        <pc:spChg chg="mod">
          <ac:chgData name="Aušra Mažulienė" userId="f25d8a55-4e67-43bb-95c8-94a38df513b4" providerId="ADAL" clId="{73AF1317-CA41-4A98-A266-E8FEB3149F51}" dt="2024-11-14T14:03:20.735" v="3247" actId="1076"/>
          <ac:spMkLst>
            <pc:docMk/>
            <pc:sldMk cId="970019771" sldId="415"/>
            <ac:spMk id="12" creationId="{6AB26C5C-5AD2-A845-F564-D11A6CEB7CC6}"/>
          </ac:spMkLst>
        </pc:spChg>
        <pc:spChg chg="mod">
          <ac:chgData name="Aušra Mažulienė" userId="f25d8a55-4e67-43bb-95c8-94a38df513b4" providerId="ADAL" clId="{73AF1317-CA41-4A98-A266-E8FEB3149F51}" dt="2024-11-14T14:03:19.377" v="3246" actId="1076"/>
          <ac:spMkLst>
            <pc:docMk/>
            <pc:sldMk cId="970019771" sldId="415"/>
            <ac:spMk id="18" creationId="{58501F02-B5B0-5CAD-E345-A8772F2B6B1B}"/>
          </ac:spMkLst>
        </pc:spChg>
        <pc:spChg chg="mod">
          <ac:chgData name="Aušra Mažulienė" userId="f25d8a55-4e67-43bb-95c8-94a38df513b4" providerId="ADAL" clId="{73AF1317-CA41-4A98-A266-E8FEB3149F51}" dt="2024-11-15T05:14:15.026" v="3588" actId="20577"/>
          <ac:spMkLst>
            <pc:docMk/>
            <pc:sldMk cId="970019771" sldId="415"/>
            <ac:spMk id="34" creationId="{1AAD4555-BAE0-2876-D645-E7A3C469030F}"/>
          </ac:spMkLst>
        </pc:spChg>
        <pc:picChg chg="mod">
          <ac:chgData name="Aušra Mažulienė" userId="f25d8a55-4e67-43bb-95c8-94a38df513b4" providerId="ADAL" clId="{73AF1317-CA41-4A98-A266-E8FEB3149F51}" dt="2024-11-14T14:03:16.788" v="3245" actId="1076"/>
          <ac:picMkLst>
            <pc:docMk/>
            <pc:sldMk cId="970019771" sldId="415"/>
            <ac:picMk id="3" creationId="{E15F14E8-65C0-A75B-4FC5-1E791F667C3F}"/>
          </ac:picMkLst>
        </pc:picChg>
      </pc:sldChg>
      <pc:sldChg chg="modSp mod">
        <pc:chgData name="Aušra Mažulienė" userId="f25d8a55-4e67-43bb-95c8-94a38df513b4" providerId="ADAL" clId="{73AF1317-CA41-4A98-A266-E8FEB3149F51}" dt="2024-11-14T14:04:19.269" v="3254" actId="13926"/>
        <pc:sldMkLst>
          <pc:docMk/>
          <pc:sldMk cId="1521887226" sldId="421"/>
        </pc:sldMkLst>
        <pc:spChg chg="mod">
          <ac:chgData name="Aušra Mažulienė" userId="f25d8a55-4e67-43bb-95c8-94a38df513b4" providerId="ADAL" clId="{73AF1317-CA41-4A98-A266-E8FEB3149F51}" dt="2024-11-14T14:04:19.269" v="3254" actId="13926"/>
          <ac:spMkLst>
            <pc:docMk/>
            <pc:sldMk cId="1521887226" sldId="421"/>
            <ac:spMk id="9" creationId="{37912562-4246-BE44-4363-B4B5F007185F}"/>
          </ac:spMkLst>
        </pc:spChg>
      </pc:sldChg>
      <pc:sldChg chg="modSp mod">
        <pc:chgData name="Aušra Mažulienė" userId="f25d8a55-4e67-43bb-95c8-94a38df513b4" providerId="ADAL" clId="{73AF1317-CA41-4A98-A266-E8FEB3149F51}" dt="2024-11-15T05:11:40.463" v="3580" actId="20577"/>
        <pc:sldMkLst>
          <pc:docMk/>
          <pc:sldMk cId="2847815327" sldId="423"/>
        </pc:sldMkLst>
        <pc:spChg chg="mod">
          <ac:chgData name="Aušra Mažulienė" userId="f25d8a55-4e67-43bb-95c8-94a38df513b4" providerId="ADAL" clId="{73AF1317-CA41-4A98-A266-E8FEB3149F51}" dt="2024-11-15T05:11:40.463" v="3580" actId="20577"/>
          <ac:spMkLst>
            <pc:docMk/>
            <pc:sldMk cId="2847815327" sldId="423"/>
            <ac:spMk id="7" creationId="{00000000-0000-0000-0000-000000000000}"/>
          </ac:spMkLst>
        </pc:spChg>
      </pc:sldChg>
      <pc:sldChg chg="modSp mod">
        <pc:chgData name="Aušra Mažulienė" userId="f25d8a55-4e67-43bb-95c8-94a38df513b4" providerId="ADAL" clId="{73AF1317-CA41-4A98-A266-E8FEB3149F51}" dt="2024-11-14T14:03:49.143" v="3252" actId="13926"/>
        <pc:sldMkLst>
          <pc:docMk/>
          <pc:sldMk cId="4239656631" sldId="424"/>
        </pc:sldMkLst>
        <pc:spChg chg="mod">
          <ac:chgData name="Aušra Mažulienė" userId="f25d8a55-4e67-43bb-95c8-94a38df513b4" providerId="ADAL" clId="{73AF1317-CA41-4A98-A266-E8FEB3149F51}" dt="2024-11-14T14:03:49.143" v="3252" actId="13926"/>
          <ac:spMkLst>
            <pc:docMk/>
            <pc:sldMk cId="4239656631" sldId="424"/>
            <ac:spMk id="21" creationId="{E4588928-50C8-3DAB-1BA5-363AC1E4171B}"/>
          </ac:spMkLst>
        </pc:spChg>
      </pc:sldChg>
      <pc:sldChg chg="modSp mod">
        <pc:chgData name="Aušra Mažulienė" userId="f25d8a55-4e67-43bb-95c8-94a38df513b4" providerId="ADAL" clId="{73AF1317-CA41-4A98-A266-E8FEB3149F51}" dt="2024-11-15T05:14:35.144" v="3590" actId="20577"/>
        <pc:sldMkLst>
          <pc:docMk/>
          <pc:sldMk cId="1723682491" sldId="425"/>
        </pc:sldMkLst>
        <pc:spChg chg="mod">
          <ac:chgData name="Aušra Mažulienė" userId="f25d8a55-4e67-43bb-95c8-94a38df513b4" providerId="ADAL" clId="{73AF1317-CA41-4A98-A266-E8FEB3149F51}" dt="2024-11-15T05:14:35.144" v="3590" actId="20577"/>
          <ac:spMkLst>
            <pc:docMk/>
            <pc:sldMk cId="1723682491" sldId="425"/>
            <ac:spMk id="12" creationId="{694C864B-7AC3-E71A-342D-1FE1787E57C1}"/>
          </ac:spMkLst>
        </pc:spChg>
      </pc:sldChg>
      <pc:sldChg chg="modSp mod">
        <pc:chgData name="Aušra Mažulienė" userId="f25d8a55-4e67-43bb-95c8-94a38df513b4" providerId="ADAL" clId="{73AF1317-CA41-4A98-A266-E8FEB3149F51}" dt="2024-11-14T14:05:01.527" v="3256" actId="13926"/>
        <pc:sldMkLst>
          <pc:docMk/>
          <pc:sldMk cId="894664470" sldId="428"/>
        </pc:sldMkLst>
        <pc:spChg chg="mod">
          <ac:chgData name="Aušra Mažulienė" userId="f25d8a55-4e67-43bb-95c8-94a38df513b4" providerId="ADAL" clId="{73AF1317-CA41-4A98-A266-E8FEB3149F51}" dt="2024-11-14T14:05:01.527" v="3256" actId="13926"/>
          <ac:spMkLst>
            <pc:docMk/>
            <pc:sldMk cId="894664470" sldId="428"/>
            <ac:spMk id="20" creationId="{6C240592-9851-B253-9F3E-5608EFF79030}"/>
          </ac:spMkLst>
        </pc:spChg>
      </pc:sldChg>
      <pc:sldChg chg="modSp mod">
        <pc:chgData name="Aušra Mažulienė" userId="f25d8a55-4e67-43bb-95c8-94a38df513b4" providerId="ADAL" clId="{73AF1317-CA41-4A98-A266-E8FEB3149F51}" dt="2024-11-15T05:14:00.020" v="3586" actId="20577"/>
        <pc:sldMkLst>
          <pc:docMk/>
          <pc:sldMk cId="1611526457" sldId="433"/>
        </pc:sldMkLst>
        <pc:spChg chg="mod">
          <ac:chgData name="Aušra Mažulienė" userId="f25d8a55-4e67-43bb-95c8-94a38df513b4" providerId="ADAL" clId="{73AF1317-CA41-4A98-A266-E8FEB3149F51}" dt="2024-11-15T05:14:00.020" v="3586" actId="20577"/>
          <ac:spMkLst>
            <pc:docMk/>
            <pc:sldMk cId="1611526457" sldId="433"/>
            <ac:spMk id="22" creationId="{1F639495-537C-165D-37A1-909458E4CC72}"/>
          </ac:spMkLst>
        </pc:spChg>
        <pc:spChg chg="mod">
          <ac:chgData name="Aušra Mažulienė" userId="f25d8a55-4e67-43bb-95c8-94a38df513b4" providerId="ADAL" clId="{73AF1317-CA41-4A98-A266-E8FEB3149F51}" dt="2024-11-15T05:13:58.996" v="3585" actId="20577"/>
          <ac:spMkLst>
            <pc:docMk/>
            <pc:sldMk cId="1611526457" sldId="433"/>
            <ac:spMk id="46" creationId="{CB0B3D1A-215C-866C-DABA-878D8FD9A889}"/>
          </ac:spMkLst>
        </pc:spChg>
      </pc:sldChg>
      <pc:sldChg chg="modSp mod">
        <pc:chgData name="Aušra Mažulienė" userId="f25d8a55-4e67-43bb-95c8-94a38df513b4" providerId="ADAL" clId="{73AF1317-CA41-4A98-A266-E8FEB3149F51}" dt="2024-11-15T05:13:55.747" v="3584" actId="20577"/>
        <pc:sldMkLst>
          <pc:docMk/>
          <pc:sldMk cId="3579091817" sldId="434"/>
        </pc:sldMkLst>
        <pc:spChg chg="mod">
          <ac:chgData name="Aušra Mažulienė" userId="f25d8a55-4e67-43bb-95c8-94a38df513b4" providerId="ADAL" clId="{73AF1317-CA41-4A98-A266-E8FEB3149F51}" dt="2024-11-15T05:13:55.747" v="3584" actId="20577"/>
          <ac:spMkLst>
            <pc:docMk/>
            <pc:sldMk cId="3579091817" sldId="434"/>
            <ac:spMk id="33" creationId="{91BB8493-BE3F-558D-62FF-3F05EB96F80A}"/>
          </ac:spMkLst>
        </pc:spChg>
      </pc:sldChg>
      <pc:sldChg chg="modSp mod">
        <pc:chgData name="Aušra Mažulienė" userId="f25d8a55-4e67-43bb-95c8-94a38df513b4" providerId="ADAL" clId="{73AF1317-CA41-4A98-A266-E8FEB3149F51}" dt="2024-11-15T05:15:01.615" v="3591" actId="20577"/>
        <pc:sldMkLst>
          <pc:docMk/>
          <pc:sldMk cId="3601803283" sldId="435"/>
        </pc:sldMkLst>
        <pc:spChg chg="mod">
          <ac:chgData name="Aušra Mažulienė" userId="f25d8a55-4e67-43bb-95c8-94a38df513b4" providerId="ADAL" clId="{73AF1317-CA41-4A98-A266-E8FEB3149F51}" dt="2024-11-15T05:15:01.615" v="3591" actId="20577"/>
          <ac:spMkLst>
            <pc:docMk/>
            <pc:sldMk cId="3601803283" sldId="435"/>
            <ac:spMk id="25" creationId="{D2C760D3-8B44-E912-4DFB-58BF86E23701}"/>
          </ac:spMkLst>
        </pc:spChg>
      </pc:sldChg>
      <pc:sldChg chg="modSp mod">
        <pc:chgData name="Aušra Mažulienė" userId="f25d8a55-4e67-43bb-95c8-94a38df513b4" providerId="ADAL" clId="{73AF1317-CA41-4A98-A266-E8FEB3149F51}" dt="2024-11-15T05:15:14.435" v="3592" actId="20577"/>
        <pc:sldMkLst>
          <pc:docMk/>
          <pc:sldMk cId="2545513100" sldId="437"/>
        </pc:sldMkLst>
        <pc:spChg chg="mod">
          <ac:chgData name="Aušra Mažulienė" userId="f25d8a55-4e67-43bb-95c8-94a38df513b4" providerId="ADAL" clId="{73AF1317-CA41-4A98-A266-E8FEB3149F51}" dt="2024-11-15T05:15:14.435" v="3592" actId="20577"/>
          <ac:spMkLst>
            <pc:docMk/>
            <pc:sldMk cId="2545513100" sldId="437"/>
            <ac:spMk id="25" creationId="{D2C760D3-8B44-E912-4DFB-58BF86E23701}"/>
          </ac:spMkLst>
        </pc:spChg>
      </pc:sldChg>
      <pc:sldChg chg="modSp mod">
        <pc:chgData name="Aušra Mažulienė" userId="f25d8a55-4e67-43bb-95c8-94a38df513b4" providerId="ADAL" clId="{73AF1317-CA41-4A98-A266-E8FEB3149F51}" dt="2024-11-15T05:13:53.251" v="3583" actId="20577"/>
        <pc:sldMkLst>
          <pc:docMk/>
          <pc:sldMk cId="3756747634" sldId="438"/>
        </pc:sldMkLst>
        <pc:spChg chg="mod">
          <ac:chgData name="Aušra Mažulienė" userId="f25d8a55-4e67-43bb-95c8-94a38df513b4" providerId="ADAL" clId="{73AF1317-CA41-4A98-A266-E8FEB3149F51}" dt="2024-11-15T05:13:53.251" v="3583" actId="20577"/>
          <ac:spMkLst>
            <pc:docMk/>
            <pc:sldMk cId="3756747634" sldId="438"/>
            <ac:spMk id="2" creationId="{2293B548-66D1-F67B-568E-33BC25CB9F1C}"/>
          </ac:spMkLst>
        </pc:spChg>
      </pc:sldChg>
      <pc:sldChg chg="addSp modSp mod">
        <pc:chgData name="Aušra Mažulienė" userId="f25d8a55-4e67-43bb-95c8-94a38df513b4" providerId="ADAL" clId="{73AF1317-CA41-4A98-A266-E8FEB3149F51}" dt="2024-11-15T05:27:04.557" v="3836" actId="1076"/>
        <pc:sldMkLst>
          <pc:docMk/>
          <pc:sldMk cId="229710210" sldId="441"/>
        </pc:sldMkLst>
        <pc:spChg chg="mod">
          <ac:chgData name="Aušra Mažulienė" userId="f25d8a55-4e67-43bb-95c8-94a38df513b4" providerId="ADAL" clId="{73AF1317-CA41-4A98-A266-E8FEB3149F51}" dt="2024-11-15T05:25:49.615" v="3817" actId="1076"/>
          <ac:spMkLst>
            <pc:docMk/>
            <pc:sldMk cId="229710210" sldId="441"/>
            <ac:spMk id="2" creationId="{2293B548-66D1-F67B-568E-33BC25CB9F1C}"/>
          </ac:spMkLst>
        </pc:spChg>
        <pc:spChg chg="mod">
          <ac:chgData name="Aušra Mažulienė" userId="f25d8a55-4e67-43bb-95c8-94a38df513b4" providerId="ADAL" clId="{73AF1317-CA41-4A98-A266-E8FEB3149F51}" dt="2024-11-15T05:27:01.951" v="3835" actId="14100"/>
          <ac:spMkLst>
            <pc:docMk/>
            <pc:sldMk cId="229710210" sldId="441"/>
            <ac:spMk id="4" creationId="{12341A36-0413-50E5-421D-B31529EF3E99}"/>
          </ac:spMkLst>
        </pc:spChg>
        <pc:spChg chg="add mod">
          <ac:chgData name="Aušra Mažulienė" userId="f25d8a55-4e67-43bb-95c8-94a38df513b4" providerId="ADAL" clId="{73AF1317-CA41-4A98-A266-E8FEB3149F51}" dt="2024-11-15T05:24:18.064" v="3812" actId="1076"/>
          <ac:spMkLst>
            <pc:docMk/>
            <pc:sldMk cId="229710210" sldId="441"/>
            <ac:spMk id="5" creationId="{182946A0-1F14-BC7F-AFA6-51FB8F3662C7}"/>
          </ac:spMkLst>
        </pc:spChg>
        <pc:spChg chg="mod">
          <ac:chgData name="Aušra Mažulienė" userId="f25d8a55-4e67-43bb-95c8-94a38df513b4" providerId="ADAL" clId="{73AF1317-CA41-4A98-A266-E8FEB3149F51}" dt="2024-11-15T05:26:36.626" v="3828" actId="1076"/>
          <ac:spMkLst>
            <pc:docMk/>
            <pc:sldMk cId="229710210" sldId="441"/>
            <ac:spMk id="9" creationId="{4AF05D8B-DDAA-B905-6360-45FE404AB416}"/>
          </ac:spMkLst>
        </pc:spChg>
        <pc:spChg chg="mod">
          <ac:chgData name="Aušra Mažulienė" userId="f25d8a55-4e67-43bb-95c8-94a38df513b4" providerId="ADAL" clId="{73AF1317-CA41-4A98-A266-E8FEB3149F51}" dt="2024-11-15T05:26:42.331" v="3830" actId="1076"/>
          <ac:spMkLst>
            <pc:docMk/>
            <pc:sldMk cId="229710210" sldId="441"/>
            <ac:spMk id="32" creationId="{EF10BE95-94DA-AC3D-E238-55298178D062}"/>
          </ac:spMkLst>
        </pc:spChg>
        <pc:spChg chg="mod">
          <ac:chgData name="Aušra Mažulienė" userId="f25d8a55-4e67-43bb-95c8-94a38df513b4" providerId="ADAL" clId="{73AF1317-CA41-4A98-A266-E8FEB3149F51}" dt="2024-11-15T05:27:04.557" v="3836" actId="1076"/>
          <ac:spMkLst>
            <pc:docMk/>
            <pc:sldMk cId="229710210" sldId="441"/>
            <ac:spMk id="33" creationId="{48727BE0-18E8-6638-94EB-1242C006AD3F}"/>
          </ac:spMkLst>
        </pc:spChg>
        <pc:spChg chg="mod">
          <ac:chgData name="Aušra Mažulienė" userId="f25d8a55-4e67-43bb-95c8-94a38df513b4" providerId="ADAL" clId="{73AF1317-CA41-4A98-A266-E8FEB3149F51}" dt="2024-11-15T05:13:48.151" v="3582" actId="20577"/>
          <ac:spMkLst>
            <pc:docMk/>
            <pc:sldMk cId="229710210" sldId="441"/>
            <ac:spMk id="36" creationId="{989E05D3-C9F0-C91B-7C8F-9F0DE8603E79}"/>
          </ac:spMkLst>
        </pc:spChg>
        <pc:picChg chg="mod">
          <ac:chgData name="Aušra Mažulienė" userId="f25d8a55-4e67-43bb-95c8-94a38df513b4" providerId="ADAL" clId="{73AF1317-CA41-4A98-A266-E8FEB3149F51}" dt="2024-11-15T05:26:30.211" v="3827" actId="1076"/>
          <ac:picMkLst>
            <pc:docMk/>
            <pc:sldMk cId="229710210" sldId="441"/>
            <ac:picMk id="6" creationId="{8B5CA826-44C1-CE6B-D1F2-3E238D315895}"/>
          </ac:picMkLst>
        </pc:picChg>
        <pc:picChg chg="mod">
          <ac:chgData name="Aušra Mažulienė" userId="f25d8a55-4e67-43bb-95c8-94a38df513b4" providerId="ADAL" clId="{73AF1317-CA41-4A98-A266-E8FEB3149F51}" dt="2024-11-15T05:26:56.588" v="3833" actId="1076"/>
          <ac:picMkLst>
            <pc:docMk/>
            <pc:sldMk cId="229710210" sldId="441"/>
            <ac:picMk id="13" creationId="{D7493311-D7A8-7F5F-5B63-192325B0AA8E}"/>
          </ac:picMkLst>
        </pc:picChg>
        <pc:cxnChg chg="add mod">
          <ac:chgData name="Aušra Mažulienė" userId="f25d8a55-4e67-43bb-95c8-94a38df513b4" providerId="ADAL" clId="{73AF1317-CA41-4A98-A266-E8FEB3149F51}" dt="2024-11-15T05:25:55.095" v="3819" actId="14100"/>
          <ac:cxnSpMkLst>
            <pc:docMk/>
            <pc:sldMk cId="229710210" sldId="441"/>
            <ac:cxnSpMk id="8" creationId="{934B6F8F-B873-4670-EDEB-E151639A23B0}"/>
          </ac:cxnSpMkLst>
        </pc:cxnChg>
        <pc:cxnChg chg="mod">
          <ac:chgData name="Aušra Mažulienė" userId="f25d8a55-4e67-43bb-95c8-94a38df513b4" providerId="ADAL" clId="{73AF1317-CA41-4A98-A266-E8FEB3149F51}" dt="2024-11-15T05:26:39.568" v="3829" actId="14100"/>
          <ac:cxnSpMkLst>
            <pc:docMk/>
            <pc:sldMk cId="229710210" sldId="441"/>
            <ac:cxnSpMk id="26" creationId="{B71C9393-22DD-C4D2-164F-025367D50F21}"/>
          </ac:cxnSpMkLst>
        </pc:cxnChg>
      </pc:sldChg>
      <pc:sldChg chg="addSp modSp mod">
        <pc:chgData name="Aušra Mažulienė" userId="f25d8a55-4e67-43bb-95c8-94a38df513b4" providerId="ADAL" clId="{73AF1317-CA41-4A98-A266-E8FEB3149F51}" dt="2024-11-15T05:29:49.368" v="3970" actId="14100"/>
        <pc:sldMkLst>
          <pc:docMk/>
          <pc:sldMk cId="357384760" sldId="442"/>
        </pc:sldMkLst>
        <pc:spChg chg="add mod">
          <ac:chgData name="Aušra Mažulienė" userId="f25d8a55-4e67-43bb-95c8-94a38df513b4" providerId="ADAL" clId="{73AF1317-CA41-4A98-A266-E8FEB3149F51}" dt="2024-11-15T05:28:52.587" v="3963" actId="20577"/>
          <ac:spMkLst>
            <pc:docMk/>
            <pc:sldMk cId="357384760" sldId="442"/>
            <ac:spMk id="5" creationId="{AF000486-176D-9A70-BE8F-2705AD5EDBAE}"/>
          </ac:spMkLst>
        </pc:spChg>
        <pc:spChg chg="mod">
          <ac:chgData name="Aušra Mažulienė" userId="f25d8a55-4e67-43bb-95c8-94a38df513b4" providerId="ADAL" clId="{73AF1317-CA41-4A98-A266-E8FEB3149F51}" dt="2024-11-15T05:29:49.368" v="3970" actId="14100"/>
          <ac:spMkLst>
            <pc:docMk/>
            <pc:sldMk cId="357384760" sldId="442"/>
            <ac:spMk id="25" creationId="{D2C760D3-8B44-E912-4DFB-58BF86E23701}"/>
          </ac:spMkLst>
        </pc:spChg>
        <pc:cxnChg chg="add mod">
          <ac:chgData name="Aušra Mažulienė" userId="f25d8a55-4e67-43bb-95c8-94a38df513b4" providerId="ADAL" clId="{73AF1317-CA41-4A98-A266-E8FEB3149F51}" dt="2024-11-15T05:29:20.449" v="3968" actId="14100"/>
          <ac:cxnSpMkLst>
            <pc:docMk/>
            <pc:sldMk cId="357384760" sldId="442"/>
            <ac:cxnSpMk id="6" creationId="{AB6EC5A0-D1F2-E81E-EBAF-C555CE83FEDC}"/>
          </ac:cxnSpMkLst>
        </pc:cxnChg>
      </pc:sldChg>
      <pc:sldChg chg="modSp mod">
        <pc:chgData name="Aušra Mažulienė" userId="f25d8a55-4e67-43bb-95c8-94a38df513b4" providerId="ADAL" clId="{73AF1317-CA41-4A98-A266-E8FEB3149F51}" dt="2024-11-15T05:29:56.235" v="3972" actId="14100"/>
        <pc:sldMkLst>
          <pc:docMk/>
          <pc:sldMk cId="2637224289" sldId="443"/>
        </pc:sldMkLst>
        <pc:spChg chg="mod">
          <ac:chgData name="Aušra Mažulienė" userId="f25d8a55-4e67-43bb-95c8-94a38df513b4" providerId="ADAL" clId="{73AF1317-CA41-4A98-A266-E8FEB3149F51}" dt="2024-11-15T05:29:56.235" v="3972" actId="14100"/>
          <ac:spMkLst>
            <pc:docMk/>
            <pc:sldMk cId="2637224289" sldId="443"/>
            <ac:spMk id="25" creationId="{D2C760D3-8B44-E912-4DFB-58BF86E23701}"/>
          </ac:spMkLst>
        </pc:spChg>
      </pc:sldChg>
      <pc:sldChg chg="modSp mod">
        <pc:chgData name="Aušra Mažulienė" userId="f25d8a55-4e67-43bb-95c8-94a38df513b4" providerId="ADAL" clId="{73AF1317-CA41-4A98-A266-E8FEB3149F51}" dt="2024-11-15T05:14:12.360" v="3587" actId="20577"/>
        <pc:sldMkLst>
          <pc:docMk/>
          <pc:sldMk cId="3720685657" sldId="444"/>
        </pc:sldMkLst>
        <pc:spChg chg="mod">
          <ac:chgData name="Aušra Mažulienė" userId="f25d8a55-4e67-43bb-95c8-94a38df513b4" providerId="ADAL" clId="{73AF1317-CA41-4A98-A266-E8FEB3149F51}" dt="2024-11-15T05:14:12.360" v="3587" actId="20577"/>
          <ac:spMkLst>
            <pc:docMk/>
            <pc:sldMk cId="3720685657" sldId="444"/>
            <ac:spMk id="34" creationId="{1AAD4555-BAE0-2876-D645-E7A3C469030F}"/>
          </ac:spMkLst>
        </pc:spChg>
      </pc:sldChg>
      <pc:sldChg chg="modSp mod">
        <pc:chgData name="Aušra Mažulienė" userId="f25d8a55-4e67-43bb-95c8-94a38df513b4" providerId="ADAL" clId="{73AF1317-CA41-4A98-A266-E8FEB3149F51}" dt="2024-11-14T14:07:03.435" v="3262" actId="13926"/>
        <pc:sldMkLst>
          <pc:docMk/>
          <pc:sldMk cId="4190477386" sldId="445"/>
        </pc:sldMkLst>
        <pc:spChg chg="mod">
          <ac:chgData name="Aušra Mažulienė" userId="f25d8a55-4e67-43bb-95c8-94a38df513b4" providerId="ADAL" clId="{73AF1317-CA41-4A98-A266-E8FEB3149F51}" dt="2024-11-14T14:07:03.435" v="3262" actId="13926"/>
          <ac:spMkLst>
            <pc:docMk/>
            <pc:sldMk cId="4190477386" sldId="445"/>
            <ac:spMk id="9" creationId="{283BFF35-FAF5-B8DC-91D0-C4E36F2FA0C9}"/>
          </ac:spMkLst>
        </pc:spChg>
        <pc:spChg chg="mod">
          <ac:chgData name="Aušra Mažulienė" userId="f25d8a55-4e67-43bb-95c8-94a38df513b4" providerId="ADAL" clId="{73AF1317-CA41-4A98-A266-E8FEB3149F51}" dt="2024-11-14T14:06:46.858" v="3260" actId="13926"/>
          <ac:spMkLst>
            <pc:docMk/>
            <pc:sldMk cId="4190477386" sldId="445"/>
            <ac:spMk id="25" creationId="{D2C760D3-8B44-E912-4DFB-58BF86E23701}"/>
          </ac:spMkLst>
        </pc:spChg>
      </pc:sldChg>
      <pc:sldChg chg="modSp mod">
        <pc:chgData name="Aušra Mažulienė" userId="f25d8a55-4e67-43bb-95c8-94a38df513b4" providerId="ADAL" clId="{73AF1317-CA41-4A98-A266-E8FEB3149F51}" dt="2024-11-15T05:33:43.904" v="4007" actId="20577"/>
        <pc:sldMkLst>
          <pc:docMk/>
          <pc:sldMk cId="3756953933" sldId="446"/>
        </pc:sldMkLst>
        <pc:spChg chg="mod">
          <ac:chgData name="Aušra Mažulienė" userId="f25d8a55-4e67-43bb-95c8-94a38df513b4" providerId="ADAL" clId="{73AF1317-CA41-4A98-A266-E8FEB3149F51}" dt="2024-11-15T05:33:40.805" v="4005" actId="14100"/>
          <ac:spMkLst>
            <pc:docMk/>
            <pc:sldMk cId="3756953933" sldId="446"/>
            <ac:spMk id="49" creationId="{FAF4D839-B8AF-ED8F-9C0D-E98C97A0407A}"/>
          </ac:spMkLst>
        </pc:spChg>
        <pc:spChg chg="mod">
          <ac:chgData name="Aušra Mažulienė" userId="f25d8a55-4e67-43bb-95c8-94a38df513b4" providerId="ADAL" clId="{73AF1317-CA41-4A98-A266-E8FEB3149F51}" dt="2024-11-15T05:33:43.904" v="4007" actId="20577"/>
          <ac:spMkLst>
            <pc:docMk/>
            <pc:sldMk cId="3756953933" sldId="446"/>
            <ac:spMk id="54" creationId="{FCC7269B-BF26-6B0C-9EB2-31A98C09E305}"/>
          </ac:spMkLst>
        </pc:spChg>
      </pc:sldChg>
      <pc:sldChg chg="modSp mod">
        <pc:chgData name="Aušra Mažulienė" userId="f25d8a55-4e67-43bb-95c8-94a38df513b4" providerId="ADAL" clId="{73AF1317-CA41-4A98-A266-E8FEB3149F51}" dt="2024-11-15T05:31:33.006" v="3977" actId="20577"/>
        <pc:sldMkLst>
          <pc:docMk/>
          <pc:sldMk cId="2286576398" sldId="450"/>
        </pc:sldMkLst>
        <pc:spChg chg="mod">
          <ac:chgData name="Aušra Mažulienė" userId="f25d8a55-4e67-43bb-95c8-94a38df513b4" providerId="ADAL" clId="{73AF1317-CA41-4A98-A266-E8FEB3149F51}" dt="2024-11-15T05:31:33.006" v="3977" actId="20577"/>
          <ac:spMkLst>
            <pc:docMk/>
            <pc:sldMk cId="2286576398" sldId="450"/>
            <ac:spMk id="83" creationId="{B21A2F67-8498-06E9-74D7-1C68CB977D55}"/>
          </ac:spMkLst>
        </pc:spChg>
      </pc:sldChg>
      <pc:sldChg chg="modSp mod">
        <pc:chgData name="Aušra Mažulienė" userId="f25d8a55-4e67-43bb-95c8-94a38df513b4" providerId="ADAL" clId="{73AF1317-CA41-4A98-A266-E8FEB3149F51}" dt="2024-11-14T12:42:40.577" v="2497" actId="207"/>
        <pc:sldMkLst>
          <pc:docMk/>
          <pc:sldMk cId="1236134691" sldId="452"/>
        </pc:sldMkLst>
        <pc:spChg chg="mod">
          <ac:chgData name="Aušra Mažulienė" userId="f25d8a55-4e67-43bb-95c8-94a38df513b4" providerId="ADAL" clId="{73AF1317-CA41-4A98-A266-E8FEB3149F51}" dt="2024-11-14T12:42:40.577" v="2497" actId="207"/>
          <ac:spMkLst>
            <pc:docMk/>
            <pc:sldMk cId="1236134691" sldId="452"/>
            <ac:spMk id="17" creationId="{C83F9CD0-C408-1A89-D44E-94A17DB6CB17}"/>
          </ac:spMkLst>
        </pc:spChg>
      </pc:sldChg>
      <pc:sldChg chg="modSp mod">
        <pc:chgData name="Aušra Mažulienė" userId="f25d8a55-4e67-43bb-95c8-94a38df513b4" providerId="ADAL" clId="{73AF1317-CA41-4A98-A266-E8FEB3149F51}" dt="2024-11-15T05:31:46.623" v="3979" actId="20577"/>
        <pc:sldMkLst>
          <pc:docMk/>
          <pc:sldMk cId="1449229909" sldId="453"/>
        </pc:sldMkLst>
        <pc:spChg chg="mod">
          <ac:chgData name="Aušra Mažulienė" userId="f25d8a55-4e67-43bb-95c8-94a38df513b4" providerId="ADAL" clId="{73AF1317-CA41-4A98-A266-E8FEB3149F51}" dt="2024-11-15T05:31:44.901" v="3978" actId="20577"/>
          <ac:spMkLst>
            <pc:docMk/>
            <pc:sldMk cId="1449229909" sldId="453"/>
            <ac:spMk id="15" creationId="{B41C036D-CADA-4BE4-70C7-18A1DCE57802}"/>
          </ac:spMkLst>
        </pc:spChg>
        <pc:spChg chg="mod">
          <ac:chgData name="Aušra Mažulienė" userId="f25d8a55-4e67-43bb-95c8-94a38df513b4" providerId="ADAL" clId="{73AF1317-CA41-4A98-A266-E8FEB3149F51}" dt="2024-11-15T05:31:46.623" v="3979" actId="20577"/>
          <ac:spMkLst>
            <pc:docMk/>
            <pc:sldMk cId="1449229909" sldId="453"/>
            <ac:spMk id="65" creationId="{737A8342-3C37-ECFB-E6A9-EA3EEB7549B0}"/>
          </ac:spMkLst>
        </pc:spChg>
      </pc:sldChg>
      <pc:sldChg chg="modSp mod">
        <pc:chgData name="Aušra Mažulienė" userId="f25d8a55-4e67-43bb-95c8-94a38df513b4" providerId="ADAL" clId="{73AF1317-CA41-4A98-A266-E8FEB3149F51}" dt="2024-11-15T05:32:22.429" v="3980" actId="13926"/>
        <pc:sldMkLst>
          <pc:docMk/>
          <pc:sldMk cId="3350642649" sldId="455"/>
        </pc:sldMkLst>
        <pc:spChg chg="mod">
          <ac:chgData name="Aušra Mažulienė" userId="f25d8a55-4e67-43bb-95c8-94a38df513b4" providerId="ADAL" clId="{73AF1317-CA41-4A98-A266-E8FEB3149F51}" dt="2024-11-15T05:32:22.429" v="3980" actId="13926"/>
          <ac:spMkLst>
            <pc:docMk/>
            <pc:sldMk cId="3350642649" sldId="455"/>
            <ac:spMk id="9" creationId="{91EF75E9-3CC6-C4F2-2C09-9CB74CB3A48D}"/>
          </ac:spMkLst>
        </pc:spChg>
      </pc:sldChg>
      <pc:sldChg chg="modSp mod">
        <pc:chgData name="Aušra Mažulienė" userId="f25d8a55-4e67-43bb-95c8-94a38df513b4" providerId="ADAL" clId="{73AF1317-CA41-4A98-A266-E8FEB3149F51}" dt="2024-11-15T05:34:19.528" v="4008" actId="20577"/>
        <pc:sldMkLst>
          <pc:docMk/>
          <pc:sldMk cId="3223792900" sldId="457"/>
        </pc:sldMkLst>
        <pc:spChg chg="mod">
          <ac:chgData name="Aušra Mažulienė" userId="f25d8a55-4e67-43bb-95c8-94a38df513b4" providerId="ADAL" clId="{73AF1317-CA41-4A98-A266-E8FEB3149F51}" dt="2024-11-14T14:08:23.550" v="3264" actId="13926"/>
          <ac:spMkLst>
            <pc:docMk/>
            <pc:sldMk cId="3223792900" sldId="457"/>
            <ac:spMk id="9" creationId="{EC03C4A5-1992-D945-5148-62BA7C154B40}"/>
          </ac:spMkLst>
        </pc:spChg>
        <pc:spChg chg="mod">
          <ac:chgData name="Aušra Mažulienė" userId="f25d8a55-4e67-43bb-95c8-94a38df513b4" providerId="ADAL" clId="{73AF1317-CA41-4A98-A266-E8FEB3149F51}" dt="2024-11-15T05:34:19.528" v="4008" actId="20577"/>
          <ac:spMkLst>
            <pc:docMk/>
            <pc:sldMk cId="3223792900" sldId="457"/>
            <ac:spMk id="25" creationId="{D2C760D3-8B44-E912-4DFB-58BF86E23701}"/>
          </ac:spMkLst>
        </pc:spChg>
      </pc:sldChg>
      <pc:sldChg chg="addSp delSp modSp mod">
        <pc:chgData name="Aušra Mažulienė" userId="f25d8a55-4e67-43bb-95c8-94a38df513b4" providerId="ADAL" clId="{73AF1317-CA41-4A98-A266-E8FEB3149F51}" dt="2024-11-15T05:34:25.827" v="4009" actId="20577"/>
        <pc:sldMkLst>
          <pc:docMk/>
          <pc:sldMk cId="36475621" sldId="458"/>
        </pc:sldMkLst>
        <pc:spChg chg="mod">
          <ac:chgData name="Aušra Mažulienė" userId="f25d8a55-4e67-43bb-95c8-94a38df513b4" providerId="ADAL" clId="{73AF1317-CA41-4A98-A266-E8FEB3149F51}" dt="2024-11-15T05:34:25.827" v="4009" actId="20577"/>
          <ac:spMkLst>
            <pc:docMk/>
            <pc:sldMk cId="36475621" sldId="458"/>
            <ac:spMk id="19" creationId="{D68D5DD5-6128-009B-904A-EDA625A50593}"/>
          </ac:spMkLst>
        </pc:spChg>
        <pc:picChg chg="add mod">
          <ac:chgData name="Aušra Mažulienė" userId="f25d8a55-4e67-43bb-95c8-94a38df513b4" providerId="ADAL" clId="{73AF1317-CA41-4A98-A266-E8FEB3149F51}" dt="2024-11-14T13:24:18.880" v="2820" actId="14100"/>
          <ac:picMkLst>
            <pc:docMk/>
            <pc:sldMk cId="36475621" sldId="458"/>
            <ac:picMk id="8" creationId="{244DF477-E9EA-4290-144E-ECBEE9D04D67}"/>
          </ac:picMkLst>
        </pc:picChg>
        <pc:picChg chg="mod">
          <ac:chgData name="Aušra Mažulienė" userId="f25d8a55-4e67-43bb-95c8-94a38df513b4" providerId="ADAL" clId="{73AF1317-CA41-4A98-A266-E8FEB3149F51}" dt="2024-11-14T13:23:24.484" v="2813" actId="1076"/>
          <ac:picMkLst>
            <pc:docMk/>
            <pc:sldMk cId="36475621" sldId="458"/>
            <ac:picMk id="18" creationId="{2EA5EDF5-80B2-CD62-2F1C-4BB336CBBB39}"/>
          </ac:picMkLst>
        </pc:picChg>
        <pc:picChg chg="mod">
          <ac:chgData name="Aušra Mažulienė" userId="f25d8a55-4e67-43bb-95c8-94a38df513b4" providerId="ADAL" clId="{73AF1317-CA41-4A98-A266-E8FEB3149F51}" dt="2024-11-14T13:23:24.990" v="2814" actId="1076"/>
          <ac:picMkLst>
            <pc:docMk/>
            <pc:sldMk cId="36475621" sldId="458"/>
            <ac:picMk id="23" creationId="{EF0BF7E1-A4FF-FC7D-A6E7-801207A4A1F5}"/>
          </ac:picMkLst>
        </pc:picChg>
      </pc:sldChg>
      <pc:sldChg chg="addSp modSp mod">
        <pc:chgData name="Aušra Mažulienė" userId="f25d8a55-4e67-43bb-95c8-94a38df513b4" providerId="ADAL" clId="{73AF1317-CA41-4A98-A266-E8FEB3149F51}" dt="2024-11-14T13:38:32.183" v="2977" actId="1076"/>
        <pc:sldMkLst>
          <pc:docMk/>
          <pc:sldMk cId="884235311" sldId="460"/>
        </pc:sldMkLst>
        <pc:spChg chg="mod">
          <ac:chgData name="Aušra Mažulienė" userId="f25d8a55-4e67-43bb-95c8-94a38df513b4" providerId="ADAL" clId="{73AF1317-CA41-4A98-A266-E8FEB3149F51}" dt="2024-11-14T13:38:32.183" v="2977" actId="1076"/>
          <ac:spMkLst>
            <pc:docMk/>
            <pc:sldMk cId="884235311" sldId="460"/>
            <ac:spMk id="5" creationId="{4CCDC018-527A-4CBC-2444-5868759900F9}"/>
          </ac:spMkLst>
        </pc:spChg>
        <pc:spChg chg="mod">
          <ac:chgData name="Aušra Mažulienė" userId="f25d8a55-4e67-43bb-95c8-94a38df513b4" providerId="ADAL" clId="{73AF1317-CA41-4A98-A266-E8FEB3149F51}" dt="2024-11-14T13:38:30.481" v="2976" actId="1076"/>
          <ac:spMkLst>
            <pc:docMk/>
            <pc:sldMk cId="884235311" sldId="460"/>
            <ac:spMk id="6" creationId="{5882653F-5DD1-8421-B349-A4004D29FCDD}"/>
          </ac:spMkLst>
        </pc:spChg>
        <pc:spChg chg="mod">
          <ac:chgData name="Aušra Mažulienė" userId="f25d8a55-4e67-43bb-95c8-94a38df513b4" providerId="ADAL" clId="{73AF1317-CA41-4A98-A266-E8FEB3149F51}" dt="2024-11-14T13:35:37.534" v="2965" actId="1076"/>
          <ac:spMkLst>
            <pc:docMk/>
            <pc:sldMk cId="884235311" sldId="460"/>
            <ac:spMk id="8" creationId="{E1D87AAA-348D-F963-53BA-D1492252FD80}"/>
          </ac:spMkLst>
        </pc:spChg>
        <pc:spChg chg="add mod">
          <ac:chgData name="Aušra Mažulienė" userId="f25d8a55-4e67-43bb-95c8-94a38df513b4" providerId="ADAL" clId="{73AF1317-CA41-4A98-A266-E8FEB3149F51}" dt="2024-11-14T13:31:35.539" v="2908" actId="20577"/>
          <ac:spMkLst>
            <pc:docMk/>
            <pc:sldMk cId="884235311" sldId="460"/>
            <ac:spMk id="11" creationId="{FAAF5CE9-AE4C-BFDF-32E9-93AE4805C7C0}"/>
          </ac:spMkLst>
        </pc:spChg>
        <pc:spChg chg="mod">
          <ac:chgData name="Aušra Mažulienė" userId="f25d8a55-4e67-43bb-95c8-94a38df513b4" providerId="ADAL" clId="{73AF1317-CA41-4A98-A266-E8FEB3149F51}" dt="2024-11-14T13:35:33.726" v="2964" actId="1076"/>
          <ac:spMkLst>
            <pc:docMk/>
            <pc:sldMk cId="884235311" sldId="460"/>
            <ac:spMk id="15" creationId="{F607E2CE-26F5-1AFD-1AAD-7029CA07F028}"/>
          </ac:spMkLst>
        </pc:spChg>
        <pc:picChg chg="mod">
          <ac:chgData name="Aušra Mažulienė" userId="f25d8a55-4e67-43bb-95c8-94a38df513b4" providerId="ADAL" clId="{73AF1317-CA41-4A98-A266-E8FEB3149F51}" dt="2024-11-14T13:16:37.009" v="2582" actId="1076"/>
          <ac:picMkLst>
            <pc:docMk/>
            <pc:sldMk cId="884235311" sldId="460"/>
            <ac:picMk id="4" creationId="{A3AF4420-9184-8F96-71C0-3EC2A241AC60}"/>
          </ac:picMkLst>
        </pc:picChg>
        <pc:picChg chg="mod">
          <ac:chgData name="Aušra Mažulienė" userId="f25d8a55-4e67-43bb-95c8-94a38df513b4" providerId="ADAL" clId="{73AF1317-CA41-4A98-A266-E8FEB3149F51}" dt="2024-11-14T13:16:42.246" v="2583" actId="1076"/>
          <ac:picMkLst>
            <pc:docMk/>
            <pc:sldMk cId="884235311" sldId="460"/>
            <ac:picMk id="33" creationId="{BB8C00C1-B3A1-2C55-5FF7-205FBED6307E}"/>
          </ac:picMkLst>
        </pc:picChg>
        <pc:cxnChg chg="mod">
          <ac:chgData name="Aušra Mažulienė" userId="f25d8a55-4e67-43bb-95c8-94a38df513b4" providerId="ADAL" clId="{73AF1317-CA41-4A98-A266-E8FEB3149F51}" dt="2024-11-14T13:16:26.501" v="2580" actId="14100"/>
          <ac:cxnSpMkLst>
            <pc:docMk/>
            <pc:sldMk cId="884235311" sldId="460"/>
            <ac:cxnSpMk id="9" creationId="{B4CA59AA-8E75-7F31-6357-62F0B95A5DB7}"/>
          </ac:cxnSpMkLst>
        </pc:cxnChg>
      </pc:sldChg>
      <pc:sldChg chg="del">
        <pc:chgData name="Aušra Mažulienė" userId="f25d8a55-4e67-43bb-95c8-94a38df513b4" providerId="ADAL" clId="{73AF1317-CA41-4A98-A266-E8FEB3149F51}" dt="2024-11-14T09:18:20.359" v="439" actId="47"/>
        <pc:sldMkLst>
          <pc:docMk/>
          <pc:sldMk cId="1428462222" sldId="461"/>
        </pc:sldMkLst>
      </pc:sldChg>
      <pc:sldChg chg="delSp del mod">
        <pc:chgData name="Aušra Mažulienė" userId="f25d8a55-4e67-43bb-95c8-94a38df513b4" providerId="ADAL" clId="{73AF1317-CA41-4A98-A266-E8FEB3149F51}" dt="2024-11-14T13:37:09.858" v="2969" actId="47"/>
        <pc:sldMkLst>
          <pc:docMk/>
          <pc:sldMk cId="3387680981" sldId="462"/>
        </pc:sldMkLst>
      </pc:sldChg>
      <pc:sldChg chg="addSp delSp modSp add del mod">
        <pc:chgData name="Aušra Mažulienė" userId="f25d8a55-4e67-43bb-95c8-94a38df513b4" providerId="ADAL" clId="{73AF1317-CA41-4A98-A266-E8FEB3149F51}" dt="2024-11-14T13:38:20.278" v="2975" actId="47"/>
        <pc:sldMkLst>
          <pc:docMk/>
          <pc:sldMk cId="751330556" sldId="463"/>
        </pc:sldMkLst>
      </pc:sldChg>
      <pc:sldChg chg="del">
        <pc:chgData name="Aušra Mažulienė" userId="f25d8a55-4e67-43bb-95c8-94a38df513b4" providerId="ADAL" clId="{73AF1317-CA41-4A98-A266-E8FEB3149F51}" dt="2024-11-14T09:18:14.860" v="438" actId="47"/>
        <pc:sldMkLst>
          <pc:docMk/>
          <pc:sldMk cId="202612645" sldId="464"/>
        </pc:sldMkLst>
      </pc:sldChg>
      <pc:sldChg chg="modSp mod">
        <pc:chgData name="Aušra Mažulienė" userId="f25d8a55-4e67-43bb-95c8-94a38df513b4" providerId="ADAL" clId="{73AF1317-CA41-4A98-A266-E8FEB3149F51}" dt="2024-11-14T08:47:33.688" v="236" actId="1076"/>
        <pc:sldMkLst>
          <pc:docMk/>
          <pc:sldMk cId="3804805305" sldId="465"/>
        </pc:sldMkLst>
        <pc:picChg chg="mod">
          <ac:chgData name="Aušra Mažulienė" userId="f25d8a55-4e67-43bb-95c8-94a38df513b4" providerId="ADAL" clId="{73AF1317-CA41-4A98-A266-E8FEB3149F51}" dt="2024-11-14T08:47:33.688" v="236" actId="1076"/>
          <ac:picMkLst>
            <pc:docMk/>
            <pc:sldMk cId="3804805305" sldId="465"/>
            <ac:picMk id="32" creationId="{F4C977E8-D682-E230-C517-A39AC362FB36}"/>
          </ac:picMkLst>
        </pc:picChg>
      </pc:sldChg>
      <pc:sldChg chg="del">
        <pc:chgData name="Aušra Mažulienė" userId="f25d8a55-4e67-43bb-95c8-94a38df513b4" providerId="ADAL" clId="{73AF1317-CA41-4A98-A266-E8FEB3149F51}" dt="2024-11-14T09:18:25.936" v="440" actId="47"/>
        <pc:sldMkLst>
          <pc:docMk/>
          <pc:sldMk cId="1773147053" sldId="466"/>
        </pc:sldMkLst>
      </pc:sldChg>
      <pc:sldChg chg="modSp mod">
        <pc:chgData name="Aušra Mažulienė" userId="f25d8a55-4e67-43bb-95c8-94a38df513b4" providerId="ADAL" clId="{73AF1317-CA41-4A98-A266-E8FEB3149F51}" dt="2024-11-15T05:36:39.728" v="4018" actId="14100"/>
        <pc:sldMkLst>
          <pc:docMk/>
          <pc:sldMk cId="3298200559" sldId="468"/>
        </pc:sldMkLst>
        <pc:spChg chg="mod">
          <ac:chgData name="Aušra Mažulienė" userId="f25d8a55-4e67-43bb-95c8-94a38df513b4" providerId="ADAL" clId="{73AF1317-CA41-4A98-A266-E8FEB3149F51}" dt="2024-11-15T05:36:29.309" v="4017" actId="14100"/>
          <ac:spMkLst>
            <pc:docMk/>
            <pc:sldMk cId="3298200559" sldId="468"/>
            <ac:spMk id="54" creationId="{5C9E086A-7226-8D5E-F473-E21BD6EE0DBC}"/>
          </ac:spMkLst>
        </pc:spChg>
        <pc:spChg chg="mod">
          <ac:chgData name="Aušra Mažulienė" userId="f25d8a55-4e67-43bb-95c8-94a38df513b4" providerId="ADAL" clId="{73AF1317-CA41-4A98-A266-E8FEB3149F51}" dt="2024-11-14T11:00:31.519" v="1266" actId="1076"/>
          <ac:spMkLst>
            <pc:docMk/>
            <pc:sldMk cId="3298200559" sldId="468"/>
            <ac:spMk id="55" creationId="{B2456E88-4415-1705-91E8-4FE562A7FF6F}"/>
          </ac:spMkLst>
        </pc:spChg>
        <pc:cxnChg chg="mod">
          <ac:chgData name="Aušra Mažulienė" userId="f25d8a55-4e67-43bb-95c8-94a38df513b4" providerId="ADAL" clId="{73AF1317-CA41-4A98-A266-E8FEB3149F51}" dt="2024-11-15T05:36:39.728" v="4018" actId="14100"/>
          <ac:cxnSpMkLst>
            <pc:docMk/>
            <pc:sldMk cId="3298200559" sldId="468"/>
            <ac:cxnSpMk id="18" creationId="{81EB7E0B-FB95-E16E-DBC2-04764B37209C}"/>
          </ac:cxnSpMkLst>
        </pc:cxnChg>
        <pc:cxnChg chg="mod">
          <ac:chgData name="Aušra Mažulienė" userId="f25d8a55-4e67-43bb-95c8-94a38df513b4" providerId="ADAL" clId="{73AF1317-CA41-4A98-A266-E8FEB3149F51}" dt="2024-11-14T11:00:35.051" v="1267" actId="14100"/>
          <ac:cxnSpMkLst>
            <pc:docMk/>
            <pc:sldMk cId="3298200559" sldId="468"/>
            <ac:cxnSpMk id="56" creationId="{123AC982-1F0C-62C7-89B9-982E9DF3753C}"/>
          </ac:cxnSpMkLst>
        </pc:cxnChg>
      </pc:sldChg>
      <pc:sldChg chg="modSp del mod">
        <pc:chgData name="Aušra Mažulienė" userId="f25d8a55-4e67-43bb-95c8-94a38df513b4" providerId="ADAL" clId="{73AF1317-CA41-4A98-A266-E8FEB3149F51}" dt="2024-11-14T09:18:35.062" v="442" actId="47"/>
        <pc:sldMkLst>
          <pc:docMk/>
          <pc:sldMk cId="2272547196" sldId="469"/>
        </pc:sldMkLst>
      </pc:sldChg>
      <pc:sldChg chg="del">
        <pc:chgData name="Aušra Mažulienė" userId="f25d8a55-4e67-43bb-95c8-94a38df513b4" providerId="ADAL" clId="{73AF1317-CA41-4A98-A266-E8FEB3149F51}" dt="2024-11-14T09:18:39.158" v="443" actId="47"/>
        <pc:sldMkLst>
          <pc:docMk/>
          <pc:sldMk cId="874387149" sldId="470"/>
        </pc:sldMkLst>
      </pc:sldChg>
      <pc:sldChg chg="modSp mod">
        <pc:chgData name="Aušra Mažulienė" userId="f25d8a55-4e67-43bb-95c8-94a38df513b4" providerId="ADAL" clId="{73AF1317-CA41-4A98-A266-E8FEB3149F51}" dt="2024-11-15T05:37:12.125" v="4019" actId="1076"/>
        <pc:sldMkLst>
          <pc:docMk/>
          <pc:sldMk cId="676479420" sldId="473"/>
        </pc:sldMkLst>
        <pc:spChg chg="mod">
          <ac:chgData name="Aušra Mažulienė" userId="f25d8a55-4e67-43bb-95c8-94a38df513b4" providerId="ADAL" clId="{73AF1317-CA41-4A98-A266-E8FEB3149F51}" dt="2024-11-14T11:16:03.138" v="1462" actId="20577"/>
          <ac:spMkLst>
            <pc:docMk/>
            <pc:sldMk cId="676479420" sldId="473"/>
            <ac:spMk id="7" creationId="{00000000-0000-0000-0000-000000000000}"/>
          </ac:spMkLst>
        </pc:spChg>
        <pc:spChg chg="mod">
          <ac:chgData name="Aušra Mažulienė" userId="f25d8a55-4e67-43bb-95c8-94a38df513b4" providerId="ADAL" clId="{73AF1317-CA41-4A98-A266-E8FEB3149F51}" dt="2024-11-15T05:37:12.125" v="4019" actId="1076"/>
          <ac:spMkLst>
            <pc:docMk/>
            <pc:sldMk cId="676479420" sldId="473"/>
            <ac:spMk id="22" creationId="{37C5AF0E-29A5-8F33-D6E2-79AF3BAAFD91}"/>
          </ac:spMkLst>
        </pc:spChg>
      </pc:sldChg>
      <pc:sldChg chg="addSp delSp modSp mod">
        <pc:chgData name="Aušra Mažulienė" userId="f25d8a55-4e67-43bb-95c8-94a38df513b4" providerId="ADAL" clId="{73AF1317-CA41-4A98-A266-E8FEB3149F51}" dt="2024-11-14T14:10:09.172" v="3266" actId="14100"/>
        <pc:sldMkLst>
          <pc:docMk/>
          <pc:sldMk cId="1136436369" sldId="474"/>
        </pc:sldMkLst>
        <pc:spChg chg="add mod">
          <ac:chgData name="Aušra Mažulienė" userId="f25d8a55-4e67-43bb-95c8-94a38df513b4" providerId="ADAL" clId="{73AF1317-CA41-4A98-A266-E8FEB3149F51}" dt="2024-11-14T08:04:39.939" v="19" actId="20577"/>
          <ac:spMkLst>
            <pc:docMk/>
            <pc:sldMk cId="1136436369" sldId="474"/>
            <ac:spMk id="5" creationId="{C2176533-B333-131D-2F0B-314E01B0C5A8}"/>
          </ac:spMkLst>
        </pc:spChg>
        <pc:spChg chg="add mod">
          <ac:chgData name="Aušra Mažulienė" userId="f25d8a55-4e67-43bb-95c8-94a38df513b4" providerId="ADAL" clId="{73AF1317-CA41-4A98-A266-E8FEB3149F51}" dt="2024-11-14T08:04:55.966" v="22" actId="14100"/>
          <ac:spMkLst>
            <pc:docMk/>
            <pc:sldMk cId="1136436369" sldId="474"/>
            <ac:spMk id="6" creationId="{4402E86C-49AA-893E-2926-72CD6F9091E5}"/>
          </ac:spMkLst>
        </pc:spChg>
        <pc:spChg chg="add del mod">
          <ac:chgData name="Aušra Mažulienė" userId="f25d8a55-4e67-43bb-95c8-94a38df513b4" providerId="ADAL" clId="{73AF1317-CA41-4A98-A266-E8FEB3149F51}" dt="2024-11-14T11:06:26.155" v="1354" actId="1076"/>
          <ac:spMkLst>
            <pc:docMk/>
            <pc:sldMk cId="1136436369" sldId="474"/>
            <ac:spMk id="14" creationId="{003AEF31-A211-151F-F3C4-3008C6B20EAF}"/>
          </ac:spMkLst>
        </pc:spChg>
        <pc:spChg chg="add mod">
          <ac:chgData name="Aušra Mažulienė" userId="f25d8a55-4e67-43bb-95c8-94a38df513b4" providerId="ADAL" clId="{73AF1317-CA41-4A98-A266-E8FEB3149F51}" dt="2024-11-14T11:10:24.754" v="1399" actId="1076"/>
          <ac:spMkLst>
            <pc:docMk/>
            <pc:sldMk cId="1136436369" sldId="474"/>
            <ac:spMk id="22" creationId="{6BE9C141-73AD-83F5-8B81-EC760178F345}"/>
          </ac:spMkLst>
        </pc:spChg>
        <pc:spChg chg="mod">
          <ac:chgData name="Aušra Mažulienė" userId="f25d8a55-4e67-43bb-95c8-94a38df513b4" providerId="ADAL" clId="{73AF1317-CA41-4A98-A266-E8FEB3149F51}" dt="2024-11-14T14:10:05.705" v="3265" actId="1076"/>
          <ac:spMkLst>
            <pc:docMk/>
            <pc:sldMk cId="1136436369" sldId="474"/>
            <ac:spMk id="24" creationId="{8DBA08C7-57BB-1EF4-E110-EE5DB8FD7A7E}"/>
          </ac:spMkLst>
        </pc:spChg>
        <pc:spChg chg="mod">
          <ac:chgData name="Aušra Mažulienė" userId="f25d8a55-4e67-43bb-95c8-94a38df513b4" providerId="ADAL" clId="{73AF1317-CA41-4A98-A266-E8FEB3149F51}" dt="2024-11-14T08:04:22.238" v="13" actId="1076"/>
          <ac:spMkLst>
            <pc:docMk/>
            <pc:sldMk cId="1136436369" sldId="474"/>
            <ac:spMk id="25" creationId="{8136D295-B4DA-663F-2FC4-0226583643DE}"/>
          </ac:spMkLst>
        </pc:spChg>
        <pc:spChg chg="add mod">
          <ac:chgData name="Aušra Mažulienė" userId="f25d8a55-4e67-43bb-95c8-94a38df513b4" providerId="ADAL" clId="{73AF1317-CA41-4A98-A266-E8FEB3149F51}" dt="2024-11-14T11:24:53.317" v="1615" actId="14100"/>
          <ac:spMkLst>
            <pc:docMk/>
            <pc:sldMk cId="1136436369" sldId="474"/>
            <ac:spMk id="31" creationId="{59FE97B8-A597-ED3E-E776-7B83A9020155}"/>
          </ac:spMkLst>
        </pc:spChg>
        <pc:spChg chg="add mod">
          <ac:chgData name="Aušra Mažulienė" userId="f25d8a55-4e67-43bb-95c8-94a38df513b4" providerId="ADAL" clId="{73AF1317-CA41-4A98-A266-E8FEB3149F51}" dt="2024-11-14T11:24:58.714" v="1616" actId="14100"/>
          <ac:spMkLst>
            <pc:docMk/>
            <pc:sldMk cId="1136436369" sldId="474"/>
            <ac:spMk id="33" creationId="{7D636491-E4F2-0703-5C68-A522021A954A}"/>
          </ac:spMkLst>
        </pc:spChg>
        <pc:spChg chg="mod">
          <ac:chgData name="Aušra Mažulienė" userId="f25d8a55-4e67-43bb-95c8-94a38df513b4" providerId="ADAL" clId="{73AF1317-CA41-4A98-A266-E8FEB3149F51}" dt="2024-11-14T08:07:42.587" v="36" actId="1076"/>
          <ac:spMkLst>
            <pc:docMk/>
            <pc:sldMk cId="1136436369" sldId="474"/>
            <ac:spMk id="36" creationId="{2BAA7EB1-9773-453C-AF7B-C8D6963A90DB}"/>
          </ac:spMkLst>
        </pc:spChg>
        <pc:spChg chg="mod">
          <ac:chgData name="Aušra Mažulienė" userId="f25d8a55-4e67-43bb-95c8-94a38df513b4" providerId="ADAL" clId="{73AF1317-CA41-4A98-A266-E8FEB3149F51}" dt="2024-11-14T08:07:45.116" v="37" actId="1076"/>
          <ac:spMkLst>
            <pc:docMk/>
            <pc:sldMk cId="1136436369" sldId="474"/>
            <ac:spMk id="37" creationId="{6F110AF3-ADD1-5F4B-C7AF-A561CA36FCEB}"/>
          </ac:spMkLst>
        </pc:spChg>
        <pc:picChg chg="add mod ord">
          <ac:chgData name="Aušra Mažulienė" userId="f25d8a55-4e67-43bb-95c8-94a38df513b4" providerId="ADAL" clId="{73AF1317-CA41-4A98-A266-E8FEB3149F51}" dt="2024-11-14T08:04:18.266" v="12" actId="1076"/>
          <ac:picMkLst>
            <pc:docMk/>
            <pc:sldMk cId="1136436369" sldId="474"/>
            <ac:picMk id="4" creationId="{CBBE35B1-BB0E-345E-F9DD-2C3E0DC5FB43}"/>
          </ac:picMkLst>
        </pc:picChg>
        <pc:picChg chg="add mod ord">
          <ac:chgData name="Aušra Mažulienė" userId="f25d8a55-4e67-43bb-95c8-94a38df513b4" providerId="ADAL" clId="{73AF1317-CA41-4A98-A266-E8FEB3149F51}" dt="2024-11-14T08:07:38.686" v="35" actId="1076"/>
          <ac:picMkLst>
            <pc:docMk/>
            <pc:sldMk cId="1136436369" sldId="474"/>
            <ac:picMk id="13" creationId="{0F3C8301-FBBF-52D8-A427-A0AD34681B77}"/>
          </ac:picMkLst>
        </pc:picChg>
        <pc:cxnChg chg="add mod">
          <ac:chgData name="Aušra Mažulienė" userId="f25d8a55-4e67-43bb-95c8-94a38df513b4" providerId="ADAL" clId="{73AF1317-CA41-4A98-A266-E8FEB3149F51}" dt="2024-11-14T11:06:56.657" v="1358" actId="14100"/>
          <ac:cxnSpMkLst>
            <pc:docMk/>
            <pc:sldMk cId="1136436369" sldId="474"/>
            <ac:cxnSpMk id="15" creationId="{B796BE42-23E3-D0E4-3E26-7AEA3C1AB10A}"/>
          </ac:cxnSpMkLst>
        </pc:cxnChg>
        <pc:cxnChg chg="mod">
          <ac:chgData name="Aušra Mažulienė" userId="f25d8a55-4e67-43bb-95c8-94a38df513b4" providerId="ADAL" clId="{73AF1317-CA41-4A98-A266-E8FEB3149F51}" dt="2024-11-14T14:10:09.172" v="3266" actId="14100"/>
          <ac:cxnSpMkLst>
            <pc:docMk/>
            <pc:sldMk cId="1136436369" sldId="474"/>
            <ac:cxnSpMk id="26" creationId="{437367DE-7AA2-9263-92EB-D4FA0578918B}"/>
          </ac:cxnSpMkLst>
        </pc:cxnChg>
        <pc:cxnChg chg="add mod">
          <ac:chgData name="Aušra Mažulienė" userId="f25d8a55-4e67-43bb-95c8-94a38df513b4" providerId="ADAL" clId="{73AF1317-CA41-4A98-A266-E8FEB3149F51}" dt="2024-11-14T11:10:55.843" v="1407" actId="14100"/>
          <ac:cxnSpMkLst>
            <pc:docMk/>
            <pc:sldMk cId="1136436369" sldId="474"/>
            <ac:cxnSpMk id="27" creationId="{FD3C0279-3038-90E8-7BD4-66D66427BEFA}"/>
          </ac:cxnSpMkLst>
        </pc:cxnChg>
        <pc:cxnChg chg="add mod">
          <ac:chgData name="Aušra Mažulienė" userId="f25d8a55-4e67-43bb-95c8-94a38df513b4" providerId="ADAL" clId="{73AF1317-CA41-4A98-A266-E8FEB3149F51}" dt="2024-11-14T11:25:15.269" v="1620" actId="14100"/>
          <ac:cxnSpMkLst>
            <pc:docMk/>
            <pc:sldMk cId="1136436369" sldId="474"/>
            <ac:cxnSpMk id="39" creationId="{7C956AB1-D645-9E59-BA7B-5E16913A9E2C}"/>
          </ac:cxnSpMkLst>
        </pc:cxnChg>
      </pc:sldChg>
      <pc:sldChg chg="addSp delSp modSp mod ord">
        <pc:chgData name="Aušra Mažulienė" userId="f25d8a55-4e67-43bb-95c8-94a38df513b4" providerId="ADAL" clId="{73AF1317-CA41-4A98-A266-E8FEB3149F51}" dt="2024-11-14T12:43:23.641" v="2499" actId="207"/>
        <pc:sldMkLst>
          <pc:docMk/>
          <pc:sldMk cId="1593018553" sldId="475"/>
        </pc:sldMkLst>
        <pc:spChg chg="mod">
          <ac:chgData name="Aušra Mažulienė" userId="f25d8a55-4e67-43bb-95c8-94a38df513b4" providerId="ADAL" clId="{73AF1317-CA41-4A98-A266-E8FEB3149F51}" dt="2024-11-14T08:25:27.905" v="204"/>
          <ac:spMkLst>
            <pc:docMk/>
            <pc:sldMk cId="1593018553" sldId="475"/>
            <ac:spMk id="7" creationId="{00000000-0000-0000-0000-000000000000}"/>
          </ac:spMkLst>
        </pc:spChg>
        <pc:spChg chg="add del mod ord">
          <ac:chgData name="Aušra Mažulienė" userId="f25d8a55-4e67-43bb-95c8-94a38df513b4" providerId="ADAL" clId="{73AF1317-CA41-4A98-A266-E8FEB3149F51}" dt="2024-11-14T12:40:10.773" v="2457" actId="1076"/>
          <ac:spMkLst>
            <pc:docMk/>
            <pc:sldMk cId="1593018553" sldId="475"/>
            <ac:spMk id="11" creationId="{3652AA56-4F15-51AD-1D27-1F7F54A78157}"/>
          </ac:spMkLst>
        </pc:spChg>
        <pc:spChg chg="add del mod">
          <ac:chgData name="Aušra Mažulienė" userId="f25d8a55-4e67-43bb-95c8-94a38df513b4" providerId="ADAL" clId="{73AF1317-CA41-4A98-A266-E8FEB3149F51}" dt="2024-11-14T12:36:12.767" v="2360" actId="1076"/>
          <ac:spMkLst>
            <pc:docMk/>
            <pc:sldMk cId="1593018553" sldId="475"/>
            <ac:spMk id="12" creationId="{92AE574F-AADB-E7EE-1E39-278E16E3D243}"/>
          </ac:spMkLst>
        </pc:spChg>
        <pc:spChg chg="add del mod">
          <ac:chgData name="Aušra Mažulienė" userId="f25d8a55-4e67-43bb-95c8-94a38df513b4" providerId="ADAL" clId="{73AF1317-CA41-4A98-A266-E8FEB3149F51}" dt="2024-11-14T12:36:15.999" v="2361" actId="1076"/>
          <ac:spMkLst>
            <pc:docMk/>
            <pc:sldMk cId="1593018553" sldId="475"/>
            <ac:spMk id="17" creationId="{38F1DA80-078F-C548-DF18-B37A282E4AA6}"/>
          </ac:spMkLst>
        </pc:spChg>
        <pc:spChg chg="add mod">
          <ac:chgData name="Aušra Mažulienė" userId="f25d8a55-4e67-43bb-95c8-94a38df513b4" providerId="ADAL" clId="{73AF1317-CA41-4A98-A266-E8FEB3149F51}" dt="2024-11-14T12:40:33.278" v="2486" actId="14100"/>
          <ac:spMkLst>
            <pc:docMk/>
            <pc:sldMk cId="1593018553" sldId="475"/>
            <ac:spMk id="19" creationId="{6945B61F-E836-F01E-0894-8B79D4ABB31F}"/>
          </ac:spMkLst>
        </pc:spChg>
        <pc:spChg chg="add mod">
          <ac:chgData name="Aušra Mažulienė" userId="f25d8a55-4e67-43bb-95c8-94a38df513b4" providerId="ADAL" clId="{73AF1317-CA41-4A98-A266-E8FEB3149F51}" dt="2024-11-14T12:40:12.655" v="2458" actId="1076"/>
          <ac:spMkLst>
            <pc:docMk/>
            <pc:sldMk cId="1593018553" sldId="475"/>
            <ac:spMk id="29" creationId="{6D2B5F5F-249B-3088-9009-753D28B7C4CA}"/>
          </ac:spMkLst>
        </pc:spChg>
        <pc:spChg chg="add mod ord">
          <ac:chgData name="Aušra Mažulienė" userId="f25d8a55-4e67-43bb-95c8-94a38df513b4" providerId="ADAL" clId="{73AF1317-CA41-4A98-A266-E8FEB3149F51}" dt="2024-11-14T12:43:23.641" v="2499" actId="207"/>
          <ac:spMkLst>
            <pc:docMk/>
            <pc:sldMk cId="1593018553" sldId="475"/>
            <ac:spMk id="33" creationId="{2CA21956-8AE6-BBF8-B580-6EB53304840A}"/>
          </ac:spMkLst>
        </pc:spChg>
        <pc:spChg chg="add mod">
          <ac:chgData name="Aušra Mažulienė" userId="f25d8a55-4e67-43bb-95c8-94a38df513b4" providerId="ADAL" clId="{73AF1317-CA41-4A98-A266-E8FEB3149F51}" dt="2024-11-14T12:36:04.250" v="2358" actId="1076"/>
          <ac:spMkLst>
            <pc:docMk/>
            <pc:sldMk cId="1593018553" sldId="475"/>
            <ac:spMk id="36" creationId="{DB82A81B-1E7C-DD6A-2DBB-438A3C90E005}"/>
          </ac:spMkLst>
        </pc:spChg>
        <pc:spChg chg="add mod">
          <ac:chgData name="Aušra Mažulienė" userId="f25d8a55-4e67-43bb-95c8-94a38df513b4" providerId="ADAL" clId="{73AF1317-CA41-4A98-A266-E8FEB3149F51}" dt="2024-11-14T12:36:19.990" v="2363" actId="20577"/>
          <ac:spMkLst>
            <pc:docMk/>
            <pc:sldMk cId="1593018553" sldId="475"/>
            <ac:spMk id="37" creationId="{1DDBEB61-C9E7-8D70-ADC7-23288A5E0DAA}"/>
          </ac:spMkLst>
        </pc:spChg>
        <pc:spChg chg="add mod">
          <ac:chgData name="Aušra Mažulienė" userId="f25d8a55-4e67-43bb-95c8-94a38df513b4" providerId="ADAL" clId="{73AF1317-CA41-4A98-A266-E8FEB3149F51}" dt="2024-11-14T12:37:30.081" v="2378" actId="1076"/>
          <ac:spMkLst>
            <pc:docMk/>
            <pc:sldMk cId="1593018553" sldId="475"/>
            <ac:spMk id="39" creationId="{4B4626C4-AA56-00DD-F37E-337388990244}"/>
          </ac:spMkLst>
        </pc:spChg>
        <pc:spChg chg="add mod">
          <ac:chgData name="Aušra Mažulienė" userId="f25d8a55-4e67-43bb-95c8-94a38df513b4" providerId="ADAL" clId="{73AF1317-CA41-4A98-A266-E8FEB3149F51}" dt="2024-11-14T12:38:34.779" v="2389" actId="14100"/>
          <ac:spMkLst>
            <pc:docMk/>
            <pc:sldMk cId="1593018553" sldId="475"/>
            <ac:spMk id="41" creationId="{8E76DEAB-F720-8810-74BC-80600D95D9E1}"/>
          </ac:spMkLst>
        </pc:spChg>
        <pc:spChg chg="add mod">
          <ac:chgData name="Aušra Mažulienė" userId="f25d8a55-4e67-43bb-95c8-94a38df513b4" providerId="ADAL" clId="{73AF1317-CA41-4A98-A266-E8FEB3149F51}" dt="2024-11-14T12:38:47.091" v="2393" actId="20577"/>
          <ac:spMkLst>
            <pc:docMk/>
            <pc:sldMk cId="1593018553" sldId="475"/>
            <ac:spMk id="42" creationId="{6354B23A-E475-4845-0947-252D64352FCE}"/>
          </ac:spMkLst>
        </pc:spChg>
        <pc:picChg chg="add mod ord">
          <ac:chgData name="Aušra Mažulienė" userId="f25d8a55-4e67-43bb-95c8-94a38df513b4" providerId="ADAL" clId="{73AF1317-CA41-4A98-A266-E8FEB3149F51}" dt="2024-11-14T12:40:08.446" v="2456" actId="1076"/>
          <ac:picMkLst>
            <pc:docMk/>
            <pc:sldMk cId="1593018553" sldId="475"/>
            <ac:picMk id="28" creationId="{096A0371-437B-D276-CFEE-AEA654A24279}"/>
          </ac:picMkLst>
        </pc:picChg>
        <pc:picChg chg="add mod ord">
          <ac:chgData name="Aušra Mažulienė" userId="f25d8a55-4e67-43bb-95c8-94a38df513b4" providerId="ADAL" clId="{73AF1317-CA41-4A98-A266-E8FEB3149F51}" dt="2024-11-14T12:36:01.609" v="2357" actId="1076"/>
          <ac:picMkLst>
            <pc:docMk/>
            <pc:sldMk cId="1593018553" sldId="475"/>
            <ac:picMk id="35" creationId="{09972554-50C3-4C7C-B7C3-3C20ABF68DF7}"/>
          </ac:picMkLst>
        </pc:picChg>
        <pc:picChg chg="add mod ord">
          <ac:chgData name="Aušra Mažulienė" userId="f25d8a55-4e67-43bb-95c8-94a38df513b4" providerId="ADAL" clId="{73AF1317-CA41-4A98-A266-E8FEB3149F51}" dt="2024-11-14T12:38:23.349" v="2385" actId="167"/>
          <ac:picMkLst>
            <pc:docMk/>
            <pc:sldMk cId="1593018553" sldId="475"/>
            <ac:picMk id="38" creationId="{9042B2A4-20FF-F763-2415-729C05A78B93}"/>
          </ac:picMkLst>
        </pc:picChg>
        <pc:picChg chg="add mod">
          <ac:chgData name="Aušra Mažulienė" userId="f25d8a55-4e67-43bb-95c8-94a38df513b4" providerId="ADAL" clId="{73AF1317-CA41-4A98-A266-E8FEB3149F51}" dt="2024-11-14T12:38:04.441" v="2381" actId="1076"/>
          <ac:picMkLst>
            <pc:docMk/>
            <pc:sldMk cId="1593018553" sldId="475"/>
            <ac:picMk id="40" creationId="{95F56938-DD68-6B06-7C45-6FC52EA69373}"/>
          </ac:picMkLst>
        </pc:picChg>
      </pc:sldChg>
      <pc:sldChg chg="addSp delSp modSp mod">
        <pc:chgData name="Aušra Mažulienė" userId="f25d8a55-4e67-43bb-95c8-94a38df513b4" providerId="ADAL" clId="{73AF1317-CA41-4A98-A266-E8FEB3149F51}" dt="2024-11-14T14:11:34.440" v="3278" actId="1076"/>
        <pc:sldMkLst>
          <pc:docMk/>
          <pc:sldMk cId="3252527966" sldId="477"/>
        </pc:sldMkLst>
        <pc:spChg chg="mod">
          <ac:chgData name="Aušra Mažulienė" userId="f25d8a55-4e67-43bb-95c8-94a38df513b4" providerId="ADAL" clId="{73AF1317-CA41-4A98-A266-E8FEB3149F51}" dt="2024-11-14T08:28:45.424" v="221" actId="1076"/>
          <ac:spMkLst>
            <pc:docMk/>
            <pc:sldMk cId="3252527966" sldId="477"/>
            <ac:spMk id="5" creationId="{89FF438E-7BDA-6A67-DC9C-6F847B21DE4A}"/>
          </ac:spMkLst>
        </pc:spChg>
        <pc:spChg chg="mod">
          <ac:chgData name="Aušra Mažulienė" userId="f25d8a55-4e67-43bb-95c8-94a38df513b4" providerId="ADAL" clId="{73AF1317-CA41-4A98-A266-E8FEB3149F51}" dt="2024-11-14T08:28:47.222" v="222" actId="1076"/>
          <ac:spMkLst>
            <pc:docMk/>
            <pc:sldMk cId="3252527966" sldId="477"/>
            <ac:spMk id="16" creationId="{0FD04BD7-9459-C618-0C10-E2D065958263}"/>
          </ac:spMkLst>
        </pc:spChg>
        <pc:spChg chg="mod">
          <ac:chgData name="Aušra Mažulienė" userId="f25d8a55-4e67-43bb-95c8-94a38df513b4" providerId="ADAL" clId="{73AF1317-CA41-4A98-A266-E8FEB3149F51}" dt="2024-11-14T14:11:04.364" v="3275" actId="1076"/>
          <ac:spMkLst>
            <pc:docMk/>
            <pc:sldMk cId="3252527966" sldId="477"/>
            <ac:spMk id="17" creationId="{E461C1D1-F213-390A-07C3-C8B384966520}"/>
          </ac:spMkLst>
        </pc:spChg>
        <pc:spChg chg="mod">
          <ac:chgData name="Aušra Mažulienė" userId="f25d8a55-4e67-43bb-95c8-94a38df513b4" providerId="ADAL" clId="{73AF1317-CA41-4A98-A266-E8FEB3149F51}" dt="2024-11-14T14:11:08.005" v="3276" actId="14100"/>
          <ac:spMkLst>
            <pc:docMk/>
            <pc:sldMk cId="3252527966" sldId="477"/>
            <ac:spMk id="18" creationId="{60E6EB5D-D6E2-05CC-6F06-8248C7232CEE}"/>
          </ac:spMkLst>
        </pc:spChg>
        <pc:spChg chg="mod ord">
          <ac:chgData name="Aušra Mažulienė" userId="f25d8a55-4e67-43bb-95c8-94a38df513b4" providerId="ADAL" clId="{73AF1317-CA41-4A98-A266-E8FEB3149F51}" dt="2024-11-14T14:11:34.440" v="3278" actId="1076"/>
          <ac:spMkLst>
            <pc:docMk/>
            <pc:sldMk cId="3252527966" sldId="477"/>
            <ac:spMk id="23" creationId="{1B995408-8122-E13A-F926-163AEACEFF14}"/>
          </ac:spMkLst>
        </pc:spChg>
        <pc:spChg chg="mod ord">
          <ac:chgData name="Aušra Mažulienė" userId="f25d8a55-4e67-43bb-95c8-94a38df513b4" providerId="ADAL" clId="{73AF1317-CA41-4A98-A266-E8FEB3149F51}" dt="2024-11-14T12:29:34.425" v="2286" actId="1076"/>
          <ac:spMkLst>
            <pc:docMk/>
            <pc:sldMk cId="3252527966" sldId="477"/>
            <ac:spMk id="24" creationId="{C08DD875-24AD-B078-7579-64B104655536}"/>
          </ac:spMkLst>
        </pc:spChg>
        <pc:picChg chg="add mod ord">
          <ac:chgData name="Aušra Mažulienė" userId="f25d8a55-4e67-43bb-95c8-94a38df513b4" providerId="ADAL" clId="{73AF1317-CA41-4A98-A266-E8FEB3149F51}" dt="2024-11-14T08:28:41.133" v="220" actId="1076"/>
          <ac:picMkLst>
            <pc:docMk/>
            <pc:sldMk cId="3252527966" sldId="477"/>
            <ac:picMk id="6" creationId="{3A50E600-6CE9-5335-EA72-17A3D2028BAE}"/>
          </ac:picMkLst>
        </pc:picChg>
        <pc:picChg chg="add mod ord">
          <ac:chgData name="Aušra Mažulienė" userId="f25d8a55-4e67-43bb-95c8-94a38df513b4" providerId="ADAL" clId="{73AF1317-CA41-4A98-A266-E8FEB3149F51}" dt="2024-11-14T12:29:29.889" v="2284" actId="1076"/>
          <ac:picMkLst>
            <pc:docMk/>
            <pc:sldMk cId="3252527966" sldId="477"/>
            <ac:picMk id="12" creationId="{ACA36C54-9DFE-DD21-E118-2D87A6398715}"/>
          </ac:picMkLst>
        </pc:picChg>
        <pc:picChg chg="mod">
          <ac:chgData name="Aušra Mažulienė" userId="f25d8a55-4e67-43bb-95c8-94a38df513b4" providerId="ADAL" clId="{73AF1317-CA41-4A98-A266-E8FEB3149F51}" dt="2024-11-14T14:11:26.350" v="3277" actId="1076"/>
          <ac:picMkLst>
            <pc:docMk/>
            <pc:sldMk cId="3252527966" sldId="477"/>
            <ac:picMk id="15" creationId="{5178B9AD-D881-292F-DA1E-EC3305109695}"/>
          </ac:picMkLst>
        </pc:picChg>
        <pc:cxnChg chg="mod">
          <ac:chgData name="Aušra Mažulienė" userId="f25d8a55-4e67-43bb-95c8-94a38df513b4" providerId="ADAL" clId="{73AF1317-CA41-4A98-A266-E8FEB3149F51}" dt="2024-11-14T08:28:50.111" v="223" actId="14100"/>
          <ac:cxnSpMkLst>
            <pc:docMk/>
            <pc:sldMk cId="3252527966" sldId="477"/>
            <ac:cxnSpMk id="9" creationId="{AE9E503E-EA92-A21C-F0F0-4E15FC508036}"/>
          </ac:cxnSpMkLst>
        </pc:cxnChg>
        <pc:cxnChg chg="mod ord">
          <ac:chgData name="Aušra Mažulienė" userId="f25d8a55-4e67-43bb-95c8-94a38df513b4" providerId="ADAL" clId="{73AF1317-CA41-4A98-A266-E8FEB3149F51}" dt="2024-11-14T14:11:34.440" v="3278" actId="1076"/>
          <ac:cxnSpMkLst>
            <pc:docMk/>
            <pc:sldMk cId="3252527966" sldId="477"/>
            <ac:cxnSpMk id="25" creationId="{11F43738-D19A-0E51-C888-DB6D79DF29D6}"/>
          </ac:cxnSpMkLst>
        </pc:cxnChg>
      </pc:sldChg>
      <pc:sldChg chg="addSp delSp modSp mod ord">
        <pc:chgData name="Aušra Mažulienė" userId="f25d8a55-4e67-43bb-95c8-94a38df513b4" providerId="ADAL" clId="{73AF1317-CA41-4A98-A266-E8FEB3149F51}" dt="2024-11-14T13:46:06.269" v="3100"/>
        <pc:sldMkLst>
          <pc:docMk/>
          <pc:sldMk cId="3363257845" sldId="478"/>
        </pc:sldMkLst>
      </pc:sldChg>
      <pc:sldChg chg="modSp mod">
        <pc:chgData name="Aušra Mažulienė" userId="f25d8a55-4e67-43bb-95c8-94a38df513b4" providerId="ADAL" clId="{73AF1317-CA41-4A98-A266-E8FEB3149F51}" dt="2024-11-14T08:26:02.942" v="208"/>
        <pc:sldMkLst>
          <pc:docMk/>
          <pc:sldMk cId="401253576" sldId="479"/>
        </pc:sldMkLst>
      </pc:sldChg>
      <pc:sldChg chg="modSp add mod">
        <pc:chgData name="Aušra Mažulienė" userId="f25d8a55-4e67-43bb-95c8-94a38df513b4" providerId="ADAL" clId="{73AF1317-CA41-4A98-A266-E8FEB3149F51}" dt="2024-11-14T08:25:55.026" v="207"/>
        <pc:sldMkLst>
          <pc:docMk/>
          <pc:sldMk cId="2402563370" sldId="481"/>
        </pc:sldMkLst>
      </pc:sldChg>
      <pc:sldChg chg="addSp modSp add mod">
        <pc:chgData name="Aušra Mažulienė" userId="f25d8a55-4e67-43bb-95c8-94a38df513b4" providerId="ADAL" clId="{73AF1317-CA41-4A98-A266-E8FEB3149F51}" dt="2024-11-14T09:47:22.748" v="769" actId="732"/>
        <pc:sldMkLst>
          <pc:docMk/>
          <pc:sldMk cId="2591945380" sldId="482"/>
        </pc:sldMkLst>
      </pc:sldChg>
      <pc:sldChg chg="addSp delSp modSp add mod ord">
        <pc:chgData name="Aušra Mažulienė" userId="f25d8a55-4e67-43bb-95c8-94a38df513b4" providerId="ADAL" clId="{73AF1317-CA41-4A98-A266-E8FEB3149F51}" dt="2024-11-15T05:43:57.919" v="4020" actId="13926"/>
        <pc:sldMkLst>
          <pc:docMk/>
          <pc:sldMk cId="1503742273" sldId="483"/>
        </pc:sldMkLst>
        <pc:spChg chg="add mod">
          <ac:chgData name="Aušra Mažulienė" userId="f25d8a55-4e67-43bb-95c8-94a38df513b4" providerId="ADAL" clId="{73AF1317-CA41-4A98-A266-E8FEB3149F51}" dt="2024-11-14T09:32:29.905" v="557" actId="14100"/>
          <ac:spMkLst>
            <pc:docMk/>
            <pc:sldMk cId="1503742273" sldId="483"/>
            <ac:spMk id="6" creationId="{864AAE15-8FAF-4BB6-BF60-9CB88DF0ECF8}"/>
          </ac:spMkLst>
        </pc:spChg>
        <pc:spChg chg="add mod">
          <ac:chgData name="Aušra Mažulienė" userId="f25d8a55-4e67-43bb-95c8-94a38df513b4" providerId="ADAL" clId="{73AF1317-CA41-4A98-A266-E8FEB3149F51}" dt="2024-11-14T09:32:43.731" v="561" actId="14100"/>
          <ac:spMkLst>
            <pc:docMk/>
            <pc:sldMk cId="1503742273" sldId="483"/>
            <ac:spMk id="8" creationId="{0545E7FC-D4D5-BCB1-DB6B-E83CEDE85831}"/>
          </ac:spMkLst>
        </pc:spChg>
        <pc:spChg chg="add del mod">
          <ac:chgData name="Aušra Mažulienė" userId="f25d8a55-4e67-43bb-95c8-94a38df513b4" providerId="ADAL" clId="{73AF1317-CA41-4A98-A266-E8FEB3149F51}" dt="2024-11-14T14:12:53.890" v="3287" actId="20577"/>
          <ac:spMkLst>
            <pc:docMk/>
            <pc:sldMk cId="1503742273" sldId="483"/>
            <ac:spMk id="11" creationId="{CA6368BB-4704-A6A2-7F6B-037646A166B3}"/>
          </ac:spMkLst>
        </pc:spChg>
        <pc:spChg chg="add mod ord">
          <ac:chgData name="Aušra Mažulienė" userId="f25d8a55-4e67-43bb-95c8-94a38df513b4" providerId="ADAL" clId="{73AF1317-CA41-4A98-A266-E8FEB3149F51}" dt="2024-11-15T05:43:57.919" v="4020" actId="13926"/>
          <ac:spMkLst>
            <pc:docMk/>
            <pc:sldMk cId="1503742273" sldId="483"/>
            <ac:spMk id="15" creationId="{891D6F44-77AC-5F42-C858-BC3FD4FBE4A6}"/>
          </ac:spMkLst>
        </pc:spChg>
        <pc:spChg chg="add mod">
          <ac:chgData name="Aušra Mažulienė" userId="f25d8a55-4e67-43bb-95c8-94a38df513b4" providerId="ADAL" clId="{73AF1317-CA41-4A98-A266-E8FEB3149F51}" dt="2024-11-14T09:44:21" v="747" actId="14100"/>
          <ac:spMkLst>
            <pc:docMk/>
            <pc:sldMk cId="1503742273" sldId="483"/>
            <ac:spMk id="22" creationId="{B674EC69-623E-2148-ECBE-02034B289CD8}"/>
          </ac:spMkLst>
        </pc:spChg>
        <pc:spChg chg="add mod">
          <ac:chgData name="Aušra Mažulienė" userId="f25d8a55-4e67-43bb-95c8-94a38df513b4" providerId="ADAL" clId="{73AF1317-CA41-4A98-A266-E8FEB3149F51}" dt="2024-11-14T09:57:41.707" v="919" actId="14100"/>
          <ac:spMkLst>
            <pc:docMk/>
            <pc:sldMk cId="1503742273" sldId="483"/>
            <ac:spMk id="33" creationId="{007CE24F-0E74-1379-6FB7-867B1F6F4D7C}"/>
          </ac:spMkLst>
        </pc:spChg>
        <pc:spChg chg="add mod">
          <ac:chgData name="Aušra Mažulienė" userId="f25d8a55-4e67-43bb-95c8-94a38df513b4" providerId="ADAL" clId="{73AF1317-CA41-4A98-A266-E8FEB3149F51}" dt="2024-11-14T10:42:45.589" v="1029" actId="14100"/>
          <ac:spMkLst>
            <pc:docMk/>
            <pc:sldMk cId="1503742273" sldId="483"/>
            <ac:spMk id="48" creationId="{29FBDA36-7B56-0343-B169-EBABDEA46F87}"/>
          </ac:spMkLst>
        </pc:spChg>
        <pc:spChg chg="add mod ord">
          <ac:chgData name="Aušra Mažulienė" userId="f25d8a55-4e67-43bb-95c8-94a38df513b4" providerId="ADAL" clId="{73AF1317-CA41-4A98-A266-E8FEB3149F51}" dt="2024-11-14T10:48:11.297" v="1140" actId="1076"/>
          <ac:spMkLst>
            <pc:docMk/>
            <pc:sldMk cId="1503742273" sldId="483"/>
            <ac:spMk id="59" creationId="{48C44E5B-470D-0BF2-261A-A50E01BC2B56}"/>
          </ac:spMkLst>
        </pc:spChg>
        <pc:spChg chg="add mod">
          <ac:chgData name="Aušra Mažulienė" userId="f25d8a55-4e67-43bb-95c8-94a38df513b4" providerId="ADAL" clId="{73AF1317-CA41-4A98-A266-E8FEB3149F51}" dt="2024-11-14T10:48:19.488" v="1142" actId="1076"/>
          <ac:spMkLst>
            <pc:docMk/>
            <pc:sldMk cId="1503742273" sldId="483"/>
            <ac:spMk id="68" creationId="{71BE82B0-A7D1-2C57-B963-A23884245A17}"/>
          </ac:spMkLst>
        </pc:spChg>
        <pc:spChg chg="add mod">
          <ac:chgData name="Aušra Mažulienė" userId="f25d8a55-4e67-43bb-95c8-94a38df513b4" providerId="ADAL" clId="{73AF1317-CA41-4A98-A266-E8FEB3149F51}" dt="2024-11-14T10:49:25.724" v="1159" actId="1076"/>
          <ac:spMkLst>
            <pc:docMk/>
            <pc:sldMk cId="1503742273" sldId="483"/>
            <ac:spMk id="69" creationId="{C6FB92C3-6D8A-E445-9BDD-02C7F8451A20}"/>
          </ac:spMkLst>
        </pc:spChg>
        <pc:spChg chg="add mod">
          <ac:chgData name="Aušra Mažulienė" userId="f25d8a55-4e67-43bb-95c8-94a38df513b4" providerId="ADAL" clId="{73AF1317-CA41-4A98-A266-E8FEB3149F51}" dt="2024-11-14T11:08:57.902" v="1387" actId="1076"/>
          <ac:spMkLst>
            <pc:docMk/>
            <pc:sldMk cId="1503742273" sldId="483"/>
            <ac:spMk id="77" creationId="{1F6B7D66-31B3-FDC6-72E5-CF5EC59ADC42}"/>
          </ac:spMkLst>
        </pc:spChg>
        <pc:spChg chg="add mod">
          <ac:chgData name="Aušra Mažulienė" userId="f25d8a55-4e67-43bb-95c8-94a38df513b4" providerId="ADAL" clId="{73AF1317-CA41-4A98-A266-E8FEB3149F51}" dt="2024-11-14T11:09:22.999" v="1393" actId="14100"/>
          <ac:spMkLst>
            <pc:docMk/>
            <pc:sldMk cId="1503742273" sldId="483"/>
            <ac:spMk id="78" creationId="{41BE6869-31D7-3C6F-8BF8-4A445D03B685}"/>
          </ac:spMkLst>
        </pc:spChg>
        <pc:spChg chg="add mod">
          <ac:chgData name="Aušra Mažulienė" userId="f25d8a55-4e67-43bb-95c8-94a38df513b4" providerId="ADAL" clId="{73AF1317-CA41-4A98-A266-E8FEB3149F51}" dt="2024-11-14T11:25:43.514" v="1625" actId="14100"/>
          <ac:spMkLst>
            <pc:docMk/>
            <pc:sldMk cId="1503742273" sldId="483"/>
            <ac:spMk id="84" creationId="{D3E2F80D-25DE-32D8-E0DB-B5F245794E3E}"/>
          </ac:spMkLst>
        </pc:spChg>
        <pc:spChg chg="add mod">
          <ac:chgData name="Aušra Mažulienė" userId="f25d8a55-4e67-43bb-95c8-94a38df513b4" providerId="ADAL" clId="{73AF1317-CA41-4A98-A266-E8FEB3149F51}" dt="2024-11-14T11:26:11.662" v="1629" actId="1076"/>
          <ac:spMkLst>
            <pc:docMk/>
            <pc:sldMk cId="1503742273" sldId="483"/>
            <ac:spMk id="86" creationId="{12BF2263-1E7F-483E-C422-29EC0550E49D}"/>
          </ac:spMkLst>
        </pc:spChg>
        <pc:picChg chg="add mod">
          <ac:chgData name="Aušra Mažulienė" userId="f25d8a55-4e67-43bb-95c8-94a38df513b4" providerId="ADAL" clId="{73AF1317-CA41-4A98-A266-E8FEB3149F51}" dt="2024-11-14T11:09:12.383" v="1390" actId="1076"/>
          <ac:picMkLst>
            <pc:docMk/>
            <pc:sldMk cId="1503742273" sldId="483"/>
            <ac:picMk id="5" creationId="{4ABF132C-8C9F-EF82-AE16-E91EA06A644F}"/>
          </ac:picMkLst>
        </pc:picChg>
        <pc:picChg chg="add mod ord">
          <ac:chgData name="Aušra Mažulienė" userId="f25d8a55-4e67-43bb-95c8-94a38df513b4" providerId="ADAL" clId="{73AF1317-CA41-4A98-A266-E8FEB3149F51}" dt="2024-11-14T09:43:59.354" v="744" actId="167"/>
          <ac:picMkLst>
            <pc:docMk/>
            <pc:sldMk cId="1503742273" sldId="483"/>
            <ac:picMk id="21" creationId="{ED3CC3D9-A2F4-8DC5-B491-0A68DA8153F5}"/>
          </ac:picMkLst>
        </pc:picChg>
        <pc:picChg chg="add mod modCrop">
          <ac:chgData name="Aušra Mažulienė" userId="f25d8a55-4e67-43bb-95c8-94a38df513b4" providerId="ADAL" clId="{73AF1317-CA41-4A98-A266-E8FEB3149F51}" dt="2024-11-14T10:41:00.416" v="1023" actId="1076"/>
          <ac:picMkLst>
            <pc:docMk/>
            <pc:sldMk cId="1503742273" sldId="483"/>
            <ac:picMk id="28" creationId="{7E0126CA-BDBD-6A5D-6C6C-588D4F16B45D}"/>
          </ac:picMkLst>
        </pc:picChg>
        <pc:picChg chg="add mod">
          <ac:chgData name="Aušra Mažulienė" userId="f25d8a55-4e67-43bb-95c8-94a38df513b4" providerId="ADAL" clId="{73AF1317-CA41-4A98-A266-E8FEB3149F51}" dt="2024-11-14T09:57:19.173" v="915" actId="1076"/>
          <ac:picMkLst>
            <pc:docMk/>
            <pc:sldMk cId="1503742273" sldId="483"/>
            <ac:picMk id="30" creationId="{3FE0E964-77FC-E651-D90D-9970A2F35471}"/>
          </ac:picMkLst>
        </pc:picChg>
        <pc:picChg chg="add mod">
          <ac:chgData name="Aušra Mažulienė" userId="f25d8a55-4e67-43bb-95c8-94a38df513b4" providerId="ADAL" clId="{73AF1317-CA41-4A98-A266-E8FEB3149F51}" dt="2024-11-14T10:39:17.356" v="983" actId="1076"/>
          <ac:picMkLst>
            <pc:docMk/>
            <pc:sldMk cId="1503742273" sldId="483"/>
            <ac:picMk id="47" creationId="{8543AF7E-E556-56F1-671F-00215975D211}"/>
          </ac:picMkLst>
        </pc:picChg>
        <pc:picChg chg="add mod">
          <ac:chgData name="Aušra Mažulienė" userId="f25d8a55-4e67-43bb-95c8-94a38df513b4" providerId="ADAL" clId="{73AF1317-CA41-4A98-A266-E8FEB3149F51}" dt="2024-11-14T10:48:07.949" v="1139" actId="14100"/>
          <ac:picMkLst>
            <pc:docMk/>
            <pc:sldMk cId="1503742273" sldId="483"/>
            <ac:picMk id="67" creationId="{5C718BA2-30D8-739A-CB43-FBDD2422E9F6}"/>
          </ac:picMkLst>
        </pc:picChg>
        <pc:cxnChg chg="add mod">
          <ac:chgData name="Aušra Mažulienė" userId="f25d8a55-4e67-43bb-95c8-94a38df513b4" providerId="ADAL" clId="{73AF1317-CA41-4A98-A266-E8FEB3149F51}" dt="2024-11-14T10:50:57.806" v="1182" actId="14100"/>
          <ac:cxnSpMkLst>
            <pc:docMk/>
            <pc:sldMk cId="1503742273" sldId="483"/>
            <ac:cxnSpMk id="12" creationId="{FB1F66D0-D240-67D0-335F-7D88A62A0753}"/>
          </ac:cxnSpMkLst>
        </pc:cxnChg>
        <pc:cxnChg chg="add mod">
          <ac:chgData name="Aušra Mažulienė" userId="f25d8a55-4e67-43bb-95c8-94a38df513b4" providerId="ADAL" clId="{73AF1317-CA41-4A98-A266-E8FEB3149F51}" dt="2024-11-14T10:46:09.285" v="1119" actId="14100"/>
          <ac:cxnSpMkLst>
            <pc:docMk/>
            <pc:sldMk cId="1503742273" sldId="483"/>
            <ac:cxnSpMk id="16" creationId="{0493177D-6DAA-F7D4-9897-30DC5885A26C}"/>
          </ac:cxnSpMkLst>
        </pc:cxnChg>
        <pc:cxnChg chg="add mod">
          <ac:chgData name="Aušra Mažulienė" userId="f25d8a55-4e67-43bb-95c8-94a38df513b4" providerId="ADAL" clId="{73AF1317-CA41-4A98-A266-E8FEB3149F51}" dt="2024-11-14T09:59:01.929" v="934" actId="14100"/>
          <ac:cxnSpMkLst>
            <pc:docMk/>
            <pc:sldMk cId="1503742273" sldId="483"/>
            <ac:cxnSpMk id="23" creationId="{5661DCE9-4E0E-BC1A-6AAA-534A938BA971}"/>
          </ac:cxnSpMkLst>
        </pc:cxnChg>
        <pc:cxnChg chg="add mod">
          <ac:chgData name="Aušra Mažulienė" userId="f25d8a55-4e67-43bb-95c8-94a38df513b4" providerId="ADAL" clId="{73AF1317-CA41-4A98-A266-E8FEB3149F51}" dt="2024-11-14T09:58:51.299" v="932" actId="14100"/>
          <ac:cxnSpMkLst>
            <pc:docMk/>
            <pc:sldMk cId="1503742273" sldId="483"/>
            <ac:cxnSpMk id="34" creationId="{E77F357D-7378-8923-5B55-A48CE989CCC0}"/>
          </ac:cxnSpMkLst>
        </pc:cxnChg>
        <pc:cxnChg chg="add mod">
          <ac:chgData name="Aušra Mažulienė" userId="f25d8a55-4e67-43bb-95c8-94a38df513b4" providerId="ADAL" clId="{73AF1317-CA41-4A98-A266-E8FEB3149F51}" dt="2024-11-14T10:51:08.054" v="1185" actId="14100"/>
          <ac:cxnSpMkLst>
            <pc:docMk/>
            <pc:sldMk cId="1503742273" sldId="483"/>
            <ac:cxnSpMk id="49" creationId="{240E4D64-AD0B-88AA-29C9-E8420BBA74D8}"/>
          </ac:cxnSpMkLst>
        </pc:cxnChg>
        <pc:cxnChg chg="add mod">
          <ac:chgData name="Aušra Mažulienė" userId="f25d8a55-4e67-43bb-95c8-94a38df513b4" providerId="ADAL" clId="{73AF1317-CA41-4A98-A266-E8FEB3149F51}" dt="2024-11-14T10:51:12.185" v="1186" actId="14100"/>
          <ac:cxnSpMkLst>
            <pc:docMk/>
            <pc:sldMk cId="1503742273" sldId="483"/>
            <ac:cxnSpMk id="56" creationId="{70B83888-8AE3-05B9-8D33-DD1FE80254A1}"/>
          </ac:cxnSpMkLst>
        </pc:cxnChg>
        <pc:cxnChg chg="add mod">
          <ac:chgData name="Aušra Mažulienė" userId="f25d8a55-4e67-43bb-95c8-94a38df513b4" providerId="ADAL" clId="{73AF1317-CA41-4A98-A266-E8FEB3149F51}" dt="2024-11-14T11:09:38.950" v="1397" actId="14100"/>
          <ac:cxnSpMkLst>
            <pc:docMk/>
            <pc:sldMk cId="1503742273" sldId="483"/>
            <ac:cxnSpMk id="79" creationId="{036861CB-6CE4-3EBD-D251-3DC62481D37C}"/>
          </ac:cxnSpMkLst>
        </pc:cxnChg>
        <pc:cxnChg chg="add mod">
          <ac:chgData name="Aušra Mažulienė" userId="f25d8a55-4e67-43bb-95c8-94a38df513b4" providerId="ADAL" clId="{73AF1317-CA41-4A98-A266-E8FEB3149F51}" dt="2024-11-14T11:25:50.924" v="1627" actId="14100"/>
          <ac:cxnSpMkLst>
            <pc:docMk/>
            <pc:sldMk cId="1503742273" sldId="483"/>
            <ac:cxnSpMk id="83" creationId="{8B2EB1A2-3BA8-53EA-58E4-59D6D4651FF9}"/>
          </ac:cxnSpMkLst>
        </pc:cxnChg>
        <pc:cxnChg chg="add mod">
          <ac:chgData name="Aušra Mažulienė" userId="f25d8a55-4e67-43bb-95c8-94a38df513b4" providerId="ADAL" clId="{73AF1317-CA41-4A98-A266-E8FEB3149F51}" dt="2024-11-14T11:26:28.664" v="1632" actId="14100"/>
          <ac:cxnSpMkLst>
            <pc:docMk/>
            <pc:sldMk cId="1503742273" sldId="483"/>
            <ac:cxnSpMk id="87" creationId="{BF5A5A42-BD92-F628-A74C-11F0F4AF09CC}"/>
          </ac:cxnSpMkLst>
        </pc:cxnChg>
      </pc:sldChg>
      <pc:sldChg chg="addSp delSp modSp add mod">
        <pc:chgData name="Aušra Mažulienė" userId="f25d8a55-4e67-43bb-95c8-94a38df513b4" providerId="ADAL" clId="{73AF1317-CA41-4A98-A266-E8FEB3149F51}" dt="2024-11-14T08:48:54.862" v="243" actId="22"/>
        <pc:sldMkLst>
          <pc:docMk/>
          <pc:sldMk cId="1059744106" sldId="484"/>
        </pc:sldMkLst>
      </pc:sldChg>
      <pc:sldChg chg="addSp delSp modSp add mod ord">
        <pc:chgData name="Aušra Mažulienė" userId="f25d8a55-4e67-43bb-95c8-94a38df513b4" providerId="ADAL" clId="{73AF1317-CA41-4A98-A266-E8FEB3149F51}" dt="2024-11-14T10:04:37.209" v="977"/>
        <pc:sldMkLst>
          <pc:docMk/>
          <pc:sldMk cId="4034665567" sldId="485"/>
        </pc:sldMkLst>
        <pc:spChg chg="add mod">
          <ac:chgData name="Aušra Mažulienė" userId="f25d8a55-4e67-43bb-95c8-94a38df513b4" providerId="ADAL" clId="{73AF1317-CA41-4A98-A266-E8FEB3149F51}" dt="2024-11-14T09:27:15.549" v="468" actId="1076"/>
          <ac:spMkLst>
            <pc:docMk/>
            <pc:sldMk cId="4034665567" sldId="485"/>
            <ac:spMk id="11" creationId="{DBEF4C5F-49DC-D21A-774F-E59F601A0524}"/>
          </ac:spMkLst>
        </pc:spChg>
        <pc:spChg chg="add mod">
          <ac:chgData name="Aušra Mažulienė" userId="f25d8a55-4e67-43bb-95c8-94a38df513b4" providerId="ADAL" clId="{73AF1317-CA41-4A98-A266-E8FEB3149F51}" dt="2024-11-14T09:28:54.793" v="494" actId="1076"/>
          <ac:spMkLst>
            <pc:docMk/>
            <pc:sldMk cId="4034665567" sldId="485"/>
            <ac:spMk id="12" creationId="{8460F592-8A29-7E4A-DD53-3C4F496A2158}"/>
          </ac:spMkLst>
        </pc:spChg>
        <pc:spChg chg="add mod">
          <ac:chgData name="Aušra Mažulienė" userId="f25d8a55-4e67-43bb-95c8-94a38df513b4" providerId="ADAL" clId="{73AF1317-CA41-4A98-A266-E8FEB3149F51}" dt="2024-11-14T09:27:22.312" v="471" actId="1076"/>
          <ac:spMkLst>
            <pc:docMk/>
            <pc:sldMk cId="4034665567" sldId="485"/>
            <ac:spMk id="13" creationId="{EA8F6BCF-A0BD-7EB1-A443-E431568D6A0D}"/>
          </ac:spMkLst>
        </pc:spChg>
        <pc:spChg chg="add mod">
          <ac:chgData name="Aušra Mažulienė" userId="f25d8a55-4e67-43bb-95c8-94a38df513b4" providerId="ADAL" clId="{73AF1317-CA41-4A98-A266-E8FEB3149F51}" dt="2024-11-14T09:13:52.160" v="408" actId="14100"/>
          <ac:spMkLst>
            <pc:docMk/>
            <pc:sldMk cId="4034665567" sldId="485"/>
            <ac:spMk id="14" creationId="{1D85BA03-B4CE-ADA1-D4B8-E3A617AD0A93}"/>
          </ac:spMkLst>
        </pc:spChg>
        <pc:spChg chg="add mod">
          <ac:chgData name="Aušra Mažulienė" userId="f25d8a55-4e67-43bb-95c8-94a38df513b4" providerId="ADAL" clId="{73AF1317-CA41-4A98-A266-E8FEB3149F51}" dt="2024-11-14T09:28:57.318" v="495" actId="1076"/>
          <ac:spMkLst>
            <pc:docMk/>
            <pc:sldMk cId="4034665567" sldId="485"/>
            <ac:spMk id="19" creationId="{C5629354-F6B9-5055-2928-F13AB6E2818D}"/>
          </ac:spMkLst>
        </pc:spChg>
        <pc:spChg chg="mod">
          <ac:chgData name="Aušra Mažulienė" userId="f25d8a55-4e67-43bb-95c8-94a38df513b4" providerId="ADAL" clId="{73AF1317-CA41-4A98-A266-E8FEB3149F51}" dt="2024-11-14T09:27:01.983" v="466" actId="1076"/>
          <ac:spMkLst>
            <pc:docMk/>
            <pc:sldMk cId="4034665567" sldId="485"/>
            <ac:spMk id="21" creationId="{4FA3CDF1-C53F-2F0B-4315-846CCD691599}"/>
          </ac:spMkLst>
        </pc:spChg>
        <pc:spChg chg="add mod">
          <ac:chgData name="Aušra Mažulienė" userId="f25d8a55-4e67-43bb-95c8-94a38df513b4" providerId="ADAL" clId="{73AF1317-CA41-4A98-A266-E8FEB3149F51}" dt="2024-11-14T09:27:27.763" v="473" actId="1076"/>
          <ac:spMkLst>
            <pc:docMk/>
            <pc:sldMk cId="4034665567" sldId="485"/>
            <ac:spMk id="22" creationId="{0DFF5AEC-28E8-F4D6-950C-5E58A50D3D48}"/>
          </ac:spMkLst>
        </pc:spChg>
        <pc:spChg chg="add mod">
          <ac:chgData name="Aušra Mažulienė" userId="f25d8a55-4e67-43bb-95c8-94a38df513b4" providerId="ADAL" clId="{73AF1317-CA41-4A98-A266-E8FEB3149F51}" dt="2024-11-14T09:17:07.357" v="428" actId="1076"/>
          <ac:spMkLst>
            <pc:docMk/>
            <pc:sldMk cId="4034665567" sldId="485"/>
            <ac:spMk id="23" creationId="{7424D772-7780-2696-051D-24A731B76504}"/>
          </ac:spMkLst>
        </pc:spChg>
        <pc:spChg chg="add mod">
          <ac:chgData name="Aušra Mažulienė" userId="f25d8a55-4e67-43bb-95c8-94a38df513b4" providerId="ADAL" clId="{73AF1317-CA41-4A98-A266-E8FEB3149F51}" dt="2024-11-14T09:27:05.113" v="467" actId="1076"/>
          <ac:spMkLst>
            <pc:docMk/>
            <pc:sldMk cId="4034665567" sldId="485"/>
            <ac:spMk id="24" creationId="{5E452473-F881-E8AF-D2F3-6A04D17F3B23}"/>
          </ac:spMkLst>
        </pc:spChg>
        <pc:spChg chg="add mod">
          <ac:chgData name="Aušra Mažulienė" userId="f25d8a55-4e67-43bb-95c8-94a38df513b4" providerId="ADAL" clId="{73AF1317-CA41-4A98-A266-E8FEB3149F51}" dt="2024-11-14T09:27:25.906" v="472" actId="1076"/>
          <ac:spMkLst>
            <pc:docMk/>
            <pc:sldMk cId="4034665567" sldId="485"/>
            <ac:spMk id="25" creationId="{11C0B8EC-4DF7-124B-EFEF-01500C3BAB9E}"/>
          </ac:spMkLst>
        </pc:spChg>
        <pc:spChg chg="add mod">
          <ac:chgData name="Aušra Mažulienė" userId="f25d8a55-4e67-43bb-95c8-94a38df513b4" providerId="ADAL" clId="{73AF1317-CA41-4A98-A266-E8FEB3149F51}" dt="2024-11-14T09:29:39.205" v="545" actId="20577"/>
          <ac:spMkLst>
            <pc:docMk/>
            <pc:sldMk cId="4034665567" sldId="485"/>
            <ac:spMk id="30" creationId="{47B4A00F-2C5C-1576-93E0-07936978AE30}"/>
          </ac:spMkLst>
        </pc:spChg>
        <pc:spChg chg="add mod">
          <ac:chgData name="Aušra Mažulienė" userId="f25d8a55-4e67-43bb-95c8-94a38df513b4" providerId="ADAL" clId="{73AF1317-CA41-4A98-A266-E8FEB3149F51}" dt="2024-11-14T10:04:37.209" v="977"/>
          <ac:spMkLst>
            <pc:docMk/>
            <pc:sldMk cId="4034665567" sldId="485"/>
            <ac:spMk id="31" creationId="{462937A3-D915-F2C6-4DF3-0B78D29C6CFC}"/>
          </ac:spMkLst>
        </pc:spChg>
        <pc:picChg chg="add mod">
          <ac:chgData name="Aušra Mažulienė" userId="f25d8a55-4e67-43bb-95c8-94a38df513b4" providerId="ADAL" clId="{73AF1317-CA41-4A98-A266-E8FEB3149F51}" dt="2024-11-14T09:16:07.236" v="413" actId="1076"/>
          <ac:picMkLst>
            <pc:docMk/>
            <pc:sldMk cId="4034665567" sldId="485"/>
            <ac:picMk id="4" creationId="{8BD972D3-DC2F-FE3B-C3EA-F1C579CB328E}"/>
          </ac:picMkLst>
        </pc:picChg>
        <pc:picChg chg="add mod">
          <ac:chgData name="Aušra Mažulienė" userId="f25d8a55-4e67-43bb-95c8-94a38df513b4" providerId="ADAL" clId="{73AF1317-CA41-4A98-A266-E8FEB3149F51}" dt="2024-11-14T09:27:17.549" v="469" actId="1076"/>
          <ac:picMkLst>
            <pc:docMk/>
            <pc:sldMk cId="4034665567" sldId="485"/>
            <ac:picMk id="6" creationId="{01626416-E9DB-5599-5BC2-A61A59F11F77}"/>
          </ac:picMkLst>
        </pc:picChg>
        <pc:picChg chg="add mod">
          <ac:chgData name="Aušra Mažulienė" userId="f25d8a55-4e67-43bb-95c8-94a38df513b4" providerId="ADAL" clId="{73AF1317-CA41-4A98-A266-E8FEB3149F51}" dt="2024-11-14T09:28:51.183" v="493" actId="1076"/>
          <ac:picMkLst>
            <pc:docMk/>
            <pc:sldMk cId="4034665567" sldId="485"/>
            <ac:picMk id="9" creationId="{6B2FC4F8-2EC5-7D9A-2EA4-374A7A8FB79F}"/>
          </ac:picMkLst>
        </pc:picChg>
        <pc:picChg chg="ord">
          <ac:chgData name="Aušra Mažulienė" userId="f25d8a55-4e67-43bb-95c8-94a38df513b4" providerId="ADAL" clId="{73AF1317-CA41-4A98-A266-E8FEB3149F51}" dt="2024-11-14T10:01:42.175" v="937" actId="167"/>
          <ac:picMkLst>
            <pc:docMk/>
            <pc:sldMk cId="4034665567" sldId="485"/>
            <ac:picMk id="10" creationId="{00000000-0000-0000-0000-000000000000}"/>
          </ac:picMkLst>
        </pc:picChg>
        <pc:picChg chg="mod modCrop">
          <ac:chgData name="Aušra Mažulienė" userId="f25d8a55-4e67-43bb-95c8-94a38df513b4" providerId="ADAL" clId="{73AF1317-CA41-4A98-A266-E8FEB3149F51}" dt="2024-11-14T09:26:58.425" v="465" actId="1076"/>
          <ac:picMkLst>
            <pc:docMk/>
            <pc:sldMk cId="4034665567" sldId="485"/>
            <ac:picMk id="20" creationId="{B3A94BCC-7D9C-85C1-C57F-E47C5B218FA6}"/>
          </ac:picMkLst>
        </pc:picChg>
        <pc:picChg chg="add mod">
          <ac:chgData name="Aušra Mažulienė" userId="f25d8a55-4e67-43bb-95c8-94a38df513b4" providerId="ADAL" clId="{73AF1317-CA41-4A98-A266-E8FEB3149F51}" dt="2024-11-14T09:29:02.425" v="496" actId="1076"/>
          <ac:picMkLst>
            <pc:docMk/>
            <pc:sldMk cId="4034665567" sldId="485"/>
            <ac:picMk id="28" creationId="{2121642E-B3F8-66B1-BFB6-51DD2078C536}"/>
          </ac:picMkLst>
        </pc:picChg>
        <pc:cxnChg chg="add mod">
          <ac:chgData name="Aušra Mažulienė" userId="f25d8a55-4e67-43bb-95c8-94a38df513b4" providerId="ADAL" clId="{73AF1317-CA41-4A98-A266-E8FEB3149F51}" dt="2024-11-14T09:27:20.050" v="470" actId="14100"/>
          <ac:cxnSpMkLst>
            <pc:docMk/>
            <pc:sldMk cId="4034665567" sldId="485"/>
            <ac:cxnSpMk id="15" creationId="{86D62C99-D540-1DD7-C632-E5DB4DAA6229}"/>
          </ac:cxnSpMkLst>
        </pc:cxnChg>
      </pc:sldChg>
      <pc:sldChg chg="addSp delSp modSp add del mod ord">
        <pc:chgData name="Aušra Mažulienė" userId="f25d8a55-4e67-43bb-95c8-94a38df513b4" providerId="ADAL" clId="{73AF1317-CA41-4A98-A266-E8FEB3149F51}" dt="2024-11-15T05:49:52.557" v="4299" actId="13926"/>
        <pc:sldMkLst>
          <pc:docMk/>
          <pc:sldMk cId="574317543" sldId="486"/>
        </pc:sldMkLst>
        <pc:spChg chg="mod">
          <ac:chgData name="Aušra Mažulienė" userId="f25d8a55-4e67-43bb-95c8-94a38df513b4" providerId="ADAL" clId="{73AF1317-CA41-4A98-A266-E8FEB3149F51}" dt="2024-11-14T11:23:08.485" v="1609" actId="20577"/>
          <ac:spMkLst>
            <pc:docMk/>
            <pc:sldMk cId="574317543" sldId="486"/>
            <ac:spMk id="7" creationId="{00000000-0000-0000-0000-000000000000}"/>
          </ac:spMkLst>
        </pc:spChg>
        <pc:spChg chg="mod">
          <ac:chgData name="Aušra Mažulienė" userId="f25d8a55-4e67-43bb-95c8-94a38df513b4" providerId="ADAL" clId="{73AF1317-CA41-4A98-A266-E8FEB3149F51}" dt="2024-11-14T13:46:30.360" v="3103" actId="1076"/>
          <ac:spMkLst>
            <pc:docMk/>
            <pc:sldMk cId="574317543" sldId="486"/>
            <ac:spMk id="18" creationId="{9F35B93D-C8F4-FFC5-E67F-0C87A5E386AB}"/>
          </ac:spMkLst>
        </pc:spChg>
        <pc:spChg chg="add mod">
          <ac:chgData name="Aušra Mažulienė" userId="f25d8a55-4e67-43bb-95c8-94a38df513b4" providerId="ADAL" clId="{73AF1317-CA41-4A98-A266-E8FEB3149F51}" dt="2024-11-15T05:49:52.557" v="4299" actId="13926"/>
          <ac:spMkLst>
            <pc:docMk/>
            <pc:sldMk cId="574317543" sldId="486"/>
            <ac:spMk id="19" creationId="{58495184-E64D-38AF-15BC-BB35FDC34BA6}"/>
          </ac:spMkLst>
        </pc:spChg>
        <pc:spChg chg="add mod">
          <ac:chgData name="Aušra Mažulienė" userId="f25d8a55-4e67-43bb-95c8-94a38df513b4" providerId="ADAL" clId="{73AF1317-CA41-4A98-A266-E8FEB3149F51}" dt="2024-11-14T12:04:03.390" v="2160" actId="14100"/>
          <ac:spMkLst>
            <pc:docMk/>
            <pc:sldMk cId="574317543" sldId="486"/>
            <ac:spMk id="20" creationId="{3D610EB0-E76E-ABE9-078E-CCDF7F85E49A}"/>
          </ac:spMkLst>
        </pc:spChg>
        <pc:spChg chg="add mod">
          <ac:chgData name="Aušra Mažulienė" userId="f25d8a55-4e67-43bb-95c8-94a38df513b4" providerId="ADAL" clId="{73AF1317-CA41-4A98-A266-E8FEB3149F51}" dt="2024-11-14T13:05:42.426" v="2509" actId="1076"/>
          <ac:spMkLst>
            <pc:docMk/>
            <pc:sldMk cId="574317543" sldId="486"/>
            <ac:spMk id="23" creationId="{2258D558-AB9F-61B1-CF64-CA1A2AA98F88}"/>
          </ac:spMkLst>
        </pc:spChg>
        <pc:spChg chg="add mod">
          <ac:chgData name="Aušra Mažulienė" userId="f25d8a55-4e67-43bb-95c8-94a38df513b4" providerId="ADAL" clId="{73AF1317-CA41-4A98-A266-E8FEB3149F51}" dt="2024-11-14T13:06:42.726" v="2522" actId="1076"/>
          <ac:spMkLst>
            <pc:docMk/>
            <pc:sldMk cId="574317543" sldId="486"/>
            <ac:spMk id="24" creationId="{5FD6E4CF-CC7E-7D30-1922-9DC17378A239}"/>
          </ac:spMkLst>
        </pc:spChg>
        <pc:spChg chg="add mod">
          <ac:chgData name="Aušra Mažulienė" userId="f25d8a55-4e67-43bb-95c8-94a38df513b4" providerId="ADAL" clId="{73AF1317-CA41-4A98-A266-E8FEB3149F51}" dt="2024-11-14T13:06:25.702" v="2518" actId="20577"/>
          <ac:spMkLst>
            <pc:docMk/>
            <pc:sldMk cId="574317543" sldId="486"/>
            <ac:spMk id="25" creationId="{56118EA1-03B1-E469-7A01-5033FD0F0015}"/>
          </ac:spMkLst>
        </pc:spChg>
        <pc:spChg chg="add mod">
          <ac:chgData name="Aušra Mažulienė" userId="f25d8a55-4e67-43bb-95c8-94a38df513b4" providerId="ADAL" clId="{73AF1317-CA41-4A98-A266-E8FEB3149F51}" dt="2024-11-14T13:46:41.923" v="3106" actId="14100"/>
          <ac:spMkLst>
            <pc:docMk/>
            <pc:sldMk cId="574317543" sldId="486"/>
            <ac:spMk id="27" creationId="{0876AF00-F4C1-44AA-9893-1216E84F6F7A}"/>
          </ac:spMkLst>
        </pc:spChg>
        <pc:spChg chg="add mod">
          <ac:chgData name="Aušra Mažulienė" userId="f25d8a55-4e67-43bb-95c8-94a38df513b4" providerId="ADAL" clId="{73AF1317-CA41-4A98-A266-E8FEB3149F51}" dt="2024-11-14T14:42:23.530" v="3370" actId="1076"/>
          <ac:spMkLst>
            <pc:docMk/>
            <pc:sldMk cId="574317543" sldId="486"/>
            <ac:spMk id="29" creationId="{A5444F1F-AC24-D9C7-060D-9FBF69492F05}"/>
          </ac:spMkLst>
        </pc:spChg>
        <pc:spChg chg="add mod">
          <ac:chgData name="Aušra Mažulienė" userId="f25d8a55-4e67-43bb-95c8-94a38df513b4" providerId="ADAL" clId="{73AF1317-CA41-4A98-A266-E8FEB3149F51}" dt="2024-11-14T14:42:58.045" v="3376" actId="20577"/>
          <ac:spMkLst>
            <pc:docMk/>
            <pc:sldMk cId="574317543" sldId="486"/>
            <ac:spMk id="30" creationId="{2D956005-97F7-1438-6117-018C83ADF80C}"/>
          </ac:spMkLst>
        </pc:spChg>
        <pc:picChg chg="mod">
          <ac:chgData name="Aušra Mažulienė" userId="f25d8a55-4e67-43bb-95c8-94a38df513b4" providerId="ADAL" clId="{73AF1317-CA41-4A98-A266-E8FEB3149F51}" dt="2024-11-14T14:42:37.062" v="3372" actId="1076"/>
          <ac:picMkLst>
            <pc:docMk/>
            <pc:sldMk cId="574317543" sldId="486"/>
            <ac:picMk id="10" creationId="{00000000-0000-0000-0000-000000000000}"/>
          </ac:picMkLst>
        </pc:picChg>
        <pc:picChg chg="add mod">
          <ac:chgData name="Aušra Mažulienė" userId="f25d8a55-4e67-43bb-95c8-94a38df513b4" providerId="ADAL" clId="{73AF1317-CA41-4A98-A266-E8FEB3149F51}" dt="2024-11-14T12:03:31.918" v="2153" actId="1076"/>
          <ac:picMkLst>
            <pc:docMk/>
            <pc:sldMk cId="574317543" sldId="486"/>
            <ac:picMk id="17" creationId="{648ABEFA-CE0A-A0EF-B132-3EF8C9D3F9BB}"/>
          </ac:picMkLst>
        </pc:picChg>
        <pc:picChg chg="add mod ord">
          <ac:chgData name="Aušra Mažulienė" userId="f25d8a55-4e67-43bb-95c8-94a38df513b4" providerId="ADAL" clId="{73AF1317-CA41-4A98-A266-E8FEB3149F51}" dt="2024-11-14T13:07:14.024" v="2533" actId="167"/>
          <ac:picMkLst>
            <pc:docMk/>
            <pc:sldMk cId="574317543" sldId="486"/>
            <ac:picMk id="21" creationId="{DBF9ABC3-BCD4-663D-15E3-53DAA59B63A0}"/>
          </ac:picMkLst>
        </pc:picChg>
        <pc:picChg chg="add mod ord">
          <ac:chgData name="Aušra Mažulienė" userId="f25d8a55-4e67-43bb-95c8-94a38df513b4" providerId="ADAL" clId="{73AF1317-CA41-4A98-A266-E8FEB3149F51}" dt="2024-11-14T14:42:17.752" v="3369" actId="1076"/>
          <ac:picMkLst>
            <pc:docMk/>
            <pc:sldMk cId="574317543" sldId="486"/>
            <ac:picMk id="26" creationId="{D50F448E-C09F-B3F9-5F2A-C06B3F672E98}"/>
          </ac:picMkLst>
        </pc:picChg>
        <pc:cxnChg chg="add mod">
          <ac:chgData name="Aušra Mažulienė" userId="f25d8a55-4e67-43bb-95c8-94a38df513b4" providerId="ADAL" clId="{73AF1317-CA41-4A98-A266-E8FEB3149F51}" dt="2024-11-15T05:49:39.577" v="4298" actId="14100"/>
          <ac:cxnSpMkLst>
            <pc:docMk/>
            <pc:sldMk cId="574317543" sldId="486"/>
            <ac:cxnSpMk id="22" creationId="{1EC08DE6-66ED-6B77-596C-B2BE22BDBECB}"/>
          </ac:cxnSpMkLst>
        </pc:cxnChg>
      </pc:sldChg>
      <pc:sldChg chg="addSp delSp modSp add mod">
        <pc:chgData name="Aušra Mažulienė" userId="f25d8a55-4e67-43bb-95c8-94a38df513b4" providerId="ADAL" clId="{73AF1317-CA41-4A98-A266-E8FEB3149F51}" dt="2024-11-15T05:50:02.445" v="4300" actId="13926"/>
        <pc:sldMkLst>
          <pc:docMk/>
          <pc:sldMk cId="902991243" sldId="487"/>
        </pc:sldMkLst>
        <pc:spChg chg="mod">
          <ac:chgData name="Aušra Mažulienė" userId="f25d8a55-4e67-43bb-95c8-94a38df513b4" providerId="ADAL" clId="{73AF1317-CA41-4A98-A266-E8FEB3149F51}" dt="2024-11-14T11:17:39.759" v="1511" actId="20577"/>
          <ac:spMkLst>
            <pc:docMk/>
            <pc:sldMk cId="902991243" sldId="487"/>
            <ac:spMk id="7" creationId="{00000000-0000-0000-0000-000000000000}"/>
          </ac:spMkLst>
        </pc:spChg>
        <pc:spChg chg="mod">
          <ac:chgData name="Aušra Mažulienė" userId="f25d8a55-4e67-43bb-95c8-94a38df513b4" providerId="ADAL" clId="{73AF1317-CA41-4A98-A266-E8FEB3149F51}" dt="2024-11-14T11:18:43.943" v="1525" actId="14100"/>
          <ac:spMkLst>
            <pc:docMk/>
            <pc:sldMk cId="902991243" sldId="487"/>
            <ac:spMk id="8" creationId="{178FA4D1-927E-9871-1E63-CE3A3555ABED}"/>
          </ac:spMkLst>
        </pc:spChg>
        <pc:spChg chg="add mod">
          <ac:chgData name="Aušra Mažulienė" userId="f25d8a55-4e67-43bb-95c8-94a38df513b4" providerId="ADAL" clId="{73AF1317-CA41-4A98-A266-E8FEB3149F51}" dt="2024-11-14T11:55:20.759" v="1964" actId="1076"/>
          <ac:spMkLst>
            <pc:docMk/>
            <pc:sldMk cId="902991243" sldId="487"/>
            <ac:spMk id="12" creationId="{911B4EAD-0B97-1DD7-73B4-210E3A8CE457}"/>
          </ac:spMkLst>
        </pc:spChg>
        <pc:spChg chg="add mod">
          <ac:chgData name="Aušra Mažulienė" userId="f25d8a55-4e67-43bb-95c8-94a38df513b4" providerId="ADAL" clId="{73AF1317-CA41-4A98-A266-E8FEB3149F51}" dt="2024-11-15T05:50:02.445" v="4300" actId="13926"/>
          <ac:spMkLst>
            <pc:docMk/>
            <pc:sldMk cId="902991243" sldId="487"/>
            <ac:spMk id="13" creationId="{3793A312-C872-7FC2-802C-C13948E80F79}"/>
          </ac:spMkLst>
        </pc:spChg>
        <pc:spChg chg="add mod">
          <ac:chgData name="Aušra Mažulienė" userId="f25d8a55-4e67-43bb-95c8-94a38df513b4" providerId="ADAL" clId="{73AF1317-CA41-4A98-A266-E8FEB3149F51}" dt="2024-11-14T11:55:56.855" v="1970" actId="1076"/>
          <ac:spMkLst>
            <pc:docMk/>
            <pc:sldMk cId="902991243" sldId="487"/>
            <ac:spMk id="14" creationId="{B7EB2A6F-1C2C-3B52-5AEE-EA05502A20D9}"/>
          </ac:spMkLst>
        </pc:spChg>
        <pc:spChg chg="add mod">
          <ac:chgData name="Aušra Mažulienė" userId="f25d8a55-4e67-43bb-95c8-94a38df513b4" providerId="ADAL" clId="{73AF1317-CA41-4A98-A266-E8FEB3149F51}" dt="2024-11-14T11:57:03.469" v="1985" actId="1076"/>
          <ac:spMkLst>
            <pc:docMk/>
            <pc:sldMk cId="902991243" sldId="487"/>
            <ac:spMk id="15" creationId="{970BE66C-A379-697F-BFC1-5295F70D2E58}"/>
          </ac:spMkLst>
        </pc:spChg>
        <pc:spChg chg="add mod">
          <ac:chgData name="Aušra Mažulienė" userId="f25d8a55-4e67-43bb-95c8-94a38df513b4" providerId="ADAL" clId="{73AF1317-CA41-4A98-A266-E8FEB3149F51}" dt="2024-11-14T11:55:23.491" v="1965" actId="1076"/>
          <ac:spMkLst>
            <pc:docMk/>
            <pc:sldMk cId="902991243" sldId="487"/>
            <ac:spMk id="17" creationId="{F2CAA69B-694C-6128-06A0-66CD19C0E9E1}"/>
          </ac:spMkLst>
        </pc:spChg>
        <pc:spChg chg="add mod">
          <ac:chgData name="Aušra Mažulienė" userId="f25d8a55-4e67-43bb-95c8-94a38df513b4" providerId="ADAL" clId="{73AF1317-CA41-4A98-A266-E8FEB3149F51}" dt="2024-11-14T11:55:50.482" v="1968" actId="1076"/>
          <ac:spMkLst>
            <pc:docMk/>
            <pc:sldMk cId="902991243" sldId="487"/>
            <ac:spMk id="19" creationId="{966A1349-D67E-D919-0A7A-AEAD721F65FF}"/>
          </ac:spMkLst>
        </pc:spChg>
        <pc:spChg chg="add mod">
          <ac:chgData name="Aušra Mažulienė" userId="f25d8a55-4e67-43bb-95c8-94a38df513b4" providerId="ADAL" clId="{73AF1317-CA41-4A98-A266-E8FEB3149F51}" dt="2024-11-15T05:47:15.152" v="4179" actId="20577"/>
          <ac:spMkLst>
            <pc:docMk/>
            <pc:sldMk cId="902991243" sldId="487"/>
            <ac:spMk id="27" creationId="{79F4FD8A-EA6C-D2CA-7462-89776A818555}"/>
          </ac:spMkLst>
        </pc:spChg>
        <pc:spChg chg="add mod">
          <ac:chgData name="Aušra Mažulienė" userId="f25d8a55-4e67-43bb-95c8-94a38df513b4" providerId="ADAL" clId="{73AF1317-CA41-4A98-A266-E8FEB3149F51}" dt="2024-11-14T11:52:28.747" v="1932" actId="1076"/>
          <ac:spMkLst>
            <pc:docMk/>
            <pc:sldMk cId="902991243" sldId="487"/>
            <ac:spMk id="31" creationId="{739D6992-2376-4851-6136-18F0CE79E582}"/>
          </ac:spMkLst>
        </pc:spChg>
        <pc:spChg chg="add mod">
          <ac:chgData name="Aušra Mažulienė" userId="f25d8a55-4e67-43bb-95c8-94a38df513b4" providerId="ADAL" clId="{73AF1317-CA41-4A98-A266-E8FEB3149F51}" dt="2024-11-14T11:56:33.112" v="1976" actId="1076"/>
          <ac:spMkLst>
            <pc:docMk/>
            <pc:sldMk cId="902991243" sldId="487"/>
            <ac:spMk id="32" creationId="{24F29771-24F6-EB89-26CC-4821A7302160}"/>
          </ac:spMkLst>
        </pc:spChg>
        <pc:spChg chg="add mod">
          <ac:chgData name="Aušra Mažulienė" userId="f25d8a55-4e67-43bb-95c8-94a38df513b4" providerId="ADAL" clId="{73AF1317-CA41-4A98-A266-E8FEB3149F51}" dt="2024-11-14T11:57:06.598" v="1986" actId="1076"/>
          <ac:spMkLst>
            <pc:docMk/>
            <pc:sldMk cId="902991243" sldId="487"/>
            <ac:spMk id="33" creationId="{21086894-27B6-5E0A-A0FA-DE901A81AED4}"/>
          </ac:spMkLst>
        </pc:spChg>
        <pc:spChg chg="add mod">
          <ac:chgData name="Aušra Mažulienė" userId="f25d8a55-4e67-43bb-95c8-94a38df513b4" providerId="ADAL" clId="{73AF1317-CA41-4A98-A266-E8FEB3149F51}" dt="2024-11-14T11:57:37.324" v="1996" actId="14100"/>
          <ac:spMkLst>
            <pc:docMk/>
            <pc:sldMk cId="902991243" sldId="487"/>
            <ac:spMk id="51" creationId="{17D361A4-D5D4-0D11-7091-0863B5A4B6E5}"/>
          </ac:spMkLst>
        </pc:spChg>
        <pc:spChg chg="add mod">
          <ac:chgData name="Aušra Mažulienė" userId="f25d8a55-4e67-43bb-95c8-94a38df513b4" providerId="ADAL" clId="{73AF1317-CA41-4A98-A266-E8FEB3149F51}" dt="2024-11-14T11:58:07.961" v="2000" actId="20577"/>
          <ac:spMkLst>
            <pc:docMk/>
            <pc:sldMk cId="902991243" sldId="487"/>
            <ac:spMk id="52" creationId="{97FC074B-1030-0C33-48DF-813FDB5DBD10}"/>
          </ac:spMkLst>
        </pc:spChg>
        <pc:spChg chg="add mod">
          <ac:chgData name="Aušra Mažulienė" userId="f25d8a55-4e67-43bb-95c8-94a38df513b4" providerId="ADAL" clId="{73AF1317-CA41-4A98-A266-E8FEB3149F51}" dt="2024-11-14T12:01:16.707" v="2052" actId="20577"/>
          <ac:spMkLst>
            <pc:docMk/>
            <pc:sldMk cId="902991243" sldId="487"/>
            <ac:spMk id="54" creationId="{D14DA290-DCB4-F7E2-E8E5-967C23D5079C}"/>
          </ac:spMkLst>
        </pc:spChg>
        <pc:spChg chg="add mod">
          <ac:chgData name="Aušra Mažulienė" userId="f25d8a55-4e67-43bb-95c8-94a38df513b4" providerId="ADAL" clId="{73AF1317-CA41-4A98-A266-E8FEB3149F51}" dt="2024-11-14T12:00:07.133" v="2031" actId="1076"/>
          <ac:spMkLst>
            <pc:docMk/>
            <pc:sldMk cId="902991243" sldId="487"/>
            <ac:spMk id="55" creationId="{A953F535-16B7-34D8-BC60-BA1750F76F7D}"/>
          </ac:spMkLst>
        </pc:spChg>
        <pc:spChg chg="add mod">
          <ac:chgData name="Aušra Mažulienė" userId="f25d8a55-4e67-43bb-95c8-94a38df513b4" providerId="ADAL" clId="{73AF1317-CA41-4A98-A266-E8FEB3149F51}" dt="2024-11-14T12:01:40.737" v="2058" actId="1076"/>
          <ac:spMkLst>
            <pc:docMk/>
            <pc:sldMk cId="902991243" sldId="487"/>
            <ac:spMk id="59" creationId="{C220D7E3-7DB6-5F76-9500-4491A823431B}"/>
          </ac:spMkLst>
        </pc:spChg>
        <pc:spChg chg="add mod">
          <ac:chgData name="Aušra Mažulienė" userId="f25d8a55-4e67-43bb-95c8-94a38df513b4" providerId="ADAL" clId="{73AF1317-CA41-4A98-A266-E8FEB3149F51}" dt="2024-11-14T12:01:37.318" v="2057" actId="1076"/>
          <ac:spMkLst>
            <pc:docMk/>
            <pc:sldMk cId="902991243" sldId="487"/>
            <ac:spMk id="60" creationId="{7B373555-4A70-348E-6D73-4EB5757BA88E}"/>
          </ac:spMkLst>
        </pc:spChg>
        <pc:picChg chg="mod">
          <ac:chgData name="Aušra Mažulienė" userId="f25d8a55-4e67-43bb-95c8-94a38df513b4" providerId="ADAL" clId="{73AF1317-CA41-4A98-A266-E8FEB3149F51}" dt="2024-11-14T11:18:30.895" v="1524" actId="14100"/>
          <ac:picMkLst>
            <pc:docMk/>
            <pc:sldMk cId="902991243" sldId="487"/>
            <ac:picMk id="4" creationId="{F1589DAF-61C7-0DAD-4188-0B92FB55F4F2}"/>
          </ac:picMkLst>
        </pc:picChg>
        <pc:picChg chg="mod">
          <ac:chgData name="Aušra Mažulienė" userId="f25d8a55-4e67-43bb-95c8-94a38df513b4" providerId="ADAL" clId="{73AF1317-CA41-4A98-A266-E8FEB3149F51}" dt="2024-11-14T11:18:05.609" v="1517" actId="1076"/>
          <ac:picMkLst>
            <pc:docMk/>
            <pc:sldMk cId="902991243" sldId="487"/>
            <ac:picMk id="6" creationId="{355FE9E4-5DF8-B0FF-D989-6891C596F889}"/>
          </ac:picMkLst>
        </pc:picChg>
        <pc:picChg chg="add mod">
          <ac:chgData name="Aušra Mažulienė" userId="f25d8a55-4e67-43bb-95c8-94a38df513b4" providerId="ADAL" clId="{73AF1317-CA41-4A98-A266-E8FEB3149F51}" dt="2024-11-14T11:56:38.072" v="1978" actId="1076"/>
          <ac:picMkLst>
            <pc:docMk/>
            <pc:sldMk cId="902991243" sldId="487"/>
            <ac:picMk id="9" creationId="{C6E17B3D-A181-D415-3F9F-5ABAC14C91AE}"/>
          </ac:picMkLst>
        </pc:picChg>
        <pc:picChg chg="mod">
          <ac:chgData name="Aušra Mažulienė" userId="f25d8a55-4e67-43bb-95c8-94a38df513b4" providerId="ADAL" clId="{73AF1317-CA41-4A98-A266-E8FEB3149F51}" dt="2024-11-14T11:57:30.754" v="1993" actId="1076"/>
          <ac:picMkLst>
            <pc:docMk/>
            <pc:sldMk cId="902991243" sldId="487"/>
            <ac:picMk id="10" creationId="{00000000-0000-0000-0000-000000000000}"/>
          </ac:picMkLst>
        </pc:picChg>
        <pc:picChg chg="add mod">
          <ac:chgData name="Aušra Mažulienė" userId="f25d8a55-4e67-43bb-95c8-94a38df513b4" providerId="ADAL" clId="{73AF1317-CA41-4A98-A266-E8FEB3149F51}" dt="2024-11-14T11:57:12.471" v="1987" actId="1076"/>
          <ac:picMkLst>
            <pc:docMk/>
            <pc:sldMk cId="902991243" sldId="487"/>
            <ac:picMk id="46" creationId="{526A6D43-9EEE-6EBC-228F-DD3B40EF6E71}"/>
          </ac:picMkLst>
        </pc:picChg>
        <pc:picChg chg="add mod modCrop">
          <ac:chgData name="Aušra Mažulienė" userId="f25d8a55-4e67-43bb-95c8-94a38df513b4" providerId="ADAL" clId="{73AF1317-CA41-4A98-A266-E8FEB3149F51}" dt="2024-11-14T11:59:10.041" v="2006" actId="732"/>
          <ac:picMkLst>
            <pc:docMk/>
            <pc:sldMk cId="902991243" sldId="487"/>
            <ac:picMk id="53" creationId="{10A0399C-8AE1-499E-DB43-57E331FD9A8D}"/>
          </ac:picMkLst>
        </pc:picChg>
        <pc:cxnChg chg="add mod">
          <ac:chgData name="Aušra Mažulienė" userId="f25d8a55-4e67-43bb-95c8-94a38df513b4" providerId="ADAL" clId="{73AF1317-CA41-4A98-A266-E8FEB3149F51}" dt="2024-11-15T05:44:28.746" v="4021"/>
          <ac:cxnSpMkLst>
            <pc:docMk/>
            <pc:sldMk cId="902991243" sldId="487"/>
            <ac:cxnSpMk id="2" creationId="{828FA3B7-EA53-FB57-4B21-FEC74F3FAC40}"/>
          </ac:cxnSpMkLst>
        </pc:cxnChg>
        <pc:cxnChg chg="add mod">
          <ac:chgData name="Aušra Mažulienė" userId="f25d8a55-4e67-43bb-95c8-94a38df513b4" providerId="ADAL" clId="{73AF1317-CA41-4A98-A266-E8FEB3149F51}" dt="2024-11-15T05:47:24.465" v="4181" actId="14100"/>
          <ac:cxnSpMkLst>
            <pc:docMk/>
            <pc:sldMk cId="902991243" sldId="487"/>
            <ac:cxnSpMk id="20" creationId="{871D2D59-4FC0-39B9-038C-03A71156E1E0}"/>
          </ac:cxnSpMkLst>
        </pc:cxnChg>
        <pc:cxnChg chg="add mod">
          <ac:chgData name="Aušra Mažulienė" userId="f25d8a55-4e67-43bb-95c8-94a38df513b4" providerId="ADAL" clId="{73AF1317-CA41-4A98-A266-E8FEB3149F51}" dt="2024-11-15T05:47:27.193" v="4182" actId="14100"/>
          <ac:cxnSpMkLst>
            <pc:docMk/>
            <pc:sldMk cId="902991243" sldId="487"/>
            <ac:cxnSpMk id="22" creationId="{04041985-70F3-546E-578E-5A02792D9D65}"/>
          </ac:cxnSpMkLst>
        </pc:cxnChg>
        <pc:cxnChg chg="add mod">
          <ac:chgData name="Aušra Mažulienė" userId="f25d8a55-4e67-43bb-95c8-94a38df513b4" providerId="ADAL" clId="{73AF1317-CA41-4A98-A266-E8FEB3149F51}" dt="2024-11-15T05:47:11.358" v="4178" actId="14100"/>
          <ac:cxnSpMkLst>
            <pc:docMk/>
            <pc:sldMk cId="902991243" sldId="487"/>
            <ac:cxnSpMk id="28" creationId="{2C556ABE-B7A4-8676-3203-52669025C87A}"/>
          </ac:cxnSpMkLst>
        </pc:cxnChg>
        <pc:cxnChg chg="add mod">
          <ac:chgData name="Aušra Mažulienė" userId="f25d8a55-4e67-43bb-95c8-94a38df513b4" providerId="ADAL" clId="{73AF1317-CA41-4A98-A266-E8FEB3149F51}" dt="2024-11-14T11:56:46.353" v="1979" actId="1076"/>
          <ac:cxnSpMkLst>
            <pc:docMk/>
            <pc:sldMk cId="902991243" sldId="487"/>
            <ac:cxnSpMk id="34" creationId="{8BC58FC0-FD50-3374-33B4-007D379AE2C1}"/>
          </ac:cxnSpMkLst>
        </pc:cxnChg>
        <pc:cxnChg chg="add mod">
          <ac:chgData name="Aušra Mažulienė" userId="f25d8a55-4e67-43bb-95c8-94a38df513b4" providerId="ADAL" clId="{73AF1317-CA41-4A98-A266-E8FEB3149F51}" dt="2024-11-14T11:56:33.112" v="1976" actId="1076"/>
          <ac:cxnSpMkLst>
            <pc:docMk/>
            <pc:sldMk cId="902991243" sldId="487"/>
            <ac:cxnSpMk id="42" creationId="{708516DE-29B3-D174-C5DE-248E2506D72A}"/>
          </ac:cxnSpMkLst>
        </pc:cxnChg>
        <pc:cxnChg chg="add mod">
          <ac:chgData name="Aušra Mažulienė" userId="f25d8a55-4e67-43bb-95c8-94a38df513b4" providerId="ADAL" clId="{73AF1317-CA41-4A98-A266-E8FEB3149F51}" dt="2024-11-14T11:55:07.810" v="1961" actId="14100"/>
          <ac:cxnSpMkLst>
            <pc:docMk/>
            <pc:sldMk cId="902991243" sldId="487"/>
            <ac:cxnSpMk id="47" creationId="{411C649D-51F6-0B51-A547-B27CAA98CA30}"/>
          </ac:cxnSpMkLst>
        </pc:cxnChg>
        <pc:cxnChg chg="add mod">
          <ac:chgData name="Aušra Mažulienė" userId="f25d8a55-4e67-43bb-95c8-94a38df513b4" providerId="ADAL" clId="{73AF1317-CA41-4A98-A266-E8FEB3149F51}" dt="2024-11-14T12:00:25.940" v="2035" actId="14100"/>
          <ac:cxnSpMkLst>
            <pc:docMk/>
            <pc:sldMk cId="902991243" sldId="487"/>
            <ac:cxnSpMk id="56" creationId="{E44FFF58-FB80-DEFF-2AA5-CF1DC74421C0}"/>
          </ac:cxnSpMkLst>
        </pc:cxnChg>
      </pc:sldChg>
      <pc:sldChg chg="delSp modSp add del mod">
        <pc:chgData name="Aušra Mažulienė" userId="f25d8a55-4e67-43bb-95c8-94a38df513b4" providerId="ADAL" clId="{73AF1317-CA41-4A98-A266-E8FEB3149F51}" dt="2024-11-14T10:04:41.837" v="978" actId="47"/>
        <pc:sldMkLst>
          <pc:docMk/>
          <pc:sldMk cId="4032390820" sldId="487"/>
        </pc:sldMkLst>
      </pc:sldChg>
      <pc:sldChg chg="addSp delSp modSp add mod ord">
        <pc:chgData name="Aušra Mažulienė" userId="f25d8a55-4e67-43bb-95c8-94a38df513b4" providerId="ADAL" clId="{73AF1317-CA41-4A98-A266-E8FEB3149F51}" dt="2024-11-14T12:05:42.690" v="2175"/>
        <pc:sldMkLst>
          <pc:docMk/>
          <pc:sldMk cId="2997062995" sldId="488"/>
        </pc:sldMkLst>
      </pc:sldChg>
      <pc:sldChg chg="modSp add mod ord">
        <pc:chgData name="Aušra Mažulienė" userId="f25d8a55-4e67-43bb-95c8-94a38df513b4" providerId="ADAL" clId="{73AF1317-CA41-4A98-A266-E8FEB3149F51}" dt="2024-11-14T13:46:01.710" v="3098"/>
        <pc:sldMkLst>
          <pc:docMk/>
          <pc:sldMk cId="1489155448" sldId="489"/>
        </pc:sldMkLst>
      </pc:sldChg>
      <pc:sldChg chg="add del ord">
        <pc:chgData name="Aušra Mažulienė" userId="f25d8a55-4e67-43bb-95c8-94a38df513b4" providerId="ADAL" clId="{73AF1317-CA41-4A98-A266-E8FEB3149F51}" dt="2024-11-14T13:14:20.277" v="2566" actId="47"/>
        <pc:sldMkLst>
          <pc:docMk/>
          <pc:sldMk cId="1983035481" sldId="490"/>
        </pc:sldMkLst>
      </pc:sldChg>
      <pc:sldChg chg="modSp add mod">
        <pc:chgData name="Aušra Mažulienė" userId="f25d8a55-4e67-43bb-95c8-94a38df513b4" providerId="ADAL" clId="{73AF1317-CA41-4A98-A266-E8FEB3149F51}" dt="2024-11-14T12:43:18.295" v="2498" actId="207"/>
        <pc:sldMkLst>
          <pc:docMk/>
          <pc:sldMk cId="1129025558" sldId="491"/>
        </pc:sldMkLst>
        <pc:spChg chg="mod">
          <ac:chgData name="Aušra Mažulienė" userId="f25d8a55-4e67-43bb-95c8-94a38df513b4" providerId="ADAL" clId="{73AF1317-CA41-4A98-A266-E8FEB3149F51}" dt="2024-11-14T12:33:39.970" v="2338" actId="1076"/>
          <ac:spMkLst>
            <pc:docMk/>
            <pc:sldMk cId="1129025558" sldId="491"/>
            <ac:spMk id="11" creationId="{3652AA56-4F15-51AD-1D27-1F7F54A78157}"/>
          </ac:spMkLst>
        </pc:spChg>
        <pc:spChg chg="mod">
          <ac:chgData name="Aušra Mažulienė" userId="f25d8a55-4e67-43bb-95c8-94a38df513b4" providerId="ADAL" clId="{73AF1317-CA41-4A98-A266-E8FEB3149F51}" dt="2024-11-14T12:33:49.445" v="2342" actId="14100"/>
          <ac:spMkLst>
            <pc:docMk/>
            <pc:sldMk cId="1129025558" sldId="491"/>
            <ac:spMk id="12" creationId="{92AE574F-AADB-E7EE-1E39-278E16E3D243}"/>
          </ac:spMkLst>
        </pc:spChg>
        <pc:spChg chg="mod">
          <ac:chgData name="Aušra Mažulienė" userId="f25d8a55-4e67-43bb-95c8-94a38df513b4" providerId="ADAL" clId="{73AF1317-CA41-4A98-A266-E8FEB3149F51}" dt="2024-11-14T12:33:51.813" v="2343" actId="1076"/>
          <ac:spMkLst>
            <pc:docMk/>
            <pc:sldMk cId="1129025558" sldId="491"/>
            <ac:spMk id="17" creationId="{38F1DA80-078F-C548-DF18-B37A282E4AA6}"/>
          </ac:spMkLst>
        </pc:spChg>
        <pc:spChg chg="mod">
          <ac:chgData name="Aušra Mažulienė" userId="f25d8a55-4e67-43bb-95c8-94a38df513b4" providerId="ADAL" clId="{73AF1317-CA41-4A98-A266-E8FEB3149F51}" dt="2024-11-14T12:43:18.295" v="2498" actId="207"/>
          <ac:spMkLst>
            <pc:docMk/>
            <pc:sldMk cId="1129025558" sldId="491"/>
            <ac:spMk id="19" creationId="{6945B61F-E836-F01E-0894-8B79D4ABB31F}"/>
          </ac:spMkLst>
        </pc:spChg>
        <pc:picChg chg="mod">
          <ac:chgData name="Aušra Mažulienė" userId="f25d8a55-4e67-43bb-95c8-94a38df513b4" providerId="ADAL" clId="{73AF1317-CA41-4A98-A266-E8FEB3149F51}" dt="2024-11-14T12:33:43.904" v="2340" actId="1076"/>
          <ac:picMkLst>
            <pc:docMk/>
            <pc:sldMk cId="1129025558" sldId="491"/>
            <ac:picMk id="9" creationId="{283D7BA3-F64D-4B19-8D63-CB9CB82AE54A}"/>
          </ac:picMkLst>
        </pc:picChg>
      </pc:sldChg>
      <pc:sldChg chg="addSp delSp modSp add mod">
        <pc:chgData name="Aušra Mažulienė" userId="f25d8a55-4e67-43bb-95c8-94a38df513b4" providerId="ADAL" clId="{73AF1317-CA41-4A98-A266-E8FEB3149F51}" dt="2024-11-14T13:14:06.521" v="2565" actId="1076"/>
        <pc:sldMkLst>
          <pc:docMk/>
          <pc:sldMk cId="164751328" sldId="492"/>
        </pc:sldMkLst>
      </pc:sldChg>
      <pc:sldChg chg="addSp delSp modSp add del mod ord">
        <pc:chgData name="Aušra Mažulienė" userId="f25d8a55-4e67-43bb-95c8-94a38df513b4" providerId="ADAL" clId="{73AF1317-CA41-4A98-A266-E8FEB3149F51}" dt="2024-11-15T05:51:46.076" v="4303" actId="47"/>
        <pc:sldMkLst>
          <pc:docMk/>
          <pc:sldMk cId="1124490500" sldId="493"/>
        </pc:sldMkLst>
      </pc:sldChg>
      <pc:sldChg chg="addSp delSp modSp add mod">
        <pc:chgData name="Aušra Mažulienė" userId="f25d8a55-4e67-43bb-95c8-94a38df513b4" providerId="ADAL" clId="{73AF1317-CA41-4A98-A266-E8FEB3149F51}" dt="2024-11-15T05:34:37.057" v="4010" actId="14100"/>
        <pc:sldMkLst>
          <pc:docMk/>
          <pc:sldMk cId="3573623840" sldId="494"/>
        </pc:sldMkLst>
        <pc:spChg chg="add mod">
          <ac:chgData name="Aušra Mažulienė" userId="f25d8a55-4e67-43bb-95c8-94a38df513b4" providerId="ADAL" clId="{73AF1317-CA41-4A98-A266-E8FEB3149F51}" dt="2024-11-15T05:34:37.057" v="4010" actId="14100"/>
          <ac:spMkLst>
            <pc:docMk/>
            <pc:sldMk cId="3573623840" sldId="494"/>
            <ac:spMk id="6" creationId="{BBC098D6-5CFE-DA02-6A8A-9681D8FBB745}"/>
          </ac:spMkLst>
        </pc:spChg>
        <pc:spChg chg="add mod">
          <ac:chgData name="Aušra Mažulienė" userId="f25d8a55-4e67-43bb-95c8-94a38df513b4" providerId="ADAL" clId="{73AF1317-CA41-4A98-A266-E8FEB3149F51}" dt="2024-11-14T13:27:57.137" v="2854" actId="1076"/>
          <ac:spMkLst>
            <pc:docMk/>
            <pc:sldMk cId="3573623840" sldId="494"/>
            <ac:spMk id="8" creationId="{1B51E313-F0F3-3278-B182-021CF1533CC5}"/>
          </ac:spMkLst>
        </pc:spChg>
        <pc:spChg chg="mod">
          <ac:chgData name="Aušra Mažulienė" userId="f25d8a55-4e67-43bb-95c8-94a38df513b4" providerId="ADAL" clId="{73AF1317-CA41-4A98-A266-E8FEB3149F51}" dt="2024-11-14T13:21:54.915" v="2791" actId="1076"/>
          <ac:spMkLst>
            <pc:docMk/>
            <pc:sldMk cId="3573623840" sldId="494"/>
            <ac:spMk id="15" creationId="{F607E2CE-26F5-1AFD-1AAD-7029CA07F028}"/>
          </ac:spMkLst>
        </pc:spChg>
        <pc:spChg chg="mod">
          <ac:chgData name="Aušra Mažulienė" userId="f25d8a55-4e67-43bb-95c8-94a38df513b4" providerId="ADAL" clId="{73AF1317-CA41-4A98-A266-E8FEB3149F51}" dt="2024-11-14T13:20:06.460" v="2775" actId="14100"/>
          <ac:spMkLst>
            <pc:docMk/>
            <pc:sldMk cId="3573623840" sldId="494"/>
            <ac:spMk id="19" creationId="{D68D5DD5-6128-009B-904A-EDA625A50593}"/>
          </ac:spMkLst>
        </pc:spChg>
        <pc:spChg chg="add mod">
          <ac:chgData name="Aušra Mažulienė" userId="f25d8a55-4e67-43bb-95c8-94a38df513b4" providerId="ADAL" clId="{73AF1317-CA41-4A98-A266-E8FEB3149F51}" dt="2024-11-14T13:38:52.248" v="2982" actId="1076"/>
          <ac:spMkLst>
            <pc:docMk/>
            <pc:sldMk cId="3573623840" sldId="494"/>
            <ac:spMk id="21" creationId="{15B9FAD7-2785-E0D9-133B-63E2C236E6C6}"/>
          </ac:spMkLst>
        </pc:spChg>
        <pc:spChg chg="add mod">
          <ac:chgData name="Aušra Mažulienė" userId="f25d8a55-4e67-43bb-95c8-94a38df513b4" providerId="ADAL" clId="{73AF1317-CA41-4A98-A266-E8FEB3149F51}" dt="2024-11-14T13:38:58.739" v="2985" actId="20577"/>
          <ac:spMkLst>
            <pc:docMk/>
            <pc:sldMk cId="3573623840" sldId="494"/>
            <ac:spMk id="22" creationId="{AE2054A2-F792-821C-F66C-B664C87DCAC9}"/>
          </ac:spMkLst>
        </pc:spChg>
        <pc:spChg chg="add mod">
          <ac:chgData name="Aušra Mažulienė" userId="f25d8a55-4e67-43bb-95c8-94a38df513b4" providerId="ADAL" clId="{73AF1317-CA41-4A98-A266-E8FEB3149F51}" dt="2024-11-14T13:44:20.567" v="3094" actId="1076"/>
          <ac:spMkLst>
            <pc:docMk/>
            <pc:sldMk cId="3573623840" sldId="494"/>
            <ac:spMk id="24" creationId="{DA1E1412-12E5-3A75-8022-CC751892DD77}"/>
          </ac:spMkLst>
        </pc:spChg>
        <pc:spChg chg="add mod">
          <ac:chgData name="Aušra Mažulienė" userId="f25d8a55-4e67-43bb-95c8-94a38df513b4" providerId="ADAL" clId="{73AF1317-CA41-4A98-A266-E8FEB3149F51}" dt="2024-11-14T13:39:06.340" v="2988" actId="20577"/>
          <ac:spMkLst>
            <pc:docMk/>
            <pc:sldMk cId="3573623840" sldId="494"/>
            <ac:spMk id="25" creationId="{7F09BF4F-709A-B6CD-8E4D-2AC3707DDCCA}"/>
          </ac:spMkLst>
        </pc:spChg>
        <pc:spChg chg="add mod">
          <ac:chgData name="Aušra Mažulienė" userId="f25d8a55-4e67-43bb-95c8-94a38df513b4" providerId="ADAL" clId="{73AF1317-CA41-4A98-A266-E8FEB3149F51}" dt="2024-11-14T13:44:15.943" v="3093" actId="1076"/>
          <ac:spMkLst>
            <pc:docMk/>
            <pc:sldMk cId="3573623840" sldId="494"/>
            <ac:spMk id="26" creationId="{6BFF4827-BBF0-0FB1-4B70-70FA8E4B6637}"/>
          </ac:spMkLst>
        </pc:spChg>
        <pc:spChg chg="add mod">
          <ac:chgData name="Aušra Mažulienė" userId="f25d8a55-4e67-43bb-95c8-94a38df513b4" providerId="ADAL" clId="{73AF1317-CA41-4A98-A266-E8FEB3149F51}" dt="2024-11-14T13:40:09.972" v="3006" actId="14100"/>
          <ac:spMkLst>
            <pc:docMk/>
            <pc:sldMk cId="3573623840" sldId="494"/>
            <ac:spMk id="27" creationId="{73C25A4F-C58C-E294-4A21-9AA6C97E70FB}"/>
          </ac:spMkLst>
        </pc:spChg>
        <pc:spChg chg="add mod">
          <ac:chgData name="Aušra Mažulienė" userId="f25d8a55-4e67-43bb-95c8-94a38df513b4" providerId="ADAL" clId="{73AF1317-CA41-4A98-A266-E8FEB3149F51}" dt="2024-11-14T13:41:24.451" v="3073" actId="20577"/>
          <ac:spMkLst>
            <pc:docMk/>
            <pc:sldMk cId="3573623840" sldId="494"/>
            <ac:spMk id="28" creationId="{26B1AA4D-C976-93EE-9325-DC7862EB1FB9}"/>
          </ac:spMkLst>
        </pc:spChg>
        <pc:picChg chg="add del mod ord modCrop">
          <ac:chgData name="Aušra Mažulienė" userId="f25d8a55-4e67-43bb-95c8-94a38df513b4" providerId="ADAL" clId="{73AF1317-CA41-4A98-A266-E8FEB3149F51}" dt="2024-11-14T13:25:53.382" v="2839" actId="1076"/>
          <ac:picMkLst>
            <pc:docMk/>
            <pc:sldMk cId="3573623840" sldId="494"/>
            <ac:picMk id="2" creationId="{A3EF0BC3-D2E5-F731-3559-A6AD8EAD2BFC}"/>
          </ac:picMkLst>
        </pc:picChg>
        <pc:picChg chg="add mod">
          <ac:chgData name="Aušra Mažulienė" userId="f25d8a55-4e67-43bb-95c8-94a38df513b4" providerId="ADAL" clId="{73AF1317-CA41-4A98-A266-E8FEB3149F51}" dt="2024-11-14T13:22:03.993" v="2794" actId="1076"/>
          <ac:picMkLst>
            <pc:docMk/>
            <pc:sldMk cId="3573623840" sldId="494"/>
            <ac:picMk id="4" creationId="{A5EAA0CE-ADE6-B39B-F96D-ED0A6A928185}"/>
          </ac:picMkLst>
        </pc:picChg>
        <pc:picChg chg="add mod">
          <ac:chgData name="Aušra Mažulienė" userId="f25d8a55-4e67-43bb-95c8-94a38df513b4" providerId="ADAL" clId="{73AF1317-CA41-4A98-A266-E8FEB3149F51}" dt="2024-11-14T13:39:34.419" v="2996" actId="1076"/>
          <ac:picMkLst>
            <pc:docMk/>
            <pc:sldMk cId="3573623840" sldId="494"/>
            <ac:picMk id="5" creationId="{3D5E8DED-8FE4-6F31-3348-BB6549E468E0}"/>
          </ac:picMkLst>
        </pc:picChg>
        <pc:picChg chg="add mod">
          <ac:chgData name="Aušra Mažulienė" userId="f25d8a55-4e67-43bb-95c8-94a38df513b4" providerId="ADAL" clId="{73AF1317-CA41-4A98-A266-E8FEB3149F51}" dt="2024-11-14T13:27:39.888" v="2851" actId="14100"/>
          <ac:picMkLst>
            <pc:docMk/>
            <pc:sldMk cId="3573623840" sldId="494"/>
            <ac:picMk id="12" creationId="{E23B961A-6CF8-97BE-923F-E071EE1CDE9F}"/>
          </ac:picMkLst>
        </pc:picChg>
        <pc:picChg chg="add mod modCrop">
          <ac:chgData name="Aušra Mažulienė" userId="f25d8a55-4e67-43bb-95c8-94a38df513b4" providerId="ADAL" clId="{73AF1317-CA41-4A98-A266-E8FEB3149F51}" dt="2024-11-14T13:44:11.451" v="3092" actId="1076"/>
          <ac:picMkLst>
            <pc:docMk/>
            <pc:sldMk cId="3573623840" sldId="494"/>
            <ac:picMk id="13" creationId="{D89D94F9-3F1A-0F11-F0C9-DA9120A5D9D0}"/>
          </ac:picMkLst>
        </pc:picChg>
        <pc:picChg chg="add mod">
          <ac:chgData name="Aušra Mažulienė" userId="f25d8a55-4e67-43bb-95c8-94a38df513b4" providerId="ADAL" clId="{73AF1317-CA41-4A98-A266-E8FEB3149F51}" dt="2024-11-14T13:40:07.014" v="3005" actId="1076"/>
          <ac:picMkLst>
            <pc:docMk/>
            <pc:sldMk cId="3573623840" sldId="494"/>
            <ac:picMk id="20" creationId="{D0F3DE52-AB3F-8BE1-0329-11292DF8E0D8}"/>
          </ac:picMkLst>
        </pc:picChg>
        <pc:picChg chg="add mod">
          <ac:chgData name="Aušra Mažulienė" userId="f25d8a55-4e67-43bb-95c8-94a38df513b4" providerId="ADAL" clId="{73AF1317-CA41-4A98-A266-E8FEB3149F51}" dt="2024-11-14T13:42:25.173" v="3080" actId="14100"/>
          <ac:picMkLst>
            <pc:docMk/>
            <pc:sldMk cId="3573623840" sldId="494"/>
            <ac:picMk id="32" creationId="{8C4F49F2-B083-5E11-58E1-819B2EB21C58}"/>
          </ac:picMkLst>
        </pc:picChg>
        <pc:picChg chg="add mod modCrop">
          <ac:chgData name="Aušra Mažulienė" userId="f25d8a55-4e67-43bb-95c8-94a38df513b4" providerId="ADAL" clId="{73AF1317-CA41-4A98-A266-E8FEB3149F51}" dt="2024-11-14T13:43:44.231" v="3089" actId="1076"/>
          <ac:picMkLst>
            <pc:docMk/>
            <pc:sldMk cId="3573623840" sldId="494"/>
            <ac:picMk id="33" creationId="{35E624C0-C627-4A1D-59DD-4DBE6AEF65F6}"/>
          </ac:picMkLst>
        </pc:picChg>
        <pc:cxnChg chg="add mod">
          <ac:chgData name="Aušra Mažulienė" userId="f25d8a55-4e67-43bb-95c8-94a38df513b4" providerId="ADAL" clId="{73AF1317-CA41-4A98-A266-E8FEB3149F51}" dt="2024-11-14T13:41:18.714" v="3072" actId="14100"/>
          <ac:cxnSpMkLst>
            <pc:docMk/>
            <pc:sldMk cId="3573623840" sldId="494"/>
            <ac:cxnSpMk id="29" creationId="{82CC244B-D342-8E1C-DD78-401E183F9F94}"/>
          </ac:cxnSpMkLst>
        </pc:cxnChg>
      </pc:sldChg>
      <pc:sldChg chg="modSp add mod ord">
        <pc:chgData name="Aušra Mažulienė" userId="f25d8a55-4e67-43bb-95c8-94a38df513b4" providerId="ADAL" clId="{73AF1317-CA41-4A98-A266-E8FEB3149F51}" dt="2024-11-15T05:35:31.688" v="4012" actId="20577"/>
        <pc:sldMkLst>
          <pc:docMk/>
          <pc:sldMk cId="2140950452" sldId="495"/>
        </pc:sldMkLst>
        <pc:spChg chg="mod">
          <ac:chgData name="Aušra Mažulienė" userId="f25d8a55-4e67-43bb-95c8-94a38df513b4" providerId="ADAL" clId="{73AF1317-CA41-4A98-A266-E8FEB3149F51}" dt="2024-11-15T05:35:31.688" v="4012" actId="20577"/>
          <ac:spMkLst>
            <pc:docMk/>
            <pc:sldMk cId="2140950452" sldId="495"/>
            <ac:spMk id="19" creationId="{D68D5DD5-6128-009B-904A-EDA625A50593}"/>
          </ac:spMkLst>
        </pc:spChg>
        <pc:spChg chg="mod">
          <ac:chgData name="Aušra Mažulienė" userId="f25d8a55-4e67-43bb-95c8-94a38df513b4" providerId="ADAL" clId="{73AF1317-CA41-4A98-A266-E8FEB3149F51}" dt="2024-11-15T05:35:25.624" v="4011" actId="1076"/>
          <ac:spMkLst>
            <pc:docMk/>
            <pc:sldMk cId="2140950452" sldId="495"/>
            <ac:spMk id="21" creationId="{6D22B7F0-316B-8B37-9EBA-8B82A33F554E}"/>
          </ac:spMkLst>
        </pc:spChg>
      </pc:sldChg>
      <pc:sldChg chg="add ord">
        <pc:chgData name="Aušra Mažulienė" userId="f25d8a55-4e67-43bb-95c8-94a38df513b4" providerId="ADAL" clId="{73AF1317-CA41-4A98-A266-E8FEB3149F51}" dt="2024-11-14T13:37:28.464" v="2972"/>
        <pc:sldMkLst>
          <pc:docMk/>
          <pc:sldMk cId="3242618062" sldId="496"/>
        </pc:sldMkLst>
      </pc:sldChg>
      <pc:sldChg chg="add">
        <pc:chgData name="Aušra Mažulienė" userId="f25d8a55-4e67-43bb-95c8-94a38df513b4" providerId="ADAL" clId="{73AF1317-CA41-4A98-A266-E8FEB3149F51}" dt="2024-11-14T13:46:49.936" v="3107" actId="2890"/>
        <pc:sldMkLst>
          <pc:docMk/>
          <pc:sldMk cId="2094726085" sldId="497"/>
        </pc:sldMkLst>
      </pc:sldChg>
      <pc:sldChg chg="add del">
        <pc:chgData name="Aušra Mažulienė" userId="f25d8a55-4e67-43bb-95c8-94a38df513b4" providerId="ADAL" clId="{73AF1317-CA41-4A98-A266-E8FEB3149F51}" dt="2024-11-14T13:58:31.514" v="3200" actId="47"/>
        <pc:sldMkLst>
          <pc:docMk/>
          <pc:sldMk cId="82998684" sldId="498"/>
        </pc:sldMkLst>
      </pc:sldChg>
      <pc:sldChg chg="addSp delSp modSp add mod ord">
        <pc:chgData name="Aušra Mažulienė" userId="f25d8a55-4e67-43bb-95c8-94a38df513b4" providerId="ADAL" clId="{73AF1317-CA41-4A98-A266-E8FEB3149F51}" dt="2024-11-15T05:51:42.127" v="4302" actId="13926"/>
        <pc:sldMkLst>
          <pc:docMk/>
          <pc:sldMk cId="2750818900" sldId="499"/>
        </pc:sldMkLst>
        <pc:spChg chg="mod">
          <ac:chgData name="Aušra Mažulienė" userId="f25d8a55-4e67-43bb-95c8-94a38df513b4" providerId="ADAL" clId="{73AF1317-CA41-4A98-A266-E8FEB3149F51}" dt="2024-11-14T13:50:04.917" v="3139" actId="20577"/>
          <ac:spMkLst>
            <pc:docMk/>
            <pc:sldMk cId="2750818900" sldId="499"/>
            <ac:spMk id="7" creationId="{00000000-0000-0000-0000-000000000000}"/>
          </ac:spMkLst>
        </pc:spChg>
        <pc:spChg chg="mod">
          <ac:chgData name="Aušra Mažulienė" userId="f25d8a55-4e67-43bb-95c8-94a38df513b4" providerId="ADAL" clId="{73AF1317-CA41-4A98-A266-E8FEB3149F51}" dt="2024-11-15T05:51:42.127" v="4302" actId="13926"/>
          <ac:spMkLst>
            <pc:docMk/>
            <pc:sldMk cId="2750818900" sldId="499"/>
            <ac:spMk id="9" creationId="{EC03C4A5-1992-D945-5148-62BA7C154B40}"/>
          </ac:spMkLst>
        </pc:spChg>
        <pc:spChg chg="mod">
          <ac:chgData name="Aušra Mažulienė" userId="f25d8a55-4e67-43bb-95c8-94a38df513b4" providerId="ADAL" clId="{73AF1317-CA41-4A98-A266-E8FEB3149F51}" dt="2024-11-14T13:59:24.238" v="3214" actId="1076"/>
          <ac:spMkLst>
            <pc:docMk/>
            <pc:sldMk cId="2750818900" sldId="499"/>
            <ac:spMk id="25" creationId="{D2C760D3-8B44-E912-4DFB-58BF86E23701}"/>
          </ac:spMkLst>
        </pc:spChg>
        <pc:picChg chg="add mod ord">
          <ac:chgData name="Aušra Mažulienė" userId="f25d8a55-4e67-43bb-95c8-94a38df513b4" providerId="ADAL" clId="{73AF1317-CA41-4A98-A266-E8FEB3149F51}" dt="2024-11-14T13:59:09.056" v="3211" actId="167"/>
          <ac:picMkLst>
            <pc:docMk/>
            <pc:sldMk cId="2750818900" sldId="499"/>
            <ac:picMk id="6" creationId="{44C33890-D3DC-42E3-2A3B-45D934ECAAF7}"/>
          </ac:picMkLst>
        </pc:picChg>
        <pc:picChg chg="add mod">
          <ac:chgData name="Aušra Mažulienė" userId="f25d8a55-4e67-43bb-95c8-94a38df513b4" providerId="ADAL" clId="{73AF1317-CA41-4A98-A266-E8FEB3149F51}" dt="2024-11-14T14:00:25.435" v="3218" actId="1076"/>
          <ac:picMkLst>
            <pc:docMk/>
            <pc:sldMk cId="2750818900" sldId="499"/>
            <ac:picMk id="11" creationId="{92B04613-8682-8351-8543-0918BFA96EAB}"/>
          </ac:picMkLst>
        </pc:picChg>
        <pc:picChg chg="add mod">
          <ac:chgData name="Aušra Mažulienė" userId="f25d8a55-4e67-43bb-95c8-94a38df513b4" providerId="ADAL" clId="{73AF1317-CA41-4A98-A266-E8FEB3149F51}" dt="2024-11-14T14:01:09.595" v="3222" actId="1076"/>
          <ac:picMkLst>
            <pc:docMk/>
            <pc:sldMk cId="2750818900" sldId="499"/>
            <ac:picMk id="12" creationId="{CF81F7ED-F47C-0E70-BB69-78DDB68D2223}"/>
          </ac:picMkLst>
        </pc:picChg>
        <pc:picChg chg="mod">
          <ac:chgData name="Aušra Mažulienė" userId="f25d8a55-4e67-43bb-95c8-94a38df513b4" providerId="ADAL" clId="{73AF1317-CA41-4A98-A266-E8FEB3149F51}" dt="2024-11-14T13:59:13.750" v="3213" actId="14100"/>
          <ac:picMkLst>
            <pc:docMk/>
            <pc:sldMk cId="2750818900" sldId="499"/>
            <ac:picMk id="16" creationId="{9B3A5B86-192E-E7BE-30D6-728A8543997C}"/>
          </ac:picMkLst>
        </pc:picChg>
      </pc:sldChg>
      <pc:sldChg chg="addSp modSp add mod">
        <pc:chgData name="Aušra Mažulienė" userId="f25d8a55-4e67-43bb-95c8-94a38df513b4" providerId="ADAL" clId="{73AF1317-CA41-4A98-A266-E8FEB3149F51}" dt="2024-11-14T15:01:48.182" v="3545" actId="1076"/>
        <pc:sldMkLst>
          <pc:docMk/>
          <pc:sldMk cId="997701191" sldId="500"/>
        </pc:sldMkLst>
      </pc:sldChg>
      <pc:sldChg chg="addSp delSp add del mod">
        <pc:chgData name="Aušra Mažulienė" userId="f25d8a55-4e67-43bb-95c8-94a38df513b4" providerId="ADAL" clId="{73AF1317-CA41-4A98-A266-E8FEB3149F51}" dt="2024-11-15T05:51:47.494" v="4304" actId="47"/>
        <pc:sldMkLst>
          <pc:docMk/>
          <pc:sldMk cId="1986152101" sldId="501"/>
        </pc:sldMkLst>
      </pc:sldChg>
      <pc:sldChg chg="modSp add del mod">
        <pc:chgData name="Aušra Mažulienė" userId="f25d8a55-4e67-43bb-95c8-94a38df513b4" providerId="ADAL" clId="{73AF1317-CA41-4A98-A266-E8FEB3149F51}" dt="2024-11-15T05:50:49.659" v="4301" actId="47"/>
        <pc:sldMkLst>
          <pc:docMk/>
          <pc:sldMk cId="272079707" sldId="5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12/12/2024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12/12/2024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12/12/2024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12/12/2024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12/12/2024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12/12/2024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12/12/2024</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12/12/2024</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12/12/2024</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12/12/2024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12/12/2024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12/12/2024</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4.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87.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png"/><Relationship Id="rId7"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54.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1.png"/><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png"/><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png"/><Relationship Id="rId9" Type="http://schemas.openxmlformats.org/officeDocument/2006/relationships/image" Target="../media/image115.png"/></Relationships>
</file>

<file path=ppt/slides/_rels/slide52.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png"/><Relationship Id="rId7" Type="http://schemas.openxmlformats.org/officeDocument/2006/relationships/image" Target="../media/image1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80.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pn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124.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Atviro konkurso ir skelbiamos apklausos</a:t>
            </a:r>
            <a:r>
              <a:rPr lang="lt-LT" sz="4900" b="1" spc="5" dirty="0">
                <a:cs typeface="Times New Roman" panose="02020603050405020304" pitchFamily="18" charset="0"/>
              </a:rPr>
              <a:t> </a:t>
            </a:r>
            <a:r>
              <a:rPr lang="lt-LT" sz="4900" b="1" spc="-5" dirty="0">
                <a:cs typeface="Times New Roman" panose="02020603050405020304" pitchFamily="18" charset="0"/>
              </a:rPr>
              <a:t>v</a:t>
            </a:r>
            <a:r>
              <a:rPr lang="lt-LT" sz="4900" b="1" spc="-20" dirty="0">
                <a:cs typeface="Times New Roman" panose="02020603050405020304" pitchFamily="18" charset="0"/>
              </a:rPr>
              <a:t>y</a:t>
            </a:r>
            <a:r>
              <a:rPr lang="lt-LT" sz="4900" b="1" spc="-160" dirty="0">
                <a:cs typeface="Times New Roman" panose="02020603050405020304" pitchFamily="18" charset="0"/>
              </a:rPr>
              <a:t>k</a:t>
            </a:r>
            <a:r>
              <a:rPr lang="lt-LT" sz="4900" b="1" spc="-25" dirty="0">
                <a:cs typeface="Times New Roman" panose="02020603050405020304" pitchFamily="18" charset="0"/>
              </a:rPr>
              <a:t>dymas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 (vienas vokas)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2024-12-12</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78EA43F2-3AEC-ED5E-83ED-ECDFF9EFAE15}"/>
              </a:ext>
            </a:extLst>
          </p:cNvPr>
          <p:cNvPicPr>
            <a:picLocks noChangeAspect="1"/>
          </p:cNvPicPr>
          <p:nvPr/>
        </p:nvPicPr>
        <p:blipFill>
          <a:blip r:embed="rId2"/>
          <a:stretch>
            <a:fillRect/>
          </a:stretch>
        </p:blipFill>
        <p:spPr>
          <a:xfrm>
            <a:off x="1060566" y="717690"/>
            <a:ext cx="10010553" cy="16070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041849" y="2329755"/>
            <a:ext cx="10029270"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Pasirinkus pirkimų suvestinėje pirkimą, laukas „Direktyva“ užpildomas automatiškai. Šis laukas gali būti koreguojamas. </a:t>
            </a:r>
            <a:r>
              <a:rPr lang="lt" dirty="0">
                <a:solidFill>
                  <a:srgbClr val="FF0000"/>
                </a:solidFill>
                <a:ea typeface="+mn-lt"/>
                <a:cs typeface="+mn-lt"/>
              </a:rPr>
              <a:t>Pastaba!</a:t>
            </a:r>
            <a:r>
              <a:rPr lang="lt" dirty="0">
                <a:ea typeface="+mn-lt"/>
                <a:cs typeface="+mn-lt"/>
              </a:rPr>
              <a:t> Jei numatote vykdyti supaprastintą pirkimą pagal Lietuvos Respublikos viešųjų pirkimų, atliekamų gynybos ir saugumo srityje, įstatymą, rinkitės Direktyvą </a:t>
            </a:r>
            <a:r>
              <a:rPr lang="lt" dirty="0"/>
              <a:t>2014/24/EU, o Aprašyme nurodykite, kad pirkimas atliekamas pagal Lietuvos Respublikos viešųjų pirkimų, atliekamų gynybos ir saugumo srityje, įstatymą.</a:t>
            </a:r>
            <a:endParaRPr lang="en-US" dirty="0">
              <a:cs typeface="Calibri"/>
            </a:endParaRPr>
          </a:p>
        </p:txBody>
      </p:sp>
      <p:sp>
        <p:nvSpPr>
          <p:cNvPr id="5" name="TextBox 4">
            <a:extLst>
              <a:ext uri="{FF2B5EF4-FFF2-40B4-BE49-F238E27FC236}">
                <a16:creationId xmlns:a16="http://schemas.microsoft.com/office/drawing/2014/main" id="{B1EB6315-C9DD-AECD-CE39-8CB7C6358FC7}"/>
              </a:ext>
            </a:extLst>
          </p:cNvPr>
          <p:cNvSpPr txBox="1"/>
          <p:nvPr/>
        </p:nvSpPr>
        <p:spPr>
          <a:xfrm>
            <a:off x="1037033" y="3913792"/>
            <a:ext cx="1001055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4"/>
          <a:srcRect l="43" t="-124" r="48" b="26125"/>
          <a:stretch/>
        </p:blipFill>
        <p:spPr>
          <a:xfrm>
            <a:off x="1035568" y="4516853"/>
            <a:ext cx="10041317" cy="1772927"/>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763250" y="4706415"/>
            <a:ext cx="284337" cy="2779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36879" y="927819"/>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124489" y="5120406"/>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407564" y="7172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2" y="45454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41849" y="6357067"/>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82385" y="64520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56A539-67C2-6766-9DBC-5008E7BB3E02}"/>
              </a:ext>
            </a:extLst>
          </p:cNvPr>
          <p:cNvSpPr txBox="1"/>
          <p:nvPr/>
        </p:nvSpPr>
        <p:spPr>
          <a:xfrm>
            <a:off x="1020718" y="4223561"/>
            <a:ext cx="10050401" cy="369332"/>
          </a:xfrm>
          <a:prstGeom prst="rect">
            <a:avLst/>
          </a:prstGeom>
          <a:noFill/>
        </p:spPr>
        <p:txBody>
          <a:bodyPr wrap="square" rtlCol="0">
            <a:spAutoFit/>
          </a:bodyPr>
          <a:lstStyle/>
          <a:p>
            <a:r>
              <a:rPr lang="lt-LT">
                <a:solidFill>
                  <a:srgbClr val="FF0000"/>
                </a:solidFill>
              </a:rPr>
              <a:t>SVARB</a:t>
            </a:r>
            <a:r>
              <a:rPr lang="en-US">
                <a:solidFill>
                  <a:srgbClr val="FF0000"/>
                </a:solidFill>
              </a:rPr>
              <a:t>U!</a:t>
            </a:r>
            <a:r>
              <a:rPr lang="en-US"/>
              <a:t> </a:t>
            </a:r>
            <a:r>
              <a:rPr lang="lt-LT"/>
              <a:t>Vykdant</a:t>
            </a:r>
            <a:r>
              <a:rPr lang="en-US"/>
              <a:t> </a:t>
            </a:r>
            <a:r>
              <a:rPr lang="lt-LT"/>
              <a:t>pirkimą</a:t>
            </a:r>
            <a:r>
              <a:rPr lang="en-US"/>
              <a:t> skelbiamos </a:t>
            </a:r>
            <a:r>
              <a:rPr lang="lt-LT"/>
              <a:t>apklausos</a:t>
            </a:r>
            <a:r>
              <a:rPr lang="en-US"/>
              <a:t> būdu, </a:t>
            </a:r>
            <a:r>
              <a:rPr lang="lt-LT"/>
              <a:t>rinkitės</a:t>
            </a:r>
            <a:r>
              <a:rPr lang="en-US"/>
              <a:t> pirkimo </a:t>
            </a:r>
            <a:r>
              <a:rPr lang="lt-LT"/>
              <a:t>būdą</a:t>
            </a:r>
            <a:r>
              <a:rPr lang="en-US"/>
              <a:t> „Atviras </a:t>
            </a:r>
            <a:r>
              <a:rPr lang="lt-LT"/>
              <a:t>konkursas</a:t>
            </a:r>
            <a:r>
              <a:rPr lang="en-US"/>
              <a:t>“.</a:t>
            </a:r>
          </a:p>
        </p:txBody>
      </p:sp>
      <p:sp>
        <p:nvSpPr>
          <p:cNvPr id="9" name="TextBox 8">
            <a:extLst>
              <a:ext uri="{FF2B5EF4-FFF2-40B4-BE49-F238E27FC236}">
                <a16:creationId xmlns:a16="http://schemas.microsoft.com/office/drawing/2014/main" id="{37912562-4246-BE44-4363-B4B5F007185F}"/>
              </a:ext>
            </a:extLst>
          </p:cNvPr>
          <p:cNvSpPr txBox="1"/>
          <p:nvPr/>
        </p:nvSpPr>
        <p:spPr>
          <a:xfrm>
            <a:off x="4857749" y="5364196"/>
            <a:ext cx="54387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Renkamasi, jei atliekant pirkimą atviro konkurso būdu bus taikoma pagreitinta procedūra pagal VPĮ 60 str. 3 d. / PĮ 70 str. 3 d.</a:t>
            </a:r>
            <a:endParaRPr lang="en-US"/>
          </a:p>
        </p:txBody>
      </p:sp>
      <p:cxnSp>
        <p:nvCxnSpPr>
          <p:cNvPr id="11" name="Straight Arrow Connector 2">
            <a:extLst>
              <a:ext uri="{FF2B5EF4-FFF2-40B4-BE49-F238E27FC236}">
                <a16:creationId xmlns:a16="http://schemas.microsoft.com/office/drawing/2014/main" id="{12FFAA89-A85C-BDF2-0049-3F56CA2F8025}"/>
              </a:ext>
            </a:extLst>
          </p:cNvPr>
          <p:cNvCxnSpPr>
            <a:cxnSpLocks/>
          </p:cNvCxnSpPr>
          <p:nvPr/>
        </p:nvCxnSpPr>
        <p:spPr>
          <a:xfrm flipH="1" flipV="1">
            <a:off x="2609850" y="5444125"/>
            <a:ext cx="2247900" cy="3817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1261182" y="4839612"/>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176057" y="49470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aveikslėlis 10">
            <a:extLst>
              <a:ext uri="{FF2B5EF4-FFF2-40B4-BE49-F238E27FC236}">
                <a16:creationId xmlns:a16="http://schemas.microsoft.com/office/drawing/2014/main" id="{CD7170C9-B3E1-EBE6-EC52-0A0D7C893181}"/>
              </a:ext>
            </a:extLst>
          </p:cNvPr>
          <p:cNvPicPr>
            <a:picLocks noChangeAspect="1"/>
          </p:cNvPicPr>
          <p:nvPr/>
        </p:nvPicPr>
        <p:blipFill>
          <a:blip r:embed="rId4"/>
          <a:stretch>
            <a:fillRect/>
          </a:stretch>
        </p:blipFill>
        <p:spPr>
          <a:xfrm>
            <a:off x="1312600" y="1722903"/>
            <a:ext cx="9927497" cy="474839"/>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5388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Pasirinkus pirkimų suvestinėje pirkimą, laukas „Numatoma vertė (EUR)“ užpildomas automatiškai. Šis laukas gali būti koreguojamas.</a:t>
            </a:r>
            <a:r>
              <a:rPr lang="lt-LT" sz="1600" dirty="0">
                <a:solidFill>
                  <a:srgbClr val="FF0000"/>
                </a:solidFill>
              </a:rPr>
              <a:t> </a:t>
            </a:r>
            <a:endParaRPr lang="lt-LT" sz="1600" dirty="0">
              <a:solidFill>
                <a:srgbClr val="FF0000"/>
              </a:solidFill>
              <a:cs typeface="Calibri"/>
            </a:endParaRPr>
          </a:p>
          <a:p>
            <a:pPr marL="285750" indent="-285750">
              <a:buFont typeface="Arial" panose="020B0604020202020204" pitchFamily="34" charset="0"/>
              <a:buChar char="•"/>
            </a:pPr>
            <a:r>
              <a:rPr lang="lt-LT" sz="1600" dirty="0">
                <a:solidFill>
                  <a:srgbClr val="FF0000"/>
                </a:solidFill>
              </a:rPr>
              <a:t>SVARBU</a:t>
            </a:r>
            <a:r>
              <a:rPr lang="en-US" sz="1600" dirty="0">
                <a:solidFill>
                  <a:srgbClr val="FF0000"/>
                </a:solidFill>
              </a:rPr>
              <a:t>!</a:t>
            </a:r>
            <a:r>
              <a:rPr lang="lt-LT" sz="1600" dirty="0"/>
              <a:t> Lauke „Numatoma vertė (EUR)“ nurodyta vertė automatiškai persikelia į skelbimą apie pirkimą.  Šis laukas pildomas, jei pirkimo vykdytojas nusprendžia </a:t>
            </a:r>
            <a:r>
              <a:rPr lang="lt-LT" sz="1600" b="0" i="0" dirty="0">
                <a:effectLst/>
              </a:rPr>
              <a:t>pirkimo dokumentuose </a:t>
            </a:r>
            <a:r>
              <a:rPr lang="lt-LT" sz="1600" dirty="0"/>
              <a:t>išviešinti tiekėjams maksimalų pirkimui skirtų lėšų </a:t>
            </a:r>
            <a:r>
              <a:rPr lang="lt-LT" sz="1600" b="0" i="0" dirty="0">
                <a:effectLst/>
              </a:rPr>
              <a:t>dydį</a:t>
            </a:r>
            <a:r>
              <a:rPr lang="lt-LT" sz="1600" dirty="0"/>
              <a:t>. Priešingu atveju, lauke įrašomas „0“. Vertė nurodoma be PVM.</a:t>
            </a:r>
            <a:endParaRPr lang="lt-LT" sz="1600" dirty="0">
              <a:cs typeface="Calibri"/>
            </a:endParaRPr>
          </a:p>
          <a:p>
            <a:pPr marL="285750" indent="-285750">
              <a:buFont typeface="Arial" panose="020B0604020202020204" pitchFamily="34" charset="0"/>
              <a:buChar char="•"/>
            </a:pPr>
            <a:r>
              <a:rPr lang="lt-LT" sz="1600"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dirty="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veikslėlis 45">
            <a:extLst>
              <a:ext uri="{FF2B5EF4-FFF2-40B4-BE49-F238E27FC236}">
                <a16:creationId xmlns:a16="http://schemas.microsoft.com/office/drawing/2014/main" id="{284C14B5-9099-4655-78D8-C2BA1A8EFEC9}"/>
              </a:ext>
            </a:extLst>
          </p:cNvPr>
          <p:cNvPicPr>
            <a:picLocks noChangeAspect="1"/>
          </p:cNvPicPr>
          <p:nvPr/>
        </p:nvPicPr>
        <p:blipFill>
          <a:blip r:embed="rId2"/>
          <a:stretch>
            <a:fillRect/>
          </a:stretch>
        </p:blipFill>
        <p:spPr>
          <a:xfrm>
            <a:off x="1319288" y="920268"/>
            <a:ext cx="5320709" cy="464932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90265" y="1184396"/>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497106" y="178397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a:stCxn id="19" idx="1"/>
          </p:cNvCxnSpPr>
          <p:nvPr/>
        </p:nvCxnSpPr>
        <p:spPr>
          <a:xfrm flipH="1">
            <a:off x="3091992" y="2507140"/>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473618" y="1264547"/>
            <a:ext cx="3766925" cy="9493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3091992" y="1804872"/>
            <a:ext cx="3144968" cy="10014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flipV="1">
            <a:off x="3979642" y="5181503"/>
            <a:ext cx="2253732" cy="5446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789569" cy="646331"/>
          </a:xfrm>
          <a:prstGeom prst="rect">
            <a:avLst/>
          </a:prstGeom>
          <a:solidFill>
            <a:schemeClr val="accent4">
              <a:lumMod val="20000"/>
              <a:lumOff val="80000"/>
            </a:schemeClr>
          </a:solidFill>
        </p:spPr>
        <p:txBody>
          <a:bodyPr wrap="square" rtlCol="0">
            <a:spAutoFit/>
          </a:bodyPr>
          <a:lstStyle/>
          <a:p>
            <a:r>
              <a:rPr lang="lt-LT" dirty="0"/>
              <a:t>Nurodoma, ar p</a:t>
            </a:r>
            <a:r>
              <a:rPr lang="lt-LT" dirty="0">
                <a:solidFill>
                  <a:srgbClr val="333333"/>
                </a:solidFill>
              </a:rPr>
              <a:t>irkimas yra susijęs su projektu ir (arba) programa, finansuojama Europos Sąjungos lėšomis.</a:t>
            </a:r>
            <a:endParaRPr lang="lt-LT" dirty="0"/>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789571" cy="923330"/>
          </a:xfrm>
          <a:prstGeom prst="rect">
            <a:avLst/>
          </a:prstGeom>
          <a:solidFill>
            <a:schemeClr val="accent4">
              <a:lumMod val="20000"/>
              <a:lumOff val="80000"/>
            </a:schemeClr>
          </a:solidFill>
        </p:spPr>
        <p:txBody>
          <a:bodyPr wrap="square" rtlCol="0">
            <a:spAutoFit/>
          </a:bodyPr>
          <a:lstStyle/>
          <a:p>
            <a:r>
              <a:rPr lang="lt-LT" dirty="0"/>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601798" y="2507140"/>
            <a:ext cx="3631576" cy="1486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789571"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839440" y="4226565"/>
            <a:ext cx="1393933" cy="293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724288"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sp>
        <p:nvSpPr>
          <p:cNvPr id="4" name="Rectangle 10">
            <a:extLst>
              <a:ext uri="{FF2B5EF4-FFF2-40B4-BE49-F238E27FC236}">
                <a16:creationId xmlns:a16="http://schemas.microsoft.com/office/drawing/2014/main" id="{24B0CE0D-BCAC-EA27-FAD5-7FC8DD32694A}"/>
              </a:ext>
            </a:extLst>
          </p:cNvPr>
          <p:cNvSpPr/>
          <p:nvPr/>
        </p:nvSpPr>
        <p:spPr>
          <a:xfrm flipV="1">
            <a:off x="1497106" y="4472807"/>
            <a:ext cx="3288124" cy="4743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785985"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Nesirinkti </a:t>
            </a:r>
            <a:r>
              <a:rPr lang="lt-LT" dirty="0">
                <a:solidFill>
                  <a:srgbClr val="000000"/>
                </a:solidFill>
              </a:rPr>
              <a:t>„Visas Dalis (-</a:t>
            </a:r>
            <a:r>
              <a:rPr lang="lt-LT" dirty="0" err="1">
                <a:solidFill>
                  <a:srgbClr val="000000"/>
                </a:solidFill>
              </a:rPr>
              <a:t>ių</a:t>
            </a:r>
            <a:r>
              <a:rPr lang="lt-LT" dirty="0">
                <a:solidFill>
                  <a:srgbClr val="000000"/>
                </a:solidFill>
              </a:rPr>
              <a:t>)“.</a:t>
            </a:r>
            <a:endParaRPr lang="en-US" dirty="0"/>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958628" y="4971206"/>
            <a:ext cx="274745" cy="165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968090" y="4647487"/>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977153" y="5063985"/>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911270" y="5435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977153" y="5694765"/>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77153" y="4178897"/>
            <a:ext cx="10491866"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a:t>
            </a:r>
            <a:r>
              <a:rPr lang="lt-LT" err="1"/>
              <a:t>ių</a:t>
            </a:r>
            <a:r>
              <a:rPr lang="lt-LT"/>
              <a:t>)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6" y="1996097"/>
            <a:ext cx="9892553" cy="3416320"/>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600" dirty="0">
                <a:cs typeface="Times New Roman"/>
              </a:rPr>
              <a:t>Pirkimo</a:t>
            </a:r>
            <a:r>
              <a:rPr lang="en-US" sz="3600" dirty="0">
                <a:cs typeface="Times New Roman"/>
              </a:rPr>
              <a:t> </a:t>
            </a:r>
            <a:r>
              <a:rPr lang="lt-LT" sz="3600" dirty="0">
                <a:cs typeface="Times New Roman"/>
              </a:rPr>
              <a:t>sukūrimas, kai pasiūlymai teikiami viename voke .............................................      3 </a:t>
            </a:r>
            <a:endParaRPr lang="lt-LT" sz="3600" dirty="0">
              <a:cs typeface="Times New Roman" panose="02020603050405020304" pitchFamily="18" charset="0"/>
            </a:endParaRPr>
          </a:p>
          <a:p>
            <a:pPr marL="571500" indent="-571500">
              <a:buFont typeface="Arial" panose="020B0604020202020204" pitchFamily="34" charset="0"/>
              <a:buChar char="•"/>
            </a:pPr>
            <a:r>
              <a:rPr lang="lt-LT" sz="3600" dirty="0">
                <a:cs typeface="Times New Roman"/>
              </a:rPr>
              <a:t>Susipažinimo su pasiūlymais procedūra ....       38</a:t>
            </a:r>
          </a:p>
          <a:p>
            <a:pPr marL="571500" indent="-571500">
              <a:buFont typeface="Arial" panose="020B0604020202020204" pitchFamily="34" charset="0"/>
              <a:buChar char="•"/>
            </a:pPr>
            <a:r>
              <a:rPr lang="lt-LT" sz="3600" dirty="0">
                <a:cs typeface="Times New Roman"/>
              </a:rPr>
              <a:t>Pasiūlymų vertinimas, pasiūlymų eilės nustatymas	 ................................................	44</a:t>
            </a:r>
          </a:p>
          <a:p>
            <a:pPr marL="571500" indent="-571500">
              <a:buFont typeface="Arial" panose="020B0604020202020204" pitchFamily="34" charset="0"/>
              <a:buChar char="•"/>
            </a:pPr>
            <a:r>
              <a:rPr lang="lt-LT" sz="3600" dirty="0">
                <a:cs typeface="Times New Roman"/>
              </a:rPr>
              <a:t>Sutarties sudarymas ..................................	52</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sekantį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205496" y="6276489"/>
            <a:ext cx="9700942" cy="584775"/>
          </a:xfrm>
          <a:prstGeom prst="rect">
            <a:avLst/>
          </a:prstGeom>
          <a:noFill/>
        </p:spPr>
        <p:txBody>
          <a:bodyPr wrap="square">
            <a:spAutoFit/>
          </a:bodyPr>
          <a:lstStyle/>
          <a:p>
            <a:r>
              <a:rPr lang="lt-LT" sz="1600"/>
              <a:t>Pastaba. Daugiau informacijos apie naudotojų vaidmenis galite rasti skaidrėse „Pirkimo vykdytojo paskyroje esančių vartotojų sukūrimas bei teisių jiems suteikimas“.</a:t>
            </a:r>
            <a:endParaRPr lang="en-GB" sz="160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1" name="TextBox 10">
            <a:extLst>
              <a:ext uri="{FF2B5EF4-FFF2-40B4-BE49-F238E27FC236}">
                <a16:creationId xmlns:a16="http://schemas.microsoft.com/office/drawing/2014/main" id="{33B52BD1-CC53-95E3-0C3C-15F2660D8716}"/>
              </a:ext>
            </a:extLst>
          </p:cNvPr>
          <p:cNvSpPr txBox="1"/>
          <p:nvPr/>
        </p:nvSpPr>
        <p:spPr>
          <a:xfrm>
            <a:off x="905044" y="971350"/>
            <a:ext cx="10720598" cy="369332"/>
          </a:xfrm>
          <a:prstGeom prst="rect">
            <a:avLst/>
          </a:prstGeom>
          <a:noFill/>
        </p:spPr>
        <p:txBody>
          <a:bodyPr wrap="square" rtlCol="0">
            <a:spAutoFit/>
          </a:bodyPr>
          <a:lstStyle/>
          <a:p>
            <a:r>
              <a:rPr lang="lt-LT"/>
              <a:t>Norint pirkimui priskirti daugiau naudotojų:</a:t>
            </a:r>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a:t>Pastaba. Priskirtas naudotojas el. paštu gaus pranešimus, susijusius su CVP IS priskirtu pirkimu. </a:t>
            </a:r>
            <a:endParaRPr lang="en-US"/>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a:t>Pastaba. Jei kuriant pirkimą pagrindinėje pirkimo informacijoje (17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a:t>
            </a:r>
            <a:r>
              <a:rPr lang="lt-LT">
                <a:solidFill>
                  <a:srgbClr val="0D0D0D"/>
                </a:solidFill>
                <a:latin typeface="ui-sans-serif"/>
              </a:rPr>
              <a:t>Pasirinkus </a:t>
            </a:r>
            <a:r>
              <a:rPr lang="lt-LT" b="0" i="0">
                <a:solidFill>
                  <a:srgbClr val="0D0D0D"/>
                </a:solidFill>
                <a:effectLst/>
                <a:latin typeface="ui-sans-serif"/>
              </a:rPr>
              <a:t>„Atmesti“, paskirtas asmuo nebegali dalyvauti pirkimo procese, o pirkimo vykdytojas privalo paskirti kitą vertintoją.</a:t>
            </a:r>
            <a:endParaRPr lang="lt-LT"/>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3160810" y="751816"/>
            <a:ext cx="4647450"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Nustačius pirkimo eigą, jos keisti nebus galima. Pirkimo etapus pasirinkti: </a:t>
            </a:r>
          </a:p>
          <a:p>
            <a:r>
              <a:rPr lang="lt-LT" b="1" dirty="0"/>
              <a:t>„Sukūrimas“ – „Ne sistemoje“;</a:t>
            </a:r>
          </a:p>
          <a:p>
            <a:r>
              <a:rPr lang="lt-LT" b="1" dirty="0"/>
              <a:t>„Pasiūlymų pateikimas“ – „Sistemoje“;</a:t>
            </a:r>
          </a:p>
          <a:p>
            <a:r>
              <a:rPr lang="lt-LT" b="1" dirty="0"/>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9" name="TextBox 8">
            <a:extLst>
              <a:ext uri="{FF2B5EF4-FFF2-40B4-BE49-F238E27FC236}">
                <a16:creationId xmlns:a16="http://schemas.microsoft.com/office/drawing/2014/main" id="{283BFF35-FAF5-B8DC-91D0-C4E36F2FA0C9}"/>
              </a:ext>
            </a:extLst>
          </p:cNvPr>
          <p:cNvSpPr txBox="1"/>
          <p:nvPr/>
        </p:nvSpPr>
        <p:spPr>
          <a:xfrm>
            <a:off x="754244" y="3849667"/>
            <a:ext cx="7451893"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en-US" u="sng" dirty="0"/>
              <a:t>K</a:t>
            </a:r>
            <a:r>
              <a:rPr lang="lt-LT" u="sng" dirty="0"/>
              <a:t>ai pasirenkama taikyti kainos / sąnaudų ir kokybės santykio pasiūlymų vertinimo kriterijų ir pasiūlymai teikiami dviejuose vokuose</a:t>
            </a:r>
            <a:r>
              <a:rPr lang="lt-LT" dirty="0"/>
              <a:t>, </a:t>
            </a:r>
            <a:r>
              <a:rPr lang="lt-LT" u="sng" dirty="0"/>
              <a:t>pirkimo etapus pasirinkti: </a:t>
            </a:r>
          </a:p>
          <a:p>
            <a:r>
              <a:rPr lang="lt-LT" b="1" dirty="0"/>
              <a:t>„Sukūrimas“ – „Sistemoje“;</a:t>
            </a:r>
            <a:endParaRPr lang="lt-LT" b="1" dirty="0">
              <a:cs typeface="Calibri"/>
            </a:endParaRPr>
          </a:p>
          <a:p>
            <a:r>
              <a:rPr lang="lt-LT" b="1" dirty="0"/>
              <a:t>„Pasiūlymų pateikimas“ – „Sistemoje“;</a:t>
            </a:r>
            <a:endParaRPr lang="lt-LT" b="1" dirty="0">
              <a:cs typeface="Calibri"/>
            </a:endParaRPr>
          </a:p>
          <a:p>
            <a:r>
              <a:rPr lang="lt-LT" b="1" dirty="0"/>
              <a:t>„Vertinimas“ – „Sistemoje“.</a:t>
            </a:r>
            <a:endParaRPr lang="lt-LT" b="1" dirty="0">
              <a:cs typeface="Calibri"/>
            </a:endParaRPr>
          </a:p>
          <a:p>
            <a:endParaRPr lang="lt-LT" b="1"/>
          </a:p>
          <a:p>
            <a:r>
              <a:rPr lang="lt-LT" dirty="0"/>
              <a:t>Instrukciją, kaip kurti pirkimą, kai visi pirkimo etapai pasirenkami „Sistemoje“, rasite Viešųjų pirkimų tarnybos svetainėje (informacija rengiama).</a:t>
            </a:r>
            <a:endParaRPr lang="lt-LT" b="1" dirty="0"/>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a:off x="5862915" y="2229001"/>
            <a:ext cx="2613391" cy="6104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a:off x="5862918" y="2241650"/>
            <a:ext cx="2629851" cy="881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a:off x="5862912" y="2228297"/>
            <a:ext cx="2613394" cy="30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gamybinės CVP IS aplinkos su nuoroda https://viesiejipirkimai.lt/epps/home.do</a:t>
            </a: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dirty="0">
              <a:ln>
                <a:noFill/>
              </a:ln>
              <a:solidFill>
                <a:srgbClr val="FF0000"/>
              </a:solidFill>
              <a:effectLst/>
              <a:uLnTx/>
              <a:uFillTx/>
              <a:latin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rtlCol="0">
            <a:spAutoFit/>
          </a:bodyPr>
          <a:lstStyle/>
          <a:p>
            <a:r>
              <a:rPr lang="lt-LT" sz="1800" dirty="0"/>
              <a:t>Įkeltas dokumentas bus rodomas viešai tik po to, kai bus paskelbtas pirkimas ir dokumento statusas nustatytas kaip „</a:t>
            </a:r>
            <a:r>
              <a:rPr lang="lt-LT" sz="1800" b="1" dirty="0"/>
              <a:t>Galutinis</a:t>
            </a:r>
            <a:r>
              <a:rPr lang="lt-LT" sz="1800" dirty="0"/>
              <a:t>“. </a:t>
            </a:r>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a:t>
            </a:r>
            <a:r>
              <a:rPr lang="lt-LT" sz="1800" dirty="0"/>
              <a:t>33 skaidrę).</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dirty="0"/>
              <a:t>Kai dokumento statusas „</a:t>
            </a:r>
            <a:r>
              <a:rPr lang="lt-LT" b="1" dirty="0"/>
              <a:t>Projektas</a:t>
            </a:r>
            <a:r>
              <a:rPr lang="lt-LT" dirty="0"/>
              <a:t>“, toks dokumentas nematomas viešai, jis gali būti koreguojamas ar panaikinamas (žr. 31-32</a:t>
            </a:r>
            <a:r>
              <a:rPr lang="lt-LT" dirty="0">
                <a:solidFill>
                  <a:srgbClr val="FF0000"/>
                </a:solidFill>
              </a:rPr>
              <a:t> </a:t>
            </a:r>
            <a:r>
              <a:rPr lang="lt-LT" dirty="0"/>
              <a:t>skaidres).</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 </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rtlCol="0">
            <a:spAutoFit/>
          </a:bodyPr>
          <a:lstStyle/>
          <a:p>
            <a:r>
              <a:rPr lang="lt-LT"/>
              <a:t>Pastaba. 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754326"/>
          </a:xfrm>
          <a:prstGeom prst="rect">
            <a:avLst/>
          </a:prstGeom>
          <a:solidFill>
            <a:schemeClr val="accent4">
              <a:lumMod val="20000"/>
              <a:lumOff val="80000"/>
            </a:schemeClr>
          </a:solidFill>
        </p:spPr>
        <p:txBody>
          <a:bodyPr wrap="square" rtlCol="0">
            <a:spAutoFit/>
          </a:bodyPr>
          <a:lstStyle/>
          <a:p>
            <a:pPr algn="just"/>
            <a:r>
              <a:rPr lang="lt-LT">
                <a:solidFill>
                  <a:srgbClr val="FF0000"/>
                </a:solidFill>
                <a:effectLst/>
              </a:rPr>
              <a:t>SVARBU! </a:t>
            </a:r>
            <a:r>
              <a:rPr lang="lt-LT">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2017 m. birželio 21 d. įsakymo Nr. 1S-92 „Dėl Skelbimų teikimo Viešųjų pirkimų tarnybai tvarkos ir reikalavimų skelbiamai supaprastintų pirkimų informacijai aprašo ir supaprastintų pirkimų skelbimų tipinių formų patvirtinimo“ 6¹ punkte.</a:t>
            </a:r>
            <a:endParaRPr lang="en-US"/>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rtlCol="0">
            <a:spAutoFit/>
          </a:bodyPr>
          <a:lstStyle/>
          <a:p>
            <a:r>
              <a:rPr lang="lt-LT" dirty="0"/>
              <a:t>Pastaba. Dokumentai į sritį „Vidiniai dokumentai“ keliami / koreguojami / naikinami  tokiu pačiu būdu, kaip ir pirkimo dokumentai (žr. 30-33 skaidres).</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4"/>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6642844" cy="646331"/>
          </a:xfrm>
          <a:prstGeom prst="rect">
            <a:avLst/>
          </a:prstGeom>
          <a:solidFill>
            <a:schemeClr val="accent4">
              <a:lumMod val="20000"/>
              <a:lumOff val="80000"/>
            </a:schemeClr>
          </a:solidFill>
        </p:spPr>
        <p:txBody>
          <a:bodyPr wrap="square" rtlCol="0">
            <a:spAutoFit/>
          </a:bodyPr>
          <a:lstStyle/>
          <a:p>
            <a:r>
              <a:rPr lang="lt-LT"/>
              <a:t>Įsitikinus, kad sukelti visi pirkimo dokumentai, pasirenkama užduotis „Paskelbti skelbimą apie pirkimą“.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79930" y="1238201"/>
            <a:ext cx="10336306" cy="1809270"/>
          </a:xfrm>
          <a:prstGeom prst="rect">
            <a:avLst/>
          </a:prstGeom>
        </p:spPr>
      </p:pic>
      <p:sp>
        <p:nvSpPr>
          <p:cNvPr id="9" name="TextBox 8">
            <a:extLst>
              <a:ext uri="{FF2B5EF4-FFF2-40B4-BE49-F238E27FC236}">
                <a16:creationId xmlns:a16="http://schemas.microsoft.com/office/drawing/2014/main" id="{EC03C4A5-1992-D945-5148-62BA7C154B40}"/>
              </a:ext>
            </a:extLst>
          </p:cNvPr>
          <p:cNvSpPr txBox="1"/>
          <p:nvPr/>
        </p:nvSpPr>
        <p:spPr>
          <a:xfrm>
            <a:off x="2057400" y="4619104"/>
            <a:ext cx="8077200" cy="646331"/>
          </a:xfrm>
          <a:prstGeom prst="rect">
            <a:avLst/>
          </a:prstGeom>
          <a:solidFill>
            <a:schemeClr val="accent4">
              <a:lumMod val="20000"/>
              <a:lumOff val="80000"/>
            </a:schemeClr>
          </a:solidFill>
        </p:spPr>
        <p:txBody>
          <a:bodyPr wrap="square" rtlCol="0">
            <a:spAutoFit/>
          </a:bodyPr>
          <a:lstStyle/>
          <a:p>
            <a:pPr algn="ctr"/>
            <a:r>
              <a:rPr lang="lt-LT"/>
              <a:t>Skelbimo pildymo instrukciją rasite mokymo skaidrėse „Skelbimo apie pirkimą pildymas Centrinės viešųjų pirkimų informacinės	sistemos (CVP IS) priemonėmis“</a:t>
            </a:r>
            <a:endParaRPr lang="en-US"/>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5271710" cy="369332"/>
          </a:xfrm>
          <a:prstGeom prst="rect">
            <a:avLst/>
          </a:prstGeom>
          <a:solidFill>
            <a:schemeClr val="accent4">
              <a:lumMod val="20000"/>
              <a:lumOff val="80000"/>
            </a:schemeClr>
          </a:solidFill>
        </p:spPr>
        <p:txBody>
          <a:bodyPr wrap="square" rtlCol="0">
            <a:spAutoFit/>
          </a:bodyPr>
          <a:lstStyle/>
          <a:p>
            <a:r>
              <a:rPr lang="lt-LT"/>
              <a:t>Pasirenkama užduotis „Susipažinti su pasiūlymais“.</a:t>
            </a:r>
            <a:endParaRPr lang="en-US"/>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7982409" cy="369332"/>
          </a:xfrm>
          <a:prstGeom prst="rect">
            <a:avLst/>
          </a:prstGeom>
          <a:noFill/>
        </p:spPr>
        <p:txBody>
          <a:bodyPr wrap="square" rtlCol="0">
            <a:spAutoFit/>
          </a:bodyPr>
          <a:lstStyle/>
          <a:p>
            <a:r>
              <a:rPr lang="lt-LT"/>
              <a:t>Užduoties „Susipažinti su pasiūlymais“ vykdymas, kai pirkime nėra gauta pasiūlymų:</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800037" y="4314661"/>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402716"/>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4234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3462509" y="6164069"/>
            <a:ext cx="6465265" cy="369332"/>
          </a:xfrm>
          <a:prstGeom prst="rect">
            <a:avLst/>
          </a:prstGeom>
          <a:solidFill>
            <a:schemeClr val="accent4">
              <a:lumMod val="20000"/>
              <a:lumOff val="80000"/>
            </a:schemeClr>
          </a:solidFill>
        </p:spPr>
        <p:txBody>
          <a:bodyPr wrap="square" rtlCol="0">
            <a:spAutoFit/>
          </a:bodyPr>
          <a:lstStyle/>
          <a:p>
            <a:r>
              <a:rPr lang="lt-LT"/>
              <a:t>Pasirenkama užduotis „Sukurti skelbimą apie pirkimo nuraukimą“.</a:t>
            </a:r>
            <a:endParaRPr lang="en-US"/>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398893" y="5853175"/>
            <a:ext cx="957511" cy="310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9"/>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rtlCol="0">
            <a:spAutoFit/>
          </a:bodyPr>
          <a:lstStyle/>
          <a:p>
            <a:r>
              <a:rPr lang="lt-LT"/>
              <a:t>Susipažinus, pasirenkama „Priimti“. </a:t>
            </a:r>
            <a:r>
              <a:rPr lang="lt-LT" b="0" i="0">
                <a:solidFill>
                  <a:srgbClr val="0D0D0D"/>
                </a:solidFill>
                <a:effectLst/>
                <a:latin typeface="ui-sans-serif"/>
              </a:rPr>
              <a:t>Jei pažymima „Atmesti“, paskirtas asmuo nebegali dalyvauti pirkimo procese, ir pirkimo vykdytojas privalo paskirti kitą vertintoją.</a:t>
            </a:r>
            <a:endParaRPr lang="lt-LT"/>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a:spAutoFit/>
          </a:bodyPr>
          <a:lstStyle/>
          <a:p>
            <a:r>
              <a:rPr lang="lt-LT"/>
              <a:t>Pranešimas, kad paskirtas asmuo gali </a:t>
            </a:r>
            <a:r>
              <a:rPr lang="lt-LT" b="0" i="0">
                <a:solidFill>
                  <a:srgbClr val="0D0D0D"/>
                </a:solidFill>
                <a:effectLst/>
                <a:latin typeface="ui-sans-serif"/>
              </a:rPr>
              <a:t>dalyvauti pirkimo procese ir vertinti gautus pasiūlymus</a:t>
            </a:r>
            <a:endParaRPr lang="en-US"/>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931978" y="4088162"/>
            <a:ext cx="2320548" cy="13994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1194" y="5487629"/>
            <a:ext cx="6219793" cy="1200329"/>
          </a:xfrm>
          <a:prstGeom prst="rect">
            <a:avLst/>
          </a:prstGeom>
          <a:solidFill>
            <a:schemeClr val="accent4">
              <a:lumMod val="20000"/>
              <a:lumOff val="80000"/>
            </a:schemeClr>
          </a:solidFill>
        </p:spPr>
        <p:txBody>
          <a:bodyPr wrap="square" rtlCol="0">
            <a:spAutoFit/>
          </a:bodyPr>
          <a:lstStyle/>
          <a:p>
            <a:r>
              <a:rPr lang="lt-LT"/>
              <a:t>Įvertinus pasiūlymus įrašomos pasiūlymų kainos / ekonominio naudingumo balai. Pastaba. Jei vertinant pasiūlymus pagal kainos ir kokybės santykį pasiūlymas atmetamas nesuteikus balo, įrašomas „0“.</a:t>
            </a:r>
            <a:endParaRPr lang="en-US"/>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059437" y="4406526"/>
            <a:ext cx="2809829" cy="923330"/>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Paspaudus simbolį atsisiunčiami tiekėjo pasiūlymo dokumentai.</a:t>
            </a:r>
            <a:endParaRPr lang="en-US"/>
          </a:p>
        </p:txBody>
      </p:sp>
      <p:sp>
        <p:nvSpPr>
          <p:cNvPr id="55" name="TextBox 54">
            <a:extLst>
              <a:ext uri="{FF2B5EF4-FFF2-40B4-BE49-F238E27FC236}">
                <a16:creationId xmlns:a16="http://schemas.microsoft.com/office/drawing/2014/main" id="{B2456E88-4415-1705-91E8-4FE562A7FF6F}"/>
              </a:ext>
            </a:extLst>
          </p:cNvPr>
          <p:cNvSpPr txBox="1"/>
          <p:nvPr/>
        </p:nvSpPr>
        <p:spPr>
          <a:xfrm>
            <a:off x="82195" y="3931415"/>
            <a:ext cx="2900556" cy="1477328"/>
          </a:xfrm>
          <a:prstGeom prst="rect">
            <a:avLst/>
          </a:prstGeom>
          <a:solidFill>
            <a:schemeClr val="accent4">
              <a:lumMod val="20000"/>
              <a:lumOff val="80000"/>
            </a:schemeClr>
          </a:solidFill>
        </p:spPr>
        <p:txBody>
          <a:bodyPr wrap="square" rtlCol="0">
            <a:spAutoFit/>
          </a:bodyPr>
          <a:lstStyle/>
          <a:p>
            <a:r>
              <a:rPr lang="lt-LT"/>
              <a:t>Kai pirkimas skaidomas į dalis, vertinimo rezultatai suvedami kiekvienoje dalyje ir tik tuomet spaudžiama „Išsaugoma kaip galutinį“.</a:t>
            </a:r>
            <a:endParaRPr lang="en-US"/>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376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8"/>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a:t>Pranešimas, kad pasiūlymų įvertinimo rezultatai sėkmingai išsaugoti ir galima atlikti sekančią užduoti (2).</a:t>
            </a:r>
            <a:endParaRPr lang="en-US"/>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dirty="0"/>
              <a:t>Pranešimas, kad pasiūlymų eilė sėkmingai patvirtinta ir galima atlikti kitą užduotį (4).</a:t>
            </a:r>
            <a:endParaRPr lang="en-US" dirty="0"/>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latin typeface="Calibri"/>
                <a:ea typeface="Book Antiqua" panose="02040602050305030304" pitchFamily="18" charset="0"/>
                <a:cs typeface="Calibri"/>
              </a:rPr>
              <a:t>Susirašinėjimo</a:t>
            </a:r>
            <a:r>
              <a:rPr lang="lt-LT" sz="1800" dirty="0">
                <a:effectLst/>
                <a:latin typeface="Calibri"/>
                <a:ea typeface="Book Antiqua" panose="02040602050305030304" pitchFamily="18" charset="0"/>
                <a:cs typeface="Calibri"/>
              </a:rPr>
              <a:t> </a:t>
            </a:r>
            <a:r>
              <a:rPr lang="lt-LT" dirty="0">
                <a:latin typeface="Calibri"/>
                <a:ea typeface="Book Antiqua" panose="02040602050305030304" pitchFamily="18" charset="0"/>
                <a:cs typeface="Calibri"/>
              </a:rPr>
              <a:t>priemonėmis informavus tiekėjus apie vertinimo</a:t>
            </a:r>
            <a:r>
              <a:rPr lang="lt-LT" sz="1800" dirty="0">
                <a:effectLst/>
                <a:latin typeface="Calibri"/>
                <a:ea typeface="Book Antiqua" panose="02040602050305030304" pitchFamily="18" charset="0"/>
                <a:cs typeface="Calibri"/>
              </a:rPr>
              <a:t> rezultatus, prasideda atidėjimo laikotarpis</a:t>
            </a:r>
            <a:r>
              <a:rPr lang="lt-LT" dirty="0">
                <a:latin typeface="Calibri"/>
                <a:ea typeface="Book Antiqua" panose="02040602050305030304" pitchFamily="18" charset="0"/>
                <a:cs typeface="Calibri"/>
              </a:rPr>
              <a:t> </a:t>
            </a:r>
            <a:r>
              <a:rPr lang="lt-LT" b="1" dirty="0">
                <a:latin typeface="Calibri"/>
                <a:ea typeface="Book Antiqua" panose="02040602050305030304" pitchFamily="18" charset="0"/>
                <a:cs typeface="Calibri"/>
              </a:rPr>
              <a:t>(kuris sistemiškai nustatytas 14 kalendorinių dienų)</a:t>
            </a:r>
            <a:r>
              <a:rPr lang="en-US" sz="1800" dirty="0">
                <a:effectLst/>
                <a:latin typeface="Calibri"/>
                <a:ea typeface="Book Antiqua" panose="02040602050305030304" pitchFamily="18" charset="0"/>
                <a:cs typeface="Calibri"/>
              </a:rPr>
              <a:t>, </a:t>
            </a:r>
            <a:r>
              <a:rPr lang="lt-LT" sz="1800" dirty="0">
                <a:effectLst/>
                <a:latin typeface="Calibri"/>
                <a:ea typeface="Book Antiqua" panose="02040602050305030304" pitchFamily="18" charset="0"/>
                <a:cs typeface="Calibri"/>
              </a:rPr>
              <a:t>kurio</a:t>
            </a:r>
            <a:r>
              <a:rPr lang="lt-LT" dirty="0">
                <a:latin typeface="Calibri"/>
                <a:ea typeface="Book Antiqua" panose="02040602050305030304" pitchFamily="18" charset="0"/>
                <a:cs typeface="Calibri"/>
              </a:rPr>
              <a:t>, kai tai galima pagal teisinį reguliavimą, </a:t>
            </a:r>
            <a:r>
              <a:rPr lang="lt-LT" sz="1800" dirty="0">
                <a:effectLst/>
                <a:latin typeface="Calibri"/>
                <a:ea typeface="Book Antiqua" panose="02040602050305030304" pitchFamily="18" charset="0"/>
                <a:cs typeface="Calibri"/>
              </a:rPr>
              <a:t>galima netaikyti</a:t>
            </a:r>
            <a:r>
              <a:rPr lang="lt-LT" dirty="0">
                <a:latin typeface="Calibri"/>
                <a:ea typeface="Book Antiqua" panose="02040602050305030304" pitchFamily="18" charset="0"/>
                <a:cs typeface="Calibri"/>
              </a:rPr>
              <a:t> arba</a:t>
            </a:r>
            <a:r>
              <a:rPr lang="lt-LT" sz="1800" dirty="0">
                <a:effectLst/>
                <a:latin typeface="Calibri"/>
                <a:ea typeface="Book Antiqua" panose="02040602050305030304" pitchFamily="18" charset="0"/>
                <a:cs typeface="Calibri"/>
              </a:rPr>
              <a:t> užbaigti anksčiau.</a:t>
            </a:r>
            <a:endParaRPr lang="en-US" dirty="0">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sekančią užduoti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38-50 skaidres).</a:t>
            </a:r>
            <a:endParaRPr lang="en-US" dirty="0"/>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6"/>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7"/>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8"/>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9"/>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7331" y="3118819"/>
            <a:ext cx="4111114"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Įrašoma sudaromų sutarčių vertė su PVM.</a:t>
            </a:r>
            <a:endParaRPr lang="en-US"/>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Pastaba. Šią užduotį rekomenduojama pradėti vykdyti tuomet, kai su tiekėju (-</a:t>
            </a:r>
            <a:r>
              <a:rPr lang="lt-LT" dirty="0" err="1"/>
              <a:t>ais</a:t>
            </a:r>
            <a:r>
              <a:rPr lang="lt-LT" dirty="0"/>
              <a:t>) sudaryta (-</a:t>
            </a:r>
            <a:r>
              <a:rPr lang="lt-LT" dirty="0" err="1"/>
              <a:t>os</a:t>
            </a:r>
            <a:r>
              <a:rPr lang="lt-LT" dirty="0"/>
              <a:t>) sutartis (-</a:t>
            </a:r>
            <a:r>
              <a:rPr lang="lt-LT" dirty="0" err="1"/>
              <a:t>ys</a:t>
            </a:r>
            <a:r>
              <a:rPr lang="lt-LT" dirty="0"/>
              <a:t>).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9"/>
            <a:ext cx="6664084"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Pastaba. Kai pirkimas skaidomas dalimis ir laimėtojais nustatomi skirtingi tiekėjai, šią užduotį reikia kartoti kiekvienam tiekėjui.</a:t>
            </a:r>
            <a:endParaRPr lang="en-US"/>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4C33890-D3DC-42E3-2A3B-45D934ECAAF7}"/>
              </a:ext>
            </a:extLst>
          </p:cNvPr>
          <p:cNvPicPr>
            <a:picLocks noChangeAspect="1"/>
          </p:cNvPicPr>
          <p:nvPr/>
        </p:nvPicPr>
        <p:blipFill>
          <a:blip r:embed="rId2"/>
          <a:stretch>
            <a:fillRect/>
          </a:stretch>
        </p:blipFill>
        <p:spPr>
          <a:xfrm>
            <a:off x="662623" y="1222821"/>
            <a:ext cx="10728356" cy="2069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54</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662623" y="3523897"/>
            <a:ext cx="10336304" cy="369332"/>
          </a:xfrm>
          <a:prstGeom prst="rect">
            <a:avLst/>
          </a:prstGeom>
          <a:solidFill>
            <a:schemeClr val="accent4">
              <a:lumMod val="20000"/>
              <a:lumOff val="80000"/>
            </a:schemeClr>
          </a:solidFill>
        </p:spPr>
        <p:txBody>
          <a:bodyPr wrap="square" rtlCol="0">
            <a:spAutoFit/>
          </a:bodyPr>
          <a:lstStyle/>
          <a:p>
            <a:r>
              <a:rPr lang="lt-LT" dirty="0"/>
              <a:t>Kai vykdomas tarptautinės vertės pirkimas pasirenkama užduotis „Paskelbti skelbimą apie sutarties skyrimą“.</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159659" y="2827550"/>
            <a:ext cx="1628913" cy="259631"/>
          </a:xfrm>
          <a:prstGeom prst="rect">
            <a:avLst/>
          </a:prstGeom>
        </p:spPr>
      </p:pic>
      <p:sp>
        <p:nvSpPr>
          <p:cNvPr id="9" name="TextBox 8">
            <a:extLst>
              <a:ext uri="{FF2B5EF4-FFF2-40B4-BE49-F238E27FC236}">
                <a16:creationId xmlns:a16="http://schemas.microsoft.com/office/drawing/2014/main" id="{EC03C4A5-1992-D945-5148-62BA7C154B40}"/>
              </a:ext>
            </a:extLst>
          </p:cNvPr>
          <p:cNvSpPr txBox="1"/>
          <p:nvPr/>
        </p:nvSpPr>
        <p:spPr>
          <a:xfrm>
            <a:off x="1792175" y="5063985"/>
            <a:ext cx="8077200" cy="646331"/>
          </a:xfrm>
          <a:prstGeom prst="rect">
            <a:avLst/>
          </a:prstGeom>
          <a:solidFill>
            <a:schemeClr val="accent4">
              <a:lumMod val="20000"/>
              <a:lumOff val="80000"/>
            </a:schemeClr>
          </a:solidFill>
        </p:spPr>
        <p:txBody>
          <a:bodyPr wrap="square" lIns="91440" tIns="45720" rIns="91440" bIns="45720" rtlCol="0" anchor="t">
            <a:spAutoFit/>
          </a:bodyPr>
          <a:lstStyle/>
          <a:p>
            <a:pPr algn="ctr"/>
            <a:r>
              <a:rPr lang="lt-LT" dirty="0"/>
              <a:t>Instrukciją, kaip pildyti skelbimą apie sutarties skyrimą, rasite Viešųjų pirkimų tarnybos svetainėje (informacija rengiama).</a:t>
            </a:r>
            <a:endParaRPr lang="lt-LT" dirty="0">
              <a:cs typeface="Calibri"/>
            </a:endParaRPr>
          </a:p>
        </p:txBody>
      </p:sp>
      <p:pic>
        <p:nvPicPr>
          <p:cNvPr id="11" name="Paveikslėlis 10">
            <a:extLst>
              <a:ext uri="{FF2B5EF4-FFF2-40B4-BE49-F238E27FC236}">
                <a16:creationId xmlns:a16="http://schemas.microsoft.com/office/drawing/2014/main" id="{92B04613-8682-8351-8543-0918BFA96EAB}"/>
              </a:ext>
            </a:extLst>
          </p:cNvPr>
          <p:cNvPicPr>
            <a:picLocks noChangeAspect="1"/>
          </p:cNvPicPr>
          <p:nvPr/>
        </p:nvPicPr>
        <p:blipFill>
          <a:blip r:embed="rId5"/>
          <a:stretch>
            <a:fillRect/>
          </a:stretch>
        </p:blipFill>
        <p:spPr>
          <a:xfrm>
            <a:off x="801021" y="2876391"/>
            <a:ext cx="943107" cy="161948"/>
          </a:xfrm>
          <a:prstGeom prst="rect">
            <a:avLst/>
          </a:prstGeom>
        </p:spPr>
      </p:pic>
      <p:pic>
        <p:nvPicPr>
          <p:cNvPr id="12" name="Paveikslėlis 11">
            <a:extLst>
              <a:ext uri="{FF2B5EF4-FFF2-40B4-BE49-F238E27FC236}">
                <a16:creationId xmlns:a16="http://schemas.microsoft.com/office/drawing/2014/main" id="{CF81F7ED-F47C-0E70-BB69-78DDB68D2223}"/>
              </a:ext>
            </a:extLst>
          </p:cNvPr>
          <p:cNvPicPr>
            <a:picLocks noChangeAspect="1"/>
          </p:cNvPicPr>
          <p:nvPr/>
        </p:nvPicPr>
        <p:blipFill>
          <a:blip r:embed="rId6"/>
          <a:stretch>
            <a:fillRect/>
          </a:stretch>
        </p:blipFill>
        <p:spPr>
          <a:xfrm>
            <a:off x="801021" y="3089758"/>
            <a:ext cx="890269" cy="152283"/>
          </a:xfrm>
          <a:prstGeom prst="rect">
            <a:avLst/>
          </a:prstGeom>
        </p:spPr>
      </p:pic>
      <p:sp>
        <p:nvSpPr>
          <p:cNvPr id="2" name="TextBox 1">
            <a:extLst>
              <a:ext uri="{FF2B5EF4-FFF2-40B4-BE49-F238E27FC236}">
                <a16:creationId xmlns:a16="http://schemas.microsoft.com/office/drawing/2014/main" id="{A8F61757-1285-E561-FA8E-70D12A89ADF7}"/>
              </a:ext>
            </a:extLst>
          </p:cNvPr>
          <p:cNvSpPr txBox="1"/>
          <p:nvPr/>
        </p:nvSpPr>
        <p:spPr>
          <a:xfrm>
            <a:off x="662623" y="4140100"/>
            <a:ext cx="10336304"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Supaprastintos vertės (įskaitant mažos vertės) pirkimų atvejais ši užduotis nėra vykdoma</a:t>
            </a:r>
            <a:r>
              <a:rPr lang="en-US" dirty="0"/>
              <a:t>.</a:t>
            </a:r>
          </a:p>
        </p:txBody>
      </p:sp>
    </p:spTree>
    <p:extLst>
      <p:ext uri="{BB962C8B-B14F-4D97-AF65-F5344CB8AC3E}">
        <p14:creationId xmlns:p14="http://schemas.microsoft.com/office/powerpoint/2010/main" val="2750818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55</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a:latin typeface="+mj-lt"/>
              </a:rPr>
              <a:t>Dėl papildomai iškilusių klausimų galite kreiptis</a:t>
            </a:r>
            <a:br>
              <a:rPr lang="lt-LT" sz="4400">
                <a:latin typeface="+mj-lt"/>
              </a:rPr>
            </a:br>
            <a:r>
              <a:rPr lang="lt-LT" sz="4400">
                <a:latin typeface="+mj-lt"/>
              </a:rPr>
              <a:t>tel.</a:t>
            </a:r>
            <a:r>
              <a:rPr lang="lt-LT" sz="4400"/>
              <a:t> </a:t>
            </a:r>
            <a:r>
              <a:rPr lang="en-GB" sz="4400" b="1">
                <a:solidFill>
                  <a:schemeClr val="accent1">
                    <a:lumMod val="75000"/>
                  </a:schemeClr>
                </a:solidFill>
                <a:latin typeface="+mj-lt"/>
              </a:rPr>
              <a:t>+370</a:t>
            </a:r>
            <a:r>
              <a:rPr lang="lt-LT" sz="4400" b="1">
                <a:solidFill>
                  <a:schemeClr val="accent1">
                    <a:lumMod val="75000"/>
                  </a:schemeClr>
                </a:solidFill>
                <a:latin typeface="+mj-lt"/>
              </a:rPr>
              <a:t> 5 219 7000 </a:t>
            </a:r>
            <a:r>
              <a:rPr lang="lt-LT" sz="4400">
                <a:latin typeface="+mj-lt"/>
              </a:rPr>
              <a:t>arba el. paštu </a:t>
            </a:r>
            <a:r>
              <a:rPr lang="lt-LT" sz="4400" b="1">
                <a:solidFill>
                  <a:schemeClr val="accent1">
                    <a:lumMod val="75000"/>
                  </a:schemeClr>
                </a:solidFill>
                <a:latin typeface="+mj-lt"/>
              </a:rPr>
              <a:t>pagalba@vpt.lt</a:t>
            </a:r>
            <a:endParaRPr lang="en-US"/>
          </a:p>
        </p:txBody>
      </p:sp>
    </p:spTree>
    <p:extLst>
      <p:ext uri="{BB962C8B-B14F-4D97-AF65-F5344CB8AC3E}">
        <p14:creationId xmlns:p14="http://schemas.microsoft.com/office/powerpoint/2010/main" val="3995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6"/>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6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564737"/>
            <a:ext cx="4399478" cy="3605517"/>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341058"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5"/>
          <a:srcRect l="444" t="3485" r="-1"/>
          <a:stretch/>
        </p:blipFill>
        <p:spPr>
          <a:xfrm>
            <a:off x="6096000" y="2549357"/>
            <a:ext cx="4574039" cy="365453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816352" y="5710518"/>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472808" y="5600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7959393" y="31588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98584" y="5964245"/>
            <a:ext cx="817768"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1AD185A-91B1-25A8-1CB8-056D5A33A4ED}"/>
              </a:ext>
            </a:extLst>
          </p:cNvPr>
          <p:cNvPicPr>
            <a:picLocks noChangeAspect="1"/>
          </p:cNvPicPr>
          <p:nvPr/>
        </p:nvPicPr>
        <p:blipFill>
          <a:blip r:embed="rId2"/>
          <a:stretch>
            <a:fillRect/>
          </a:stretch>
        </p:blipFill>
        <p:spPr>
          <a:xfrm>
            <a:off x="1269614" y="1011078"/>
            <a:ext cx="10011338" cy="27634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1477328"/>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r>
              <a:rPr lang="lt-LT" dirty="0">
                <a:solidFill>
                  <a:srgbClr val="FF0000"/>
                </a:solidFill>
              </a:rPr>
              <a:t>SVARBU</a:t>
            </a:r>
            <a:r>
              <a:rPr lang="en-US" dirty="0">
                <a:solidFill>
                  <a:srgbClr val="FF0000"/>
                </a:solidFill>
              </a:rPr>
              <a:t>!</a:t>
            </a:r>
            <a:r>
              <a:rPr lang="lt-LT" dirty="0">
                <a:solidFill>
                  <a:srgbClr val="FF0000"/>
                </a:solidFill>
              </a:rPr>
              <a:t> </a:t>
            </a:r>
            <a:r>
              <a:rPr lang="lt-LT" dirty="0"/>
              <a:t>Vykdant pirkimą </a:t>
            </a:r>
            <a:r>
              <a:rPr lang="en-US" dirty="0" err="1"/>
              <a:t>skelbiamos</a:t>
            </a:r>
            <a:r>
              <a:rPr lang="en-US" dirty="0"/>
              <a:t> </a:t>
            </a:r>
            <a:r>
              <a:rPr lang="lt-LT" dirty="0"/>
              <a:t>apklausos </a:t>
            </a:r>
            <a:r>
              <a:rPr lang="en-US" dirty="0" err="1"/>
              <a:t>būdu</a:t>
            </a:r>
            <a:r>
              <a:rPr lang="en-US" dirty="0"/>
              <a:t>, </a:t>
            </a:r>
            <a:r>
              <a:rPr lang="en-US" dirty="0" err="1"/>
              <a:t>pirkimo</a:t>
            </a:r>
            <a:r>
              <a:rPr lang="en-US" dirty="0"/>
              <a:t> </a:t>
            </a:r>
            <a:r>
              <a:rPr lang="lt-LT" dirty="0"/>
              <a:t>pavadinime būtina nurodyti pirkimo pavadinimą ir </a:t>
            </a:r>
            <a:r>
              <a:rPr lang="en-US" dirty="0" err="1"/>
              <a:t>pirkimo</a:t>
            </a:r>
            <a:r>
              <a:rPr lang="en-US" dirty="0"/>
              <a:t> </a:t>
            </a:r>
            <a:r>
              <a:rPr lang="lt-LT" dirty="0"/>
              <a:t>būdą, </a:t>
            </a:r>
            <a:r>
              <a:rPr lang="lt" dirty="0"/>
              <a:t>pvz., „Baldų pirkimas (Skelbiama apklausa)“</a:t>
            </a:r>
            <a:r>
              <a:rPr lang="lt-LT" dirty="0"/>
              <a:t>. </a:t>
            </a:r>
            <a:r>
              <a:rPr lang="lt-LT" dirty="0">
                <a:solidFill>
                  <a:srgbClr val="000000"/>
                </a:solidFill>
                <a:ea typeface="+mn-lt"/>
                <a:cs typeface="+mn-lt"/>
              </a:rPr>
              <a:t>Atviro</a:t>
            </a:r>
            <a:r>
              <a:rPr lang="lt-LT" dirty="0"/>
              <a:t> konkurso ir supaprastinto atviro konkurso atvejais – rekomenduojama</a:t>
            </a:r>
            <a:r>
              <a:rPr lang="en-US" dirty="0"/>
              <a:t>.</a:t>
            </a:r>
            <a:endParaRPr lang="lt-LT" dirty="0">
              <a:cs typeface="Calibri"/>
            </a:endParaRP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9760975"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9"/>
            <a:ext cx="9760975" cy="6314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Lauke „Kita sutarties forma“ nurodoma „Darbų sutartis“. Kitų laukų prašome nepildyti.</a:t>
            </a:r>
            <a:endParaRPr lang="en-US" dirty="0"/>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177</TotalTime>
  <Words>2700</Words>
  <Application>Microsoft Office PowerPoint</Application>
  <PresentationFormat>Widescreen</PresentationFormat>
  <Paragraphs>383</Paragraphs>
  <Slides>55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Times New Roman</vt:lpstr>
      <vt:lpstr>ui-sans-serif</vt:lpstr>
      <vt:lpstr>„Office“ tema</vt:lpstr>
      <vt:lpstr>      Atviro konkurso ir skelbiamos apklausos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vt:lpstr>
      <vt:lpstr>Sutarties sudarymas</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Evelina Butkutė-Lazdauskienė</cp:lastModifiedBy>
  <cp:revision>76</cp:revision>
  <dcterms:created xsi:type="dcterms:W3CDTF">2016-01-12T08:28:32Z</dcterms:created>
  <dcterms:modified xsi:type="dcterms:W3CDTF">2024-12-12T06:55:54Z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